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5"/>
  </p:notesMasterIdLst>
  <p:sldIdLst>
    <p:sldId id="256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4F45"/>
    <a:srgbClr val="AB0104"/>
    <a:srgbClr val="66120E"/>
    <a:srgbClr val="8F191C"/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69505" autoAdjust="0"/>
  </p:normalViewPr>
  <p:slideViewPr>
    <p:cSldViewPr>
      <p:cViewPr varScale="1">
        <p:scale>
          <a:sx n="114" d="100"/>
          <a:sy n="114" d="100"/>
        </p:scale>
        <p:origin x="28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02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1638-D0E2-4839-B13A-24BF466AABA9}" type="datetime1">
              <a:rPr lang="en-US" smtClean="0"/>
              <a:pPr/>
              <a:t>5/18/2021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923F8-84AA-449D-9667-7BB544FECF54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39"/>
            <a:ext cx="14224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A978-F449-47AF-B3D0-B13F162C6AF6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90E5-F405-40E0-BCD9-8001C0D52617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4A48-D25C-45A8-B8E0-BD2D3B1132C1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9956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9C2D-98A7-4A5A-AF37-9DE9D3A4D871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AC9F-A0B1-4460-AE6A-1FEB31152C69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4F5-A131-4974-90AA-B086A07564D4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09FB-BFDE-4AEB-86B7-A3875FE04EE9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ed and white sign&#10;&#10;Description automatically generated">
            <a:extLst>
              <a:ext uri="{FF2B5EF4-FFF2-40B4-BE49-F238E27FC236}">
                <a16:creationId xmlns:a16="http://schemas.microsoft.com/office/drawing/2014/main" id="{5823847C-7389-40C4-8131-2D66880DDE5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9234" y="0"/>
            <a:ext cx="1012625" cy="121920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173748"/>
            <a:ext cx="101600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1219201"/>
            <a:ext cx="109728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7600" y="6400801"/>
            <a:ext cx="31937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200" y="6400801"/>
            <a:ext cx="48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 baseline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cose.org/docs/default-source/midwest-gateway/events/ndia_mosa_whitepaper_final_2020070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cose.org/docs/default-source/midwest-gateway/events/ndia_mosa_whitepaper_final_20200701.pdf" TargetMode="External"/><Relationship Id="rId2" Type="http://schemas.openxmlformats.org/officeDocument/2006/relationships/hyperlink" Target="https://partners.mitre.org/sites/Standards/NDIA_Architecture/Documents/Forms/AllItems.aspx?RootFolder=/sites/Standards/NDIA_Architecture/Documents/Team%20Documents/MOSA%20White%20Paper&amp;FolderCTID=0x012000EAECAF385CAFF346999F3AB3E6772C9B&amp;View=%7b64777E72-5882-498F-8925-DDEF7521D8E0%7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les.globalmeet.com/pb/eyJraWQiOiJjODdlNDQzZi1iMjIwLTQwMDAtYTZiYi0xZmQ2MTAxYjc1NTUiLCJhbGciOiJFUzI1NiJ9.ChYIl_DlpqX0noqeARD5rNP9g76-j6UBEgYItoLDhwYYiqQp.dOuESeqvfoU_wJyR2C2q2lwLw_97d0HNaaCgzJ103mxDRIirF5WsLRLPqx3EPILiIQ4io3W4eTMU9gQp0i6-Xw" TargetMode="External"/><Relationship Id="rId4" Type="http://schemas.openxmlformats.org/officeDocument/2006/relationships/hyperlink" Target="https://www.incose.org/docs/default-source/midwest-gateway/events/ndia_recommendations_mosa_implementation_20200715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NDIA SE Architecture Committee Report</a:t>
            </a:r>
            <a:br>
              <a:rPr lang="en-US" dirty="0"/>
            </a:br>
            <a:r>
              <a:rPr lang="en-US" sz="1800" dirty="0"/>
              <a:t>May 19, 2021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Scheurer</a:t>
            </a:r>
          </a:p>
          <a:p>
            <a:r>
              <a:rPr lang="en-US" dirty="0"/>
              <a:t>Ed Moshinsky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63892" y="6400801"/>
            <a:ext cx="3599507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5/18/2021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A754D07-A43D-445B-AD4C-C4F3F6CBEE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172547"/>
              </p:ext>
            </p:extLst>
          </p:nvPr>
        </p:nvGraphicFramePr>
        <p:xfrm>
          <a:off x="1352550" y="838201"/>
          <a:ext cx="9486900" cy="62275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43450">
                  <a:extLst>
                    <a:ext uri="{9D8B030D-6E8A-4147-A177-3AD203B41FA5}">
                      <a16:colId xmlns:a16="http://schemas.microsoft.com/office/drawing/2014/main" val="3432505006"/>
                    </a:ext>
                  </a:extLst>
                </a:gridCol>
                <a:gridCol w="4743450">
                  <a:extLst>
                    <a:ext uri="{9D8B030D-6E8A-4147-A177-3AD203B41FA5}">
                      <a16:colId xmlns:a16="http://schemas.microsoft.com/office/drawing/2014/main" val="3222942509"/>
                    </a:ext>
                  </a:extLst>
                </a:gridCol>
              </a:tblGrid>
              <a:tr h="34729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Mission / Purpose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Stakeholders / Sponsors / Collaborators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608966"/>
                  </a:ext>
                </a:extLst>
              </a:tr>
              <a:tr h="211271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Mission: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Grow Relevance, Usefulness, and Awareness of System Architecting and Architectures in National Defense </a:t>
                      </a:r>
                      <a:r>
                        <a:rPr lang="en-US" sz="1400" baseline="0">
                          <a:solidFill>
                            <a:schemeClr val="tx1"/>
                          </a:solidFill>
                          <a:latin typeface="+mn-lt"/>
                        </a:rPr>
                        <a:t>Systems and Applications</a:t>
                      </a:r>
                      <a:endParaRPr lang="en-US" sz="14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Purpose: To Facilitate Acumen and Successful Outcomes from System Architecting and Architectures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Leadership: 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Bob Scheurer, Boeing;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Ed Moshinsky, Retired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LM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Stakeholders: Defense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Industrial Base Members, DoD, &amp; Services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Sponsor: Nadine Geier, OSD R&amp;E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Collaborators: INCOSE, AIA, DoD MOSWG;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Paul Jonas, MOSA Metrics, US Army Research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Membership: </a:t>
                      </a:r>
                      <a:r>
                        <a:rPr lang="en-US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87+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members from government, industry, and academia.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Business Rhythm: Bi-weekly telecons; sub-committee/ working groups as required.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261155"/>
                  </a:ext>
                </a:extLst>
              </a:tr>
              <a:tr h="34729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Recent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Accomplishments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2021 Plans / Events / Milestones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20017"/>
                  </a:ext>
                </a:extLst>
              </a:tr>
              <a:tr h="292307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On-Going Bi-Weekly Full Committee Meetings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On-Going Bi-Weekly Sub-Committee Meetings (e.g., MOSA Metrics) and Special Meetings, as Needed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Participating with NDIA Manufacturing Division / Supply Chain Network Committee: Ethan </a:t>
                      </a:r>
                      <a:r>
                        <a:rPr lang="en-US" sz="14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Plotkin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Chair, “Helping OSD Do Sustainment Better”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Participating in DoD’s MOSA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(MOSWG) and Tiger Team(s)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Participating in PSM’s Digital Engineering (DEWG) Working Group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Participating in Paul Jonas Army MOSA Metrics Working Group Activities/Surveys (They are now also participating in our NDIA SE Architecture Committee metrics work)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  <a:hlinkClick r:id="rId3"/>
                        </a:rPr>
                        <a:t>MOSA White Paper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and Supporting Briefings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Focus on MOSA Metrics / Metrics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Sub-Committee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Metrics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Contracting Language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2021 S&amp;ME Conf. Track on System Architecture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MOSWG &amp; Tiger Teams Support: MOSA Outreach, 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Digital Engineering Working Group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Joint Effort w/NDIA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Mfg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Division/Ethan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Plotkin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: Better OSD Sustainment - SD-22 Guidebook Update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Mission Engineering Working Group Support?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Other Relevant Plans/Support Areas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SE Modernization w/Nadine Geier, OUSD(R&amp;E) SE Director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Reference Architectures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Modularity &amp; Openness Partitioning and Representations in Architecture Models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213134"/>
                  </a:ext>
                </a:extLst>
              </a:tr>
              <a:tr h="2894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Courier New" panose="02070309020205020404" pitchFamily="49" charset="0"/>
                        <a:buNone/>
                      </a:pPr>
                      <a:endParaRPr lang="en-US" sz="14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 Architecture Committee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759783BB-5FD0-4C49-AEB1-7295734C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53400" y="6553201"/>
            <a:ext cx="2133600" cy="288925"/>
          </a:xfrm>
        </p:spPr>
        <p:txBody>
          <a:bodyPr/>
          <a:lstStyle/>
          <a:p>
            <a:pPr algn="r"/>
            <a:r>
              <a:rPr lang="en-US" dirty="0"/>
              <a:t>3/17/2021</a:t>
            </a:r>
          </a:p>
        </p:txBody>
      </p:sp>
    </p:spTree>
    <p:extLst>
      <p:ext uri="{BB962C8B-B14F-4D97-AF65-F5344CB8AC3E}">
        <p14:creationId xmlns:p14="http://schemas.microsoft.com/office/powerpoint/2010/main" val="284914941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Committee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000" dirty="0">
                <a:hlinkClick r:id="rId2"/>
              </a:rPr>
              <a:t>MOSA Recommendations &amp; White Paper </a:t>
            </a:r>
            <a:r>
              <a:rPr lang="en-US" sz="2000" dirty="0"/>
              <a:t>Folder on Committee’s Collaboration Site hosted by Mitre</a:t>
            </a:r>
          </a:p>
          <a:p>
            <a:pPr>
              <a:spcBef>
                <a:spcPts val="0"/>
              </a:spcBef>
            </a:pP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000" dirty="0"/>
              <a:t>External Links to MOSA White Paper Public Resources</a:t>
            </a:r>
          </a:p>
          <a:p>
            <a:pPr lvl="1"/>
            <a:r>
              <a:rPr lang="en-US" sz="1600" dirty="0">
                <a:hlinkClick r:id="rId3"/>
              </a:rPr>
              <a:t>White Paper</a:t>
            </a:r>
            <a:endParaRPr lang="en-US" sz="1600" dirty="0"/>
          </a:p>
          <a:p>
            <a:pPr lvl="1"/>
            <a:r>
              <a:rPr lang="en-US" sz="1600" dirty="0">
                <a:hlinkClick r:id="rId4"/>
              </a:rPr>
              <a:t>Presentation</a:t>
            </a:r>
            <a:endParaRPr lang="en-US" sz="1600" dirty="0"/>
          </a:p>
          <a:p>
            <a:pPr lvl="1"/>
            <a:r>
              <a:rPr lang="en-US" sz="1600" dirty="0">
                <a:hlinkClick r:id="rId5"/>
              </a:rPr>
              <a:t>Briefing to INCOSE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1968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13948</TotalTime>
  <Words>370</Words>
  <Application>Microsoft Office PowerPoint</Application>
  <PresentationFormat>Widescreen</PresentationFormat>
  <Paragraphs>50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Montserrat</vt:lpstr>
      <vt:lpstr>1_Office Theme</vt:lpstr>
      <vt:lpstr>NDIA SE Architecture Committee Report May 19, 2021</vt:lpstr>
      <vt:lpstr>SE Architecture Committee</vt:lpstr>
      <vt:lpstr>Architecture Committee Products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Carizza Rosales</cp:lastModifiedBy>
  <cp:revision>123</cp:revision>
  <dcterms:created xsi:type="dcterms:W3CDTF">2016-06-14T12:06:42Z</dcterms:created>
  <dcterms:modified xsi:type="dcterms:W3CDTF">2021-05-19T03:54:12Z</dcterms:modified>
</cp:coreProperties>
</file>