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4_1CC13CF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3"/>
    <p:sldMasterId id="2147483701" r:id="rId4"/>
    <p:sldMasterId id="2147483717" r:id="rId5"/>
    <p:sldMasterId id="2147483740" r:id="rId6"/>
  </p:sldMasterIdLst>
  <p:notesMasterIdLst>
    <p:notesMasterId r:id="rId24"/>
  </p:notesMasterIdLst>
  <p:handoutMasterIdLst>
    <p:handoutMasterId r:id="rId25"/>
  </p:handoutMasterIdLst>
  <p:sldIdLst>
    <p:sldId id="256" r:id="rId7"/>
    <p:sldId id="322" r:id="rId8"/>
    <p:sldId id="1042652689" r:id="rId9"/>
    <p:sldId id="1042652710" r:id="rId10"/>
    <p:sldId id="309" r:id="rId11"/>
    <p:sldId id="355" r:id="rId12"/>
    <p:sldId id="356" r:id="rId13"/>
    <p:sldId id="358" r:id="rId14"/>
    <p:sldId id="1042652704" r:id="rId15"/>
    <p:sldId id="1042652709" r:id="rId16"/>
    <p:sldId id="259" r:id="rId17"/>
    <p:sldId id="260" r:id="rId18"/>
    <p:sldId id="261" r:id="rId19"/>
    <p:sldId id="262" r:id="rId20"/>
    <p:sldId id="263" r:id="rId21"/>
    <p:sldId id="1042652706" r:id="rId22"/>
    <p:sldId id="32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2B3D4A-10F6-E5EA-1900-B93CC2FBF9DC}" name="Moshinsky, Edward A CTR (USA)" initials="MEAC(" userId="S::edward.a.moshinsky.ctr@mail.mil::77894407-3926-4f36-98e1-d6e2889d0bd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120E"/>
    <a:srgbClr val="AB0003"/>
    <a:srgbClr val="AA1E22"/>
    <a:srgbClr val="AD4F45"/>
    <a:srgbClr val="AB0104"/>
    <a:srgbClr val="8F1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23" autoAdjust="0"/>
    <p:restoredTop sz="69505" autoAdjust="0"/>
  </p:normalViewPr>
  <p:slideViewPr>
    <p:cSldViewPr>
      <p:cViewPr varScale="1">
        <p:scale>
          <a:sx n="90" d="100"/>
          <a:sy n="90" d="100"/>
        </p:scale>
        <p:origin x="90" y="420"/>
      </p:cViewPr>
      <p:guideLst>
        <p:guide orient="horz" pos="2160"/>
        <p:guide pos="3840"/>
      </p:guideLst>
    </p:cSldViewPr>
  </p:slideViewPr>
  <p:outlineViewPr>
    <p:cViewPr>
      <p:scale>
        <a:sx n="33" d="100"/>
        <a:sy n="33" d="100"/>
      </p:scale>
      <p:origin x="0" y="16902"/>
    </p:cViewPr>
  </p:outlineViewPr>
  <p:notesTextViewPr>
    <p:cViewPr>
      <p:scale>
        <a:sx n="100" d="100"/>
        <a:sy n="100" d="100"/>
      </p:scale>
      <p:origin x="0" y="0"/>
    </p:cViewPr>
  </p:notesTextViewPr>
  <p:sorterViewPr>
    <p:cViewPr>
      <p:scale>
        <a:sx n="100" d="100"/>
        <a:sy n="100" d="100"/>
      </p:scale>
      <p:origin x="0" y="23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comments/modernComment_104_1CC13CF7.xml><?xml version="1.0" encoding="utf-8"?>
<p188:cmLst xmlns:a="http://schemas.openxmlformats.org/drawingml/2006/main" xmlns:r="http://schemas.openxmlformats.org/officeDocument/2006/relationships" xmlns:p188="http://schemas.microsoft.com/office/powerpoint/2018/8/main">
  <p188:cm id="{C0931CDA-F64C-4082-8838-D4A4148669F0}" authorId="{802B3D4A-10F6-E5EA-1900-B93CC2FBF9DC}" created="2023-06-12T17:16:28.374">
    <ac:txMkLst xmlns:ac="http://schemas.microsoft.com/office/drawing/2013/main/command">
      <pc:docMk xmlns:pc="http://schemas.microsoft.com/office/powerpoint/2013/main/command"/>
      <pc:sldMk xmlns:pc="http://schemas.microsoft.com/office/powerpoint/2013/main/command" cId="482426103" sldId="260"/>
      <ac:spMk id="3" creationId="{E9A4959B-DF6B-4E30-B1D1-5DD6CC9C36AF}"/>
      <ac:txMk cp="142" len="46">
        <ac:context len="894" hash="1435546736"/>
      </ac:txMk>
    </ac:txMkLst>
    <p188:pos x="6217693" y="1018085"/>
    <p188:txBody>
      <a:bodyPr/>
      <a:lstStyle/>
      <a:p>
        <a:r>
          <a:rPr lang="en-US"/>
          <a:t>Add AI perspective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F34FD4-390A-4BE2-AD0E-3085471241F1}" type="datetimeFigureOut">
              <a:rPr lang="en-US" smtClean="0"/>
              <a:t>6/27/2023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B395B-D9E4-4EF1-8DB5-F32B77E319F1}" type="slidenum">
              <a:rPr lang="en-US" smtClean="0"/>
              <a:t>‹#›</a:t>
            </a:fld>
            <a:endParaRPr lang="en-US"/>
          </a:p>
        </p:txBody>
      </p:sp>
    </p:spTree>
    <p:extLst>
      <p:ext uri="{BB962C8B-B14F-4D97-AF65-F5344CB8AC3E}">
        <p14:creationId xmlns:p14="http://schemas.microsoft.com/office/powerpoint/2010/main" val="132151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7E0D1-B34A-4B7F-850B-68D01971C64C}" type="datetimeFigureOut">
              <a:rPr lang="en-US" smtClean="0"/>
              <a:pPr/>
              <a:t>6/27/2023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005365-EA54-452E-AD43-1790D0F8DD5C}" type="slidenum">
              <a:rPr lang="en-US" smtClean="0"/>
              <a:pPr/>
              <a:t>‹#›</a:t>
            </a:fld>
            <a:endParaRPr lang="en-US"/>
          </a:p>
        </p:txBody>
      </p:sp>
    </p:spTree>
    <p:extLst>
      <p:ext uri="{BB962C8B-B14F-4D97-AF65-F5344CB8AC3E}">
        <p14:creationId xmlns:p14="http://schemas.microsoft.com/office/powerpoint/2010/main" val="27072407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05365-EA54-452E-AD43-1790D0F8DD5C}" type="slidenum">
              <a:rPr lang="en-US" smtClean="0"/>
              <a:pPr/>
              <a:t>1</a:t>
            </a:fld>
            <a:endParaRPr lang="en-US"/>
          </a:p>
        </p:txBody>
      </p:sp>
    </p:spTree>
    <p:extLst>
      <p:ext uri="{BB962C8B-B14F-4D97-AF65-F5344CB8AC3E}">
        <p14:creationId xmlns:p14="http://schemas.microsoft.com/office/powerpoint/2010/main" val="58922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4</a:t>
            </a:fld>
            <a:endParaRPr lang="en-US"/>
          </a:p>
        </p:txBody>
      </p:sp>
    </p:spTree>
    <p:extLst>
      <p:ext uri="{BB962C8B-B14F-4D97-AF65-F5344CB8AC3E}">
        <p14:creationId xmlns:p14="http://schemas.microsoft.com/office/powerpoint/2010/main" val="270679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5</a:t>
            </a:fld>
            <a:endParaRPr lang="en-US"/>
          </a:p>
        </p:txBody>
      </p:sp>
    </p:spTree>
    <p:extLst>
      <p:ext uri="{BB962C8B-B14F-4D97-AF65-F5344CB8AC3E}">
        <p14:creationId xmlns:p14="http://schemas.microsoft.com/office/powerpoint/2010/main" val="343792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7</a:t>
            </a:fld>
            <a:endParaRPr lang="en-US"/>
          </a:p>
        </p:txBody>
      </p:sp>
    </p:spTree>
    <p:extLst>
      <p:ext uri="{BB962C8B-B14F-4D97-AF65-F5344CB8AC3E}">
        <p14:creationId xmlns:p14="http://schemas.microsoft.com/office/powerpoint/2010/main" val="3752013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05365-EA54-452E-AD43-1790D0F8DD5C}" type="slidenum">
              <a:rPr lang="en-US" smtClean="0"/>
              <a:pPr/>
              <a:t>8</a:t>
            </a:fld>
            <a:endParaRPr lang="en-US"/>
          </a:p>
        </p:txBody>
      </p:sp>
    </p:spTree>
    <p:extLst>
      <p:ext uri="{BB962C8B-B14F-4D97-AF65-F5344CB8AC3E}">
        <p14:creationId xmlns:p14="http://schemas.microsoft.com/office/powerpoint/2010/main" val="346133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470025"/>
          </a:xfrm>
        </p:spPr>
        <p:txBody>
          <a:bodyPr/>
          <a:lstStyle>
            <a:lvl1pPr>
              <a:defRPr b="1">
                <a:solidFill>
                  <a:srgbClr val="AB0003"/>
                </a:solidFill>
              </a:defRPr>
            </a:lvl1pPr>
          </a:lstStyle>
          <a:p>
            <a:r>
              <a:rPr lang="en-US" dirty="0"/>
              <a:t>CLICK TO EDIT MASTER TITLE STYLE</a:t>
            </a:r>
          </a:p>
        </p:txBody>
      </p:sp>
      <p:sp>
        <p:nvSpPr>
          <p:cNvPr id="3" name="Subtitle 2"/>
          <p:cNvSpPr>
            <a:spLocks noGrp="1"/>
          </p:cNvSpPr>
          <p:nvPr>
            <p:ph type="subTitle" idx="1"/>
          </p:nvPr>
        </p:nvSpPr>
        <p:spPr>
          <a:xfrm>
            <a:off x="1828800" y="3657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35844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2923F8-84AA-449D-9667-7BB544FECF54}" type="datetime1">
              <a:rPr lang="en-US" smtClean="0"/>
              <a:pPr/>
              <a:t>6/27/2023</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51436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1422400" cy="5851525"/>
          </a:xfrm>
        </p:spPr>
        <p:txBody>
          <a:bodyPr vert="eaVert"/>
          <a:lstStyle>
            <a:lvl1pPr>
              <a:defRPr>
                <a:solidFill>
                  <a:srgbClr val="AB0003"/>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18A978-F449-47AF-B3D0-B13F162C6AF6}" type="datetime1">
              <a:rPr lang="en-US" smtClean="0"/>
              <a:pPr/>
              <a:t>6/27/2023</a:t>
            </a:fld>
            <a:endParaRPr lang="en-US"/>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18396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pic>
        <p:nvPicPr>
          <p:cNvPr id="14" name="Picture 13" descr="Logo&#10;&#10;Description automatically generated">
            <a:extLst>
              <a:ext uri="{FF2B5EF4-FFF2-40B4-BE49-F238E27FC236}">
                <a16:creationId xmlns:a16="http://schemas.microsoft.com/office/drawing/2014/main" id="{81C20903-627C-4714-930F-1445607D43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559004" y="1443"/>
            <a:ext cx="11087100"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559004" y="6511585"/>
            <a:ext cx="11087101" cy="337835"/>
          </a:xfrm>
        </p:spPr>
        <p:txBody>
          <a:bodyPr anchor="ctr">
            <a:normAutofit/>
          </a:bodyPr>
          <a:lstStyle>
            <a:lvl1pPr marL="0" indent="0" algn="ctr">
              <a:lnSpc>
                <a:spcPct val="100000"/>
              </a:lnSpc>
              <a:spcBef>
                <a:spcPts val="0"/>
              </a:spcBef>
              <a:buNone/>
              <a:defRPr sz="1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and/or Date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E6DBA98-3ACC-4E40-B14F-91D59366B3A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sp>
        <p:nvSpPr>
          <p:cNvPr id="16" name="Text Placeholder 25">
            <a:extLst>
              <a:ext uri="{FF2B5EF4-FFF2-40B4-BE49-F238E27FC236}">
                <a16:creationId xmlns:a16="http://schemas.microsoft.com/office/drawing/2014/main" id="{04F0AEED-8082-4397-85CF-8E91DC5E6A4C}"/>
              </a:ext>
            </a:extLst>
          </p:cNvPr>
          <p:cNvSpPr>
            <a:spLocks noGrp="1"/>
          </p:cNvSpPr>
          <p:nvPr>
            <p:ph type="body" sz="quarter" idx="17" hasCustomPrompt="1"/>
          </p:nvPr>
        </p:nvSpPr>
        <p:spPr>
          <a:xfrm>
            <a:off x="5486400" y="3681215"/>
            <a:ext cx="3428997" cy="1352278"/>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Date, or additional information:  Controlled by, Category, Distribution, POC</a:t>
            </a:r>
          </a:p>
        </p:txBody>
      </p:sp>
      <p:sp>
        <p:nvSpPr>
          <p:cNvPr id="15" name="Text Placeholder 25">
            <a:extLst>
              <a:ext uri="{FF2B5EF4-FFF2-40B4-BE49-F238E27FC236}">
                <a16:creationId xmlns:a16="http://schemas.microsoft.com/office/drawing/2014/main" id="{4F423AFB-F9BF-4E45-9B60-F4841793D0AD}"/>
              </a:ext>
            </a:extLst>
          </p:cNvPr>
          <p:cNvSpPr>
            <a:spLocks noGrp="1"/>
          </p:cNvSpPr>
          <p:nvPr>
            <p:ph type="body" sz="quarter" idx="18" hasCustomPrompt="1"/>
          </p:nvPr>
        </p:nvSpPr>
        <p:spPr>
          <a:xfrm>
            <a:off x="221259" y="5145713"/>
            <a:ext cx="8694138" cy="1352278"/>
          </a:xfrm>
        </p:spPr>
        <p:txBody>
          <a:bodyPr anchor="b">
            <a:no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a:t>
            </a:r>
          </a:p>
        </p:txBody>
      </p:sp>
    </p:spTree>
    <p:extLst>
      <p:ext uri="{BB962C8B-B14F-4D97-AF65-F5344CB8AC3E}">
        <p14:creationId xmlns:p14="http://schemas.microsoft.com/office/powerpoint/2010/main" val="3698189332"/>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_White">
    <p:bg>
      <p:bgPr>
        <a:solidFill>
          <a:schemeClr val="bg1"/>
        </a:solidFill>
        <a:effectLst/>
      </p:bgPr>
    </p:bg>
    <p:spTree>
      <p:nvGrpSpPr>
        <p:cNvPr id="1" name=""/>
        <p:cNvGrpSpPr/>
        <p:nvPr/>
      </p:nvGrpSpPr>
      <p:grpSpPr>
        <a:xfrm>
          <a:off x="0" y="0"/>
          <a:ext cx="0" cy="0"/>
          <a:chOff x="0" y="0"/>
          <a:chExt cx="0" cy="0"/>
        </a:xfrm>
      </p:grpSpPr>
      <p:sp>
        <p:nvSpPr>
          <p:cNvPr id="23" name="Text Placeholder 10">
            <a:extLst>
              <a:ext uri="{FF2B5EF4-FFF2-40B4-BE49-F238E27FC236}">
                <a16:creationId xmlns:a16="http://schemas.microsoft.com/office/drawing/2014/main" id="{CE7336EE-C21B-44BE-8C6C-283282CEFFBB}"/>
              </a:ext>
            </a:extLst>
          </p:cNvPr>
          <p:cNvSpPr>
            <a:spLocks noGrp="1"/>
          </p:cNvSpPr>
          <p:nvPr>
            <p:ph type="body" sz="quarter" idx="10" hasCustomPrompt="1"/>
          </p:nvPr>
        </p:nvSpPr>
        <p:spPr>
          <a:xfrm>
            <a:off x="232519" y="1469108"/>
            <a:ext cx="8682878" cy="1132592"/>
          </a:xfrm>
        </p:spPr>
        <p:txBody>
          <a:bodyPr anchor="b">
            <a:noAutofit/>
          </a:bodyPr>
          <a:lstStyle>
            <a:lvl1pPr marL="0" indent="0">
              <a:lnSpc>
                <a:spcPct val="100000"/>
              </a:lnSpc>
              <a:spcBef>
                <a:spcPts val="0"/>
              </a:spcBef>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4" name="Text Placeholder 10">
            <a:extLst>
              <a:ext uri="{FF2B5EF4-FFF2-40B4-BE49-F238E27FC236}">
                <a16:creationId xmlns:a16="http://schemas.microsoft.com/office/drawing/2014/main" id="{96493B74-FEC4-48B9-AC74-2310733D4F97}"/>
              </a:ext>
            </a:extLst>
          </p:cNvPr>
          <p:cNvSpPr>
            <a:spLocks noGrp="1"/>
          </p:cNvSpPr>
          <p:nvPr>
            <p:ph type="body" sz="quarter" idx="11" hasCustomPrompt="1"/>
          </p:nvPr>
        </p:nvSpPr>
        <p:spPr>
          <a:xfrm>
            <a:off x="232520" y="2602717"/>
            <a:ext cx="8682878"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0" name="Text Placeholder 25">
            <a:extLst>
              <a:ext uri="{FF2B5EF4-FFF2-40B4-BE49-F238E27FC236}">
                <a16:creationId xmlns:a16="http://schemas.microsoft.com/office/drawing/2014/main" id="{386F90AD-2ABD-4FD4-94EC-AB821210A036}"/>
              </a:ext>
            </a:extLst>
          </p:cNvPr>
          <p:cNvSpPr>
            <a:spLocks noGrp="1"/>
          </p:cNvSpPr>
          <p:nvPr>
            <p:ph type="body" sz="quarter" idx="14" hasCustomPrompt="1"/>
          </p:nvPr>
        </p:nvSpPr>
        <p:spPr>
          <a:xfrm>
            <a:off x="559004" y="1443"/>
            <a:ext cx="11087100" cy="337835"/>
          </a:xfrm>
        </p:spPr>
        <p:txBody>
          <a:bodyPr anchor="ctr">
            <a:normAutofit/>
          </a:bodyPr>
          <a:lstStyle>
            <a:lvl1pPr marL="0" indent="0" algn="ctr">
              <a:lnSpc>
                <a:spcPct val="100000"/>
              </a:lnSpc>
              <a:spcBef>
                <a:spcPts val="0"/>
              </a:spcBef>
              <a:buNone/>
              <a:defRPr sz="1000">
                <a:solidFill>
                  <a:srgbClr val="111C4E"/>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1" name="Text Placeholder 25">
            <a:extLst>
              <a:ext uri="{FF2B5EF4-FFF2-40B4-BE49-F238E27FC236}">
                <a16:creationId xmlns:a16="http://schemas.microsoft.com/office/drawing/2014/main" id="{10AB17E8-C323-4E08-B898-AB54C5EAF102}"/>
              </a:ext>
            </a:extLst>
          </p:cNvPr>
          <p:cNvSpPr>
            <a:spLocks noGrp="1"/>
          </p:cNvSpPr>
          <p:nvPr>
            <p:ph type="body" sz="quarter" idx="15" hasCustomPrompt="1"/>
          </p:nvPr>
        </p:nvSpPr>
        <p:spPr>
          <a:xfrm>
            <a:off x="559004" y="6511585"/>
            <a:ext cx="11087101" cy="337835"/>
          </a:xfrm>
        </p:spPr>
        <p:txBody>
          <a:bodyPr anchor="ctr">
            <a:normAutofit/>
          </a:bodyPr>
          <a:lstStyle>
            <a:lvl1pPr marL="0" indent="0" algn="ctr">
              <a:lnSpc>
                <a:spcPct val="100000"/>
              </a:lnSpc>
              <a:spcBef>
                <a:spcPts val="0"/>
              </a:spcBef>
              <a:buNone/>
              <a:defRPr sz="1000">
                <a:solidFill>
                  <a:srgbClr val="111C4E"/>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r>
              <a:rPr lang="en-US" dirty="0"/>
              <a:t>Click to add classification/distribution statement</a:t>
            </a:r>
          </a:p>
        </p:txBody>
      </p:sp>
      <p:sp>
        <p:nvSpPr>
          <p:cNvPr id="22" name="Text Placeholder 25">
            <a:extLst>
              <a:ext uri="{FF2B5EF4-FFF2-40B4-BE49-F238E27FC236}">
                <a16:creationId xmlns:a16="http://schemas.microsoft.com/office/drawing/2014/main" id="{4F0A534F-8127-40AC-A40B-8EA86A912D0F}"/>
              </a:ext>
            </a:extLst>
          </p:cNvPr>
          <p:cNvSpPr>
            <a:spLocks noGrp="1"/>
          </p:cNvSpPr>
          <p:nvPr>
            <p:ph type="body" sz="quarter" idx="12" hasCustomPrompt="1"/>
          </p:nvPr>
        </p:nvSpPr>
        <p:spPr>
          <a:xfrm>
            <a:off x="228295" y="3681215"/>
            <a:ext cx="3158753" cy="1352278"/>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and/or Date</a:t>
            </a:r>
          </a:p>
        </p:txBody>
      </p:sp>
      <p:cxnSp>
        <p:nvCxnSpPr>
          <p:cNvPr id="26" name="Straight Connector 25">
            <a:extLst>
              <a:ext uri="{FF2B5EF4-FFF2-40B4-BE49-F238E27FC236}">
                <a16:creationId xmlns:a16="http://schemas.microsoft.com/office/drawing/2014/main" id="{0A08FEC3-F2AB-44FB-8ED3-D2730D489C87}"/>
              </a:ext>
            </a:extLst>
          </p:cNvPr>
          <p:cNvCxnSpPr>
            <a:cxnSpLocks/>
          </p:cNvCxnSpPr>
          <p:nvPr userDrawn="1"/>
        </p:nvCxnSpPr>
        <p:spPr>
          <a:xfrm>
            <a:off x="304800" y="5047086"/>
            <a:ext cx="5247774"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4E0AF11-16F7-4948-8438-01A1EDA4B912}"/>
              </a:ext>
            </a:extLst>
          </p:cNvPr>
          <p:cNvCxnSpPr>
            <a:cxnSpLocks/>
          </p:cNvCxnSpPr>
          <p:nvPr userDrawn="1"/>
        </p:nvCxnSpPr>
        <p:spPr>
          <a:xfrm>
            <a:off x="5552574" y="5047086"/>
            <a:ext cx="1459539"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F5AFFFF-4484-46CD-BBD4-5EB6DBBF30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1259" y="314149"/>
            <a:ext cx="121781" cy="1025530"/>
          </a:xfrm>
          <a:prstGeom prst="rect">
            <a:avLst/>
          </a:prstGeom>
        </p:spPr>
      </p:pic>
      <p:pic>
        <p:nvPicPr>
          <p:cNvPr id="15" name="Picture 14" descr="Logo&#10;&#10;Description automatically generated">
            <a:extLst>
              <a:ext uri="{FF2B5EF4-FFF2-40B4-BE49-F238E27FC236}">
                <a16:creationId xmlns:a16="http://schemas.microsoft.com/office/drawing/2014/main" id="{23A5093C-2F17-49FC-A390-E06C239B77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8026" y="4340901"/>
            <a:ext cx="2292295" cy="2292295"/>
          </a:xfrm>
          <a:prstGeom prst="rect">
            <a:avLst/>
          </a:prstGeom>
        </p:spPr>
      </p:pic>
      <p:sp>
        <p:nvSpPr>
          <p:cNvPr id="16" name="Text Placeholder 25">
            <a:extLst>
              <a:ext uri="{FF2B5EF4-FFF2-40B4-BE49-F238E27FC236}">
                <a16:creationId xmlns:a16="http://schemas.microsoft.com/office/drawing/2014/main" id="{24FBD113-D92A-41F5-98F6-432C582FD227}"/>
              </a:ext>
            </a:extLst>
          </p:cNvPr>
          <p:cNvSpPr>
            <a:spLocks noGrp="1"/>
          </p:cNvSpPr>
          <p:nvPr>
            <p:ph type="body" sz="quarter" idx="17" hasCustomPrompt="1"/>
          </p:nvPr>
        </p:nvSpPr>
        <p:spPr>
          <a:xfrm>
            <a:off x="5486400" y="3688012"/>
            <a:ext cx="3428997" cy="1352278"/>
          </a:xfrm>
        </p:spPr>
        <p:txBody>
          <a:bodyPr anchor="b">
            <a:normAutofit/>
          </a:bodyPr>
          <a:lstStyle>
            <a:lvl1pPr marL="0" indent="0">
              <a:lnSpc>
                <a:spcPct val="100000"/>
              </a:lnSpc>
              <a:spcBef>
                <a:spcPts val="0"/>
              </a:spcBef>
              <a:buNone/>
              <a:defRPr sz="12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Date, or additional information:  Controlled by, Category, Distribution, POC</a:t>
            </a:r>
          </a:p>
        </p:txBody>
      </p:sp>
      <p:sp>
        <p:nvSpPr>
          <p:cNvPr id="14" name="Text Placeholder 25">
            <a:extLst>
              <a:ext uri="{FF2B5EF4-FFF2-40B4-BE49-F238E27FC236}">
                <a16:creationId xmlns:a16="http://schemas.microsoft.com/office/drawing/2014/main" id="{D7606D70-1365-497B-96CD-07AA65BB99A2}"/>
              </a:ext>
            </a:extLst>
          </p:cNvPr>
          <p:cNvSpPr>
            <a:spLocks noGrp="1"/>
          </p:cNvSpPr>
          <p:nvPr>
            <p:ph type="body" sz="quarter" idx="18" hasCustomPrompt="1"/>
          </p:nvPr>
        </p:nvSpPr>
        <p:spPr>
          <a:xfrm>
            <a:off x="221259" y="5145713"/>
            <a:ext cx="8694138" cy="1352278"/>
          </a:xfrm>
        </p:spPr>
        <p:txBody>
          <a:bodyPr anchor="b">
            <a:noAutofit/>
          </a:bodyPr>
          <a:lstStyle>
            <a:lvl1pPr marL="0" indent="0">
              <a:lnSpc>
                <a:spcPct val="100000"/>
              </a:lnSpc>
              <a:spcBef>
                <a:spcPts val="0"/>
              </a:spcBef>
              <a:buNone/>
              <a:defRPr sz="10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a:t>
            </a:r>
          </a:p>
        </p:txBody>
      </p:sp>
    </p:spTree>
    <p:extLst>
      <p:ext uri="{BB962C8B-B14F-4D97-AF65-F5344CB8AC3E}">
        <p14:creationId xmlns:p14="http://schemas.microsoft.com/office/powerpoint/2010/main" val="2873991941"/>
      </p:ext>
    </p:extLst>
  </p:cSld>
  <p:clrMapOvr>
    <a:masterClrMapping/>
  </p:clrMapOvr>
  <p:extLst>
    <p:ext uri="{DCECCB84-F9BA-43D5-87BE-67443E8EF086}">
      <p15:sldGuideLst xmlns:p15="http://schemas.microsoft.com/office/powerpoint/2012/main">
        <p15:guide id="1" orient="horz" pos="4032">
          <p15:clr>
            <a:srgbClr val="FBAE40"/>
          </p15:clr>
        </p15:guide>
        <p15:guide id="2" pos="1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8" name="Date Placeholder 7">
            <a:extLst>
              <a:ext uri="{FF2B5EF4-FFF2-40B4-BE49-F238E27FC236}">
                <a16:creationId xmlns:a16="http://schemas.microsoft.com/office/drawing/2014/main" id="{70541ED4-E7BF-4D2D-8A86-4962A5F2BF37}"/>
              </a:ext>
            </a:extLst>
          </p:cNvPr>
          <p:cNvSpPr>
            <a:spLocks noGrp="1"/>
          </p:cNvSpPr>
          <p:nvPr>
            <p:ph type="dt" sz="half" idx="10"/>
          </p:nvPr>
        </p:nvSpPr>
        <p:spPr/>
        <p:txBody>
          <a:bodyPr/>
          <a:lstStyle/>
          <a:p>
            <a:fld id="{71DDA05C-8031-4C50-8F5C-ED999D1A047A}" type="datetime1">
              <a:rPr lang="en-US" smtClean="0"/>
              <a:t>6/27/2023</a:t>
            </a:fld>
            <a:endParaRPr lang="en-US" dirty="0"/>
          </a:p>
        </p:txBody>
      </p:sp>
      <p:sp>
        <p:nvSpPr>
          <p:cNvPr id="10" name="Slide Number Placeholder 9">
            <a:extLst>
              <a:ext uri="{FF2B5EF4-FFF2-40B4-BE49-F238E27FC236}">
                <a16:creationId xmlns:a16="http://schemas.microsoft.com/office/drawing/2014/main" id="{16BCE6CF-675B-47D0-81ED-435D579171A9}"/>
              </a:ext>
            </a:extLst>
          </p:cNvPr>
          <p:cNvSpPr>
            <a:spLocks noGrp="1"/>
          </p:cNvSpPr>
          <p:nvPr>
            <p:ph type="sldNum" sz="quarter" idx="12"/>
          </p:nvPr>
        </p:nvSpPr>
        <p:spPr/>
        <p:txBody>
          <a:bodyPr/>
          <a:lstStyle/>
          <a:p>
            <a:fld id="{A95DF160-2252-4507-9087-606C83CDB7D9}" type="slidenum">
              <a:rPr lang="en-US" smtClean="0"/>
              <a:pPr/>
              <a:t>‹#›</a:t>
            </a:fld>
            <a:endParaRPr lang="en-US" dirty="0"/>
          </a:p>
        </p:txBody>
      </p:sp>
      <p:sp>
        <p:nvSpPr>
          <p:cNvPr id="11" name="Text Placeholder 2">
            <a:extLst>
              <a:ext uri="{FF2B5EF4-FFF2-40B4-BE49-F238E27FC236}">
                <a16:creationId xmlns:a16="http://schemas.microsoft.com/office/drawing/2014/main" id="{5D03CB37-68F4-474D-A14D-7BF6754CFFB1}"/>
              </a:ext>
            </a:extLst>
          </p:cNvPr>
          <p:cNvSpPr>
            <a:spLocks noGrp="1"/>
          </p:cNvSpPr>
          <p:nvPr>
            <p:ph idx="1"/>
          </p:nvPr>
        </p:nvSpPr>
        <p:spPr>
          <a:xfrm>
            <a:off x="589006" y="1577787"/>
            <a:ext cx="11013990" cy="47034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713D88A5-122E-421F-8846-5FA0100296C8}"/>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itle Placeholder 1">
            <a:extLst>
              <a:ext uri="{FF2B5EF4-FFF2-40B4-BE49-F238E27FC236}">
                <a16:creationId xmlns:a16="http://schemas.microsoft.com/office/drawing/2014/main" id="{662ACA27-ADC8-4D6B-B92D-4C8203D8965A}"/>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16" name="Text Placeholder 2">
            <a:extLst>
              <a:ext uri="{FF2B5EF4-FFF2-40B4-BE49-F238E27FC236}">
                <a16:creationId xmlns:a16="http://schemas.microsoft.com/office/drawing/2014/main" id="{24324D4E-BEAC-4840-A487-27323E9C1D22}"/>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2935272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CD1FF6F-67D5-4277-9D0A-3A5E30F2312D}" type="datetime1">
              <a:rPr lang="en-US" smtClean="0"/>
              <a:t>6/27/2023</a:t>
            </a:fld>
            <a:endParaRPr lang="en-US" dirty="0"/>
          </a:p>
        </p:txBody>
      </p:sp>
      <p:sp>
        <p:nvSpPr>
          <p:cNvPr id="7" name="Slide Number Placeholder 6"/>
          <p:cNvSpPr>
            <a:spLocks noGrp="1"/>
          </p:cNvSpPr>
          <p:nvPr>
            <p:ph type="sldNum" sz="quarter" idx="12"/>
          </p:nvPr>
        </p:nvSpPr>
        <p:spPr/>
        <p:txBody>
          <a:bodyPr/>
          <a:lstStyle/>
          <a:p>
            <a:fld id="{A95DF160-2252-4507-9087-606C83CDB7D9}" type="slidenum">
              <a:rPr lang="en-US" smtClean="0"/>
              <a:t>‹#›</a:t>
            </a:fld>
            <a:endParaRPr lang="en-US" dirty="0"/>
          </a:p>
        </p:txBody>
      </p:sp>
      <p:sp>
        <p:nvSpPr>
          <p:cNvPr id="8" name="Content Placeholder 2">
            <a:extLst>
              <a:ext uri="{FF2B5EF4-FFF2-40B4-BE49-F238E27FC236}">
                <a16:creationId xmlns:a16="http://schemas.microsoft.com/office/drawing/2014/main" id="{8E79B043-C0A7-4183-B8D2-5272E2A78FA1}"/>
              </a:ext>
            </a:extLst>
          </p:cNvPr>
          <p:cNvSpPr>
            <a:spLocks noGrp="1"/>
          </p:cNvSpPr>
          <p:nvPr>
            <p:ph sz="half" idx="1"/>
          </p:nvPr>
        </p:nvSpPr>
        <p:spPr>
          <a:xfrm>
            <a:off x="589005" y="1586603"/>
            <a:ext cx="5381490" cy="4706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63483C11-CE42-4C67-A1FA-C298FF262869}"/>
              </a:ext>
            </a:extLst>
          </p:cNvPr>
          <p:cNvSpPr>
            <a:spLocks noGrp="1"/>
          </p:cNvSpPr>
          <p:nvPr>
            <p:ph sz="half" idx="2"/>
          </p:nvPr>
        </p:nvSpPr>
        <p:spPr>
          <a:xfrm>
            <a:off x="6221506" y="1589111"/>
            <a:ext cx="5381490" cy="47066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
            <a:extLst>
              <a:ext uri="{FF2B5EF4-FFF2-40B4-BE49-F238E27FC236}">
                <a16:creationId xmlns:a16="http://schemas.microsoft.com/office/drawing/2014/main" id="{3DC8C1B2-AF21-4DC1-87DA-2B3D9B777B3F}"/>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9" name="Text Placeholder 2">
            <a:extLst>
              <a:ext uri="{FF2B5EF4-FFF2-40B4-BE49-F238E27FC236}">
                <a16:creationId xmlns:a16="http://schemas.microsoft.com/office/drawing/2014/main" id="{111340F8-3911-4876-9F97-3CC5A2AC7ED2}"/>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12" name="Text Placeholder 2">
            <a:extLst>
              <a:ext uri="{FF2B5EF4-FFF2-40B4-BE49-F238E27FC236}">
                <a16:creationId xmlns:a16="http://schemas.microsoft.com/office/drawing/2014/main" id="{98901D8F-74C4-4EA0-964E-02094ED06510}"/>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148309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34AE39E-795B-4C54-9E6B-C2A9373A203D}"/>
              </a:ext>
            </a:extLst>
          </p:cNvPr>
          <p:cNvSpPr>
            <a:spLocks noGrp="1"/>
          </p:cNvSpPr>
          <p:nvPr>
            <p:ph type="body" idx="1"/>
          </p:nvPr>
        </p:nvSpPr>
        <p:spPr>
          <a:xfrm>
            <a:off x="589004" y="1572625"/>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3">
            <a:extLst>
              <a:ext uri="{FF2B5EF4-FFF2-40B4-BE49-F238E27FC236}">
                <a16:creationId xmlns:a16="http://schemas.microsoft.com/office/drawing/2014/main" id="{A7F1FCBE-CC4B-4EA5-BA68-AEC6F6335A60}"/>
              </a:ext>
            </a:extLst>
          </p:cNvPr>
          <p:cNvSpPr>
            <a:spLocks noGrp="1"/>
          </p:cNvSpPr>
          <p:nvPr>
            <p:ph sz="half" idx="2"/>
          </p:nvPr>
        </p:nvSpPr>
        <p:spPr>
          <a:xfrm>
            <a:off x="589005" y="2314381"/>
            <a:ext cx="5387466" cy="3972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62134E0B-607F-4762-B2F5-9B61C30BB63D}"/>
              </a:ext>
            </a:extLst>
          </p:cNvPr>
          <p:cNvSpPr>
            <a:spLocks noGrp="1"/>
          </p:cNvSpPr>
          <p:nvPr>
            <p:ph type="body" sz="quarter" idx="3"/>
          </p:nvPr>
        </p:nvSpPr>
        <p:spPr>
          <a:xfrm>
            <a:off x="6215529" y="1585409"/>
            <a:ext cx="5387467" cy="575070"/>
          </a:xfr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5">
            <a:extLst>
              <a:ext uri="{FF2B5EF4-FFF2-40B4-BE49-F238E27FC236}">
                <a16:creationId xmlns:a16="http://schemas.microsoft.com/office/drawing/2014/main" id="{572878B0-6B65-4F88-927C-48B14A89BBB8}"/>
              </a:ext>
            </a:extLst>
          </p:cNvPr>
          <p:cNvSpPr>
            <a:spLocks noGrp="1"/>
          </p:cNvSpPr>
          <p:nvPr>
            <p:ph sz="quarter" idx="4"/>
          </p:nvPr>
        </p:nvSpPr>
        <p:spPr>
          <a:xfrm>
            <a:off x="6215529" y="2314381"/>
            <a:ext cx="5387467" cy="397286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4">
            <a:extLst>
              <a:ext uri="{FF2B5EF4-FFF2-40B4-BE49-F238E27FC236}">
                <a16:creationId xmlns:a16="http://schemas.microsoft.com/office/drawing/2014/main" id="{370C12A0-D759-4C34-BE47-A7D1E4CFC7BF}"/>
              </a:ext>
            </a:extLst>
          </p:cNvPr>
          <p:cNvSpPr>
            <a:spLocks noGrp="1"/>
          </p:cNvSpPr>
          <p:nvPr>
            <p:ph type="dt" sz="half" idx="10"/>
          </p:nvPr>
        </p:nvSpPr>
        <p:spPr>
          <a:xfrm>
            <a:off x="589005" y="6492875"/>
            <a:ext cx="1345608" cy="365125"/>
          </a:xfrm>
        </p:spPr>
        <p:txBody>
          <a:bodyPr/>
          <a:lstStyle/>
          <a:p>
            <a:fld id="{68D25EE5-0809-4ED8-84B5-F1D53D2F3899}" type="datetime1">
              <a:rPr lang="en-US" smtClean="0"/>
              <a:t>6/27/2023</a:t>
            </a:fld>
            <a:endParaRPr lang="en-US" dirty="0"/>
          </a:p>
        </p:txBody>
      </p:sp>
      <p:sp>
        <p:nvSpPr>
          <p:cNvPr id="20" name="Slide Number Placeholder 6">
            <a:extLst>
              <a:ext uri="{FF2B5EF4-FFF2-40B4-BE49-F238E27FC236}">
                <a16:creationId xmlns:a16="http://schemas.microsoft.com/office/drawing/2014/main" id="{900E05FB-392D-41E4-A5B8-1EBD0BDA0CC3}"/>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dirty="0"/>
          </a:p>
        </p:txBody>
      </p:sp>
      <p:sp>
        <p:nvSpPr>
          <p:cNvPr id="15" name="Title Placeholder 1">
            <a:extLst>
              <a:ext uri="{FF2B5EF4-FFF2-40B4-BE49-F238E27FC236}">
                <a16:creationId xmlns:a16="http://schemas.microsoft.com/office/drawing/2014/main" id="{BA6E916A-95F8-407B-A3B6-8D388814225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11" name="Text Placeholder 2">
            <a:extLst>
              <a:ext uri="{FF2B5EF4-FFF2-40B4-BE49-F238E27FC236}">
                <a16:creationId xmlns:a16="http://schemas.microsoft.com/office/drawing/2014/main" id="{8D15D52D-2011-4D19-88BC-65904EAFF9BC}"/>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17" name="Text Placeholder 2">
            <a:extLst>
              <a:ext uri="{FF2B5EF4-FFF2-40B4-BE49-F238E27FC236}">
                <a16:creationId xmlns:a16="http://schemas.microsoft.com/office/drawing/2014/main" id="{63F6CB84-535C-49A5-88E8-B56DBF1E13BF}"/>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359638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DDC337-4D8C-42E7-95A5-C0ABB51C5241}"/>
              </a:ext>
            </a:extLst>
          </p:cNvPr>
          <p:cNvSpPr>
            <a:spLocks noGrp="1"/>
          </p:cNvSpPr>
          <p:nvPr>
            <p:ph type="dt" sz="half" idx="10"/>
          </p:nvPr>
        </p:nvSpPr>
        <p:spPr>
          <a:xfrm>
            <a:off x="589005" y="6492875"/>
            <a:ext cx="1345608" cy="365125"/>
          </a:xfrm>
        </p:spPr>
        <p:txBody>
          <a:bodyPr/>
          <a:lstStyle/>
          <a:p>
            <a:fld id="{BF7CF021-9EC7-41B7-BC38-C4B699DC37CE}" type="datetime1">
              <a:rPr lang="en-US" smtClean="0"/>
              <a:t>6/27/2023</a:t>
            </a:fld>
            <a:endParaRPr lang="en-US" dirty="0"/>
          </a:p>
        </p:txBody>
      </p:sp>
      <p:sp>
        <p:nvSpPr>
          <p:cNvPr id="12" name="Slide Number Placeholder 6">
            <a:extLst>
              <a:ext uri="{FF2B5EF4-FFF2-40B4-BE49-F238E27FC236}">
                <a16:creationId xmlns:a16="http://schemas.microsoft.com/office/drawing/2014/main" id="{A5628371-BC62-49BA-9341-98C17AFE7575}"/>
              </a:ext>
            </a:extLst>
          </p:cNvPr>
          <p:cNvSpPr>
            <a:spLocks noGrp="1"/>
          </p:cNvSpPr>
          <p:nvPr>
            <p:ph type="sldNum" sz="quarter" idx="12"/>
          </p:nvPr>
        </p:nvSpPr>
        <p:spPr>
          <a:xfrm>
            <a:off x="10257387" y="6492875"/>
            <a:ext cx="1345608" cy="365125"/>
          </a:xfrm>
        </p:spPr>
        <p:txBody>
          <a:bodyPr/>
          <a:lstStyle/>
          <a:p>
            <a:fld id="{A95DF160-2252-4507-9087-606C83CDB7D9}" type="slidenum">
              <a:rPr lang="en-US" smtClean="0"/>
              <a:t>‹#›</a:t>
            </a:fld>
            <a:endParaRPr lang="en-US" dirty="0"/>
          </a:p>
        </p:txBody>
      </p:sp>
      <p:sp>
        <p:nvSpPr>
          <p:cNvPr id="7" name="Title Placeholder 1">
            <a:extLst>
              <a:ext uri="{FF2B5EF4-FFF2-40B4-BE49-F238E27FC236}">
                <a16:creationId xmlns:a16="http://schemas.microsoft.com/office/drawing/2014/main" id="{292B819A-C3D3-474E-8A22-C4C494EA9375}"/>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sp>
        <p:nvSpPr>
          <p:cNvPr id="8" name="Text Placeholder 2">
            <a:extLst>
              <a:ext uri="{FF2B5EF4-FFF2-40B4-BE49-F238E27FC236}">
                <a16:creationId xmlns:a16="http://schemas.microsoft.com/office/drawing/2014/main" id="{21E0E698-1D21-4A14-8232-117B645D1F41}"/>
              </a:ext>
            </a:extLst>
          </p:cNvPr>
          <p:cNvSpPr>
            <a:spLocks noGrp="1"/>
          </p:cNvSpPr>
          <p:nvPr>
            <p:ph type="body" sz="quarter" idx="13" hasCustomPrompt="1"/>
          </p:nvPr>
        </p:nvSpPr>
        <p:spPr>
          <a:xfrm>
            <a:off x="2086709" y="3658"/>
            <a:ext cx="8018581" cy="302281"/>
          </a:xfrm>
        </p:spPr>
        <p:txBody>
          <a:bodyPr anchor="ctr">
            <a:norm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ext Placeholder 2">
            <a:extLst>
              <a:ext uri="{FF2B5EF4-FFF2-40B4-BE49-F238E27FC236}">
                <a16:creationId xmlns:a16="http://schemas.microsoft.com/office/drawing/2014/main" id="{B428C1F4-065A-441E-8558-D7B6C75AF4E5}"/>
              </a:ext>
            </a:extLst>
          </p:cNvPr>
          <p:cNvSpPr>
            <a:spLocks noGrp="1"/>
          </p:cNvSpPr>
          <p:nvPr>
            <p:ph type="body" sz="quarter" idx="14" hasCustomPrompt="1"/>
          </p:nvPr>
        </p:nvSpPr>
        <p:spPr>
          <a:xfrm>
            <a:off x="2086709" y="6492875"/>
            <a:ext cx="8018581" cy="361467"/>
          </a:xfrm>
        </p:spPr>
        <p:txBody>
          <a:bodyPr anchor="ctr">
            <a:normAutofit/>
          </a:bodyPr>
          <a:lstStyle>
            <a:lvl1pPr marL="0" indent="0" algn="ctr">
              <a:lnSpc>
                <a:spcPct val="100000"/>
              </a:lnSpc>
              <a:spcBef>
                <a:spcPts val="0"/>
              </a:spcBef>
              <a:buNone/>
              <a:defRPr sz="1000">
                <a:solidFill>
                  <a:srgbClr val="111C4E"/>
                </a:solidFill>
              </a:defRPr>
            </a:lvl1pPr>
          </a:lstStyle>
          <a:p>
            <a:r>
              <a:rPr lang="en-US" dirty="0"/>
              <a:t>Click to add classification/distribution statement</a:t>
            </a:r>
          </a:p>
        </p:txBody>
      </p:sp>
    </p:spTree>
    <p:extLst>
      <p:ext uri="{BB962C8B-B14F-4D97-AF65-F5344CB8AC3E}">
        <p14:creationId xmlns:p14="http://schemas.microsoft.com/office/powerpoint/2010/main" val="3425057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318746" y="1825625"/>
            <a:ext cx="11615868"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10131212"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
        <p:nvSpPr>
          <p:cNvPr id="14" name="Date Placeholder 3">
            <a:extLst>
              <a:ext uri="{FF2B5EF4-FFF2-40B4-BE49-F238E27FC236}">
                <a16:creationId xmlns:a16="http://schemas.microsoft.com/office/drawing/2014/main" id="{D60AA789-09BB-4423-A82F-0E1240E92A1D}"/>
              </a:ext>
            </a:extLst>
          </p:cNvPr>
          <p:cNvSpPr>
            <a:spLocks noGrp="1"/>
          </p:cNvSpPr>
          <p:nvPr>
            <p:ph type="dt" sz="half" idx="2"/>
          </p:nvPr>
        </p:nvSpPr>
        <p:spPr>
          <a:xfrm>
            <a:off x="325121" y="6487248"/>
            <a:ext cx="1478281"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9EA69302-EB98-4A76-B36F-0288D0793628}" type="datetime1">
              <a:rPr lang="en-US" smtClean="0"/>
              <a:t>6/27/2023</a:t>
            </a:fld>
            <a:endParaRPr lang="en-US" dirty="0"/>
          </a:p>
        </p:txBody>
      </p:sp>
      <p:sp>
        <p:nvSpPr>
          <p:cNvPr id="16" name="Slide Number Placeholder 5">
            <a:extLst>
              <a:ext uri="{FF2B5EF4-FFF2-40B4-BE49-F238E27FC236}">
                <a16:creationId xmlns:a16="http://schemas.microsoft.com/office/drawing/2014/main" id="{EC3B95E7-7BAE-412B-A418-ADEC0DCF31C3}"/>
              </a:ext>
            </a:extLst>
          </p:cNvPr>
          <p:cNvSpPr>
            <a:spLocks noGrp="1"/>
          </p:cNvSpPr>
          <p:nvPr>
            <p:ph type="sldNum" sz="quarter" idx="4"/>
          </p:nvPr>
        </p:nvSpPr>
        <p:spPr>
          <a:xfrm>
            <a:off x="10345995" y="6487248"/>
            <a:ext cx="1520885"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8" name="Text Placeholder 2">
            <a:extLst>
              <a:ext uri="{FF2B5EF4-FFF2-40B4-BE49-F238E27FC236}">
                <a16:creationId xmlns:a16="http://schemas.microsoft.com/office/drawing/2014/main" id="{C8608D5F-08AE-451E-A0EA-0C6338C6E828}"/>
              </a:ext>
            </a:extLst>
          </p:cNvPr>
          <p:cNvSpPr>
            <a:spLocks noGrp="1"/>
          </p:cNvSpPr>
          <p:nvPr>
            <p:ph type="body" sz="quarter" idx="16" hasCustomPrompt="1"/>
          </p:nvPr>
        </p:nvSpPr>
        <p:spPr>
          <a:xfrm>
            <a:off x="1957139" y="6016"/>
            <a:ext cx="8237620" cy="228600"/>
          </a:xfrm>
        </p:spPr>
        <p:txBody>
          <a:bodyPr anchor="ctr">
            <a:noAutofit/>
          </a:bodyPr>
          <a:lstStyle>
            <a:lvl1pPr marL="0" indent="0" algn="ctr">
              <a:lnSpc>
                <a:spcPct val="100000"/>
              </a:lnSpc>
              <a:spcBef>
                <a:spcPts val="0"/>
              </a:spcBef>
              <a:buNone/>
              <a:defRPr sz="1000">
                <a:solidFill>
                  <a:schemeClr val="bg1"/>
                </a:solidFill>
              </a:defRPr>
            </a:lvl1pPr>
          </a:lstStyle>
          <a:p>
            <a:r>
              <a:rPr lang="en-US" dirty="0"/>
              <a:t>Click to add classification/distribution statement</a:t>
            </a:r>
          </a:p>
        </p:txBody>
      </p:sp>
      <p:sp>
        <p:nvSpPr>
          <p:cNvPr id="9" name="Text Placeholder 2">
            <a:extLst>
              <a:ext uri="{FF2B5EF4-FFF2-40B4-BE49-F238E27FC236}">
                <a16:creationId xmlns:a16="http://schemas.microsoft.com/office/drawing/2014/main" id="{F92DD8F1-F079-400A-B83F-31B689B03FA7}"/>
              </a:ext>
            </a:extLst>
          </p:cNvPr>
          <p:cNvSpPr>
            <a:spLocks noGrp="1"/>
          </p:cNvSpPr>
          <p:nvPr>
            <p:ph type="body" sz="quarter" idx="17" hasCustomPrompt="1"/>
          </p:nvPr>
        </p:nvSpPr>
        <p:spPr>
          <a:xfrm>
            <a:off x="1957138" y="6486860"/>
            <a:ext cx="8237620" cy="365125"/>
          </a:xfrm>
        </p:spPr>
        <p:txBody>
          <a:bodyPr anchor="ctr">
            <a:noAutofit/>
          </a:bodyPr>
          <a:lstStyle>
            <a:lvl1pPr marL="0" indent="0" algn="ctr">
              <a:lnSpc>
                <a:spcPct val="100000"/>
              </a:lnSpc>
              <a:spcBef>
                <a:spcPts val="0"/>
              </a:spcBef>
              <a:buNone/>
              <a:defRPr sz="1000"/>
            </a:lvl1pPr>
          </a:lstStyle>
          <a:p>
            <a:r>
              <a:rPr lang="en-US" dirty="0"/>
              <a:t>Click to add classification/distribution statement</a:t>
            </a:r>
          </a:p>
        </p:txBody>
      </p:sp>
    </p:spTree>
    <p:extLst>
      <p:ext uri="{BB962C8B-B14F-4D97-AF65-F5344CB8AC3E}">
        <p14:creationId xmlns:p14="http://schemas.microsoft.com/office/powerpoint/2010/main" val="3279612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F31BA08-17E8-4A6B-B559-617209AA41B9}"/>
              </a:ext>
            </a:extLst>
          </p:cNvPr>
          <p:cNvSpPr>
            <a:spLocks noGrp="1"/>
          </p:cNvSpPr>
          <p:nvPr>
            <p:ph type="dt" sz="half" idx="10"/>
          </p:nvPr>
        </p:nvSpPr>
        <p:spPr>
          <a:xfrm>
            <a:off x="838200" y="6356351"/>
            <a:ext cx="2743200" cy="365125"/>
          </a:xfrm>
          <a:prstGeom prst="rect">
            <a:avLst/>
          </a:prstGeom>
        </p:spPr>
        <p:txBody>
          <a:bodyPr/>
          <a:lstStyle/>
          <a:p>
            <a:fld id="{6064DC8C-7DE0-48D7-AD02-7B05CF075985}" type="datetimeFigureOut">
              <a:rPr lang="en-US" smtClean="0"/>
              <a:t>6/27/2023</a:t>
            </a:fld>
            <a:endParaRPr lang="en-US" dirty="0"/>
          </a:p>
        </p:txBody>
      </p:sp>
      <p:sp>
        <p:nvSpPr>
          <p:cNvPr id="4" name="Footer Placeholder 3">
            <a:extLst>
              <a:ext uri="{FF2B5EF4-FFF2-40B4-BE49-F238E27FC236}">
                <a16:creationId xmlns:a16="http://schemas.microsoft.com/office/drawing/2014/main" id="{3A2BC6E7-39CD-4B00-A9E2-94C0C6670921}"/>
              </a:ext>
            </a:extLst>
          </p:cNvPr>
          <p:cNvSpPr>
            <a:spLocks noGrp="1"/>
          </p:cNvSpPr>
          <p:nvPr>
            <p:ph type="ftr" sz="quarter" idx="11"/>
          </p:nvPr>
        </p:nvSpPr>
        <p:spPr>
          <a:xfrm>
            <a:off x="4038600" y="6549881"/>
            <a:ext cx="4114800" cy="365125"/>
          </a:xfrm>
          <a:prstGeom prst="rect">
            <a:avLst/>
          </a:prstGeom>
        </p:spPr>
        <p:txBody>
          <a:bodyPr/>
          <a:lstStyle/>
          <a:p>
            <a:r>
              <a:rPr lang="en-US" dirty="0"/>
              <a:t>Controlled Unclassified Information (CUI)</a:t>
            </a:r>
          </a:p>
        </p:txBody>
      </p:sp>
      <p:sp>
        <p:nvSpPr>
          <p:cNvPr id="5" name="Slide Number Placeholder 4">
            <a:extLst>
              <a:ext uri="{FF2B5EF4-FFF2-40B4-BE49-F238E27FC236}">
                <a16:creationId xmlns:a16="http://schemas.microsoft.com/office/drawing/2014/main" id="{FFD5885C-DE8C-4D23-8536-D5A05EAED57A}"/>
              </a:ext>
            </a:extLst>
          </p:cNvPr>
          <p:cNvSpPr>
            <a:spLocks noGrp="1"/>
          </p:cNvSpPr>
          <p:nvPr>
            <p:ph type="sldNum" sz="quarter" idx="12"/>
          </p:nvPr>
        </p:nvSpPr>
        <p:spPr>
          <a:xfrm>
            <a:off x="8610600" y="6356351"/>
            <a:ext cx="2743200" cy="365125"/>
          </a:xfrm>
          <a:prstGeom prst="rect">
            <a:avLst/>
          </a:prstGeom>
        </p:spPr>
        <p:txBody>
          <a:bodyPr/>
          <a:lstStyle/>
          <a:p>
            <a:fld id="{ED8DF258-3DCC-4450-903F-B42A45E1D2F3}" type="slidenum">
              <a:rPr lang="en-US" smtClean="0"/>
              <a:t>‹#›</a:t>
            </a:fld>
            <a:endParaRPr lang="en-US" dirty="0"/>
          </a:p>
        </p:txBody>
      </p:sp>
      <p:sp>
        <p:nvSpPr>
          <p:cNvPr id="6" name="Title Placeholder 1">
            <a:extLst>
              <a:ext uri="{FF2B5EF4-FFF2-40B4-BE49-F238E27FC236}">
                <a16:creationId xmlns:a16="http://schemas.microsoft.com/office/drawing/2014/main" id="{C3AF0744-610D-4840-B28D-ED7A78062887}"/>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278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CD64BFC3-983F-4B0A-9A55-84A85105ADC0}" type="slidenum">
              <a:rPr lang="en-US" smtClean="0"/>
              <a:pPr/>
              <a:t>‹#›</a:t>
            </a:fld>
            <a:endParaRPr lang="en-US"/>
          </a:p>
        </p:txBody>
      </p:sp>
    </p:spTree>
    <p:extLst>
      <p:ext uri="{BB962C8B-B14F-4D97-AF65-F5344CB8AC3E}">
        <p14:creationId xmlns:p14="http://schemas.microsoft.com/office/powerpoint/2010/main" val="32975812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437" y="1270040"/>
            <a:ext cx="5181600" cy="474879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270040"/>
            <a:ext cx="5181600" cy="47487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32798ED9-3D55-4757-98C1-7DAA64905B1A}" type="slidenum">
              <a:rPr lang="en-US" smtClean="0"/>
              <a:t>‹#›</a:t>
            </a:fld>
            <a:endParaRPr lang="en-US" dirty="0"/>
          </a:p>
        </p:txBody>
      </p:sp>
      <p:sp>
        <p:nvSpPr>
          <p:cNvPr id="8" name="Date Placeholder 3"/>
          <p:cNvSpPr>
            <a:spLocks noGrp="1"/>
          </p:cNvSpPr>
          <p:nvPr>
            <p:ph type="dt" sz="half" idx="13"/>
          </p:nvPr>
        </p:nvSpPr>
        <p:spPr>
          <a:xfrm>
            <a:off x="-70412" y="6576449"/>
            <a:ext cx="2016205" cy="315138"/>
          </a:xfrm>
          <a:prstGeom prst="rect">
            <a:avLst/>
          </a:prstGeom>
        </p:spPr>
        <p:txBody>
          <a:bodyPr vert="horz" lIns="91440" tIns="45720" rIns="91440" bIns="45720" rtlCol="0" anchor="ctr"/>
          <a:lstStyle>
            <a:lvl1pPr algn="l">
              <a:defRPr sz="987">
                <a:solidFill>
                  <a:schemeClr val="bg1"/>
                </a:solidFill>
              </a:defRPr>
            </a:lvl1pPr>
          </a:lstStyle>
          <a:p>
            <a:r>
              <a:rPr lang="en-US" dirty="0"/>
              <a:t>DSB on Microelectronics 04/15/2020</a:t>
            </a:r>
          </a:p>
        </p:txBody>
      </p:sp>
      <p:sp>
        <p:nvSpPr>
          <p:cNvPr id="9" name="Footer Placeholder 4"/>
          <p:cNvSpPr>
            <a:spLocks noGrp="1"/>
          </p:cNvSpPr>
          <p:nvPr>
            <p:ph type="ftr" sz="quarter" idx="3"/>
          </p:nvPr>
        </p:nvSpPr>
        <p:spPr>
          <a:xfrm>
            <a:off x="1847275" y="6576449"/>
            <a:ext cx="7601527" cy="315138"/>
          </a:xfrm>
          <a:prstGeom prst="rect">
            <a:avLst/>
          </a:prstGeom>
        </p:spPr>
        <p:txBody>
          <a:bodyPr vert="horz" lIns="91440" tIns="45720" rIns="91440" bIns="45720" rtlCol="0" anchor="ctr"/>
          <a:lstStyle>
            <a:lvl1pPr marL="0" marR="0" indent="0" algn="ctr" defTabSz="902865" rtl="0" eaLnBrk="1" fontAlgn="base" latinLnBrk="0" hangingPunct="1">
              <a:lnSpc>
                <a:spcPct val="100000"/>
              </a:lnSpc>
              <a:spcBef>
                <a:spcPct val="0"/>
              </a:spcBef>
              <a:spcAft>
                <a:spcPct val="0"/>
              </a:spcAft>
              <a:buClrTx/>
              <a:buSzTx/>
              <a:buFontTx/>
              <a:buNone/>
              <a:tabLst/>
              <a:defRPr sz="1185">
                <a:solidFill>
                  <a:schemeClr val="bg1"/>
                </a:solidFill>
              </a:defRPr>
            </a:lvl1pPr>
          </a:lstStyle>
          <a:p>
            <a:pPr>
              <a:defRPr/>
            </a:pPr>
            <a:r>
              <a:rPr lang="en-US" sz="987" b="1" dirty="0">
                <a:ea typeface="Calibri" panose="020F0502020204030204" pitchFamily="34" charset="0"/>
                <a:cs typeface="Times New Roman" panose="02020603050405020304" pitchFamily="18" charset="0"/>
              </a:rPr>
              <a:t>UNCLASSIFIED // FOR OFFICIAL USE ONLY // DISTRIBUTION C RESTRICTION APPLIES</a:t>
            </a:r>
            <a:endParaRPr lang="en-US" sz="987" b="1" dirty="0"/>
          </a:p>
        </p:txBody>
      </p:sp>
    </p:spTree>
    <p:extLst>
      <p:ext uri="{BB962C8B-B14F-4D97-AF65-F5344CB8AC3E}">
        <p14:creationId xmlns:p14="http://schemas.microsoft.com/office/powerpoint/2010/main" val="1090717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2C396-3715-45C6-B5C3-9725F493EAB5}"/>
              </a:ext>
            </a:extLst>
          </p:cNvPr>
          <p:cNvSpPr>
            <a:spLocks noGrp="1"/>
          </p:cNvSpPr>
          <p:nvPr>
            <p:ph type="dt" sz="half" idx="10"/>
          </p:nvPr>
        </p:nvSpPr>
        <p:spPr>
          <a:xfrm>
            <a:off x="838200" y="6356351"/>
            <a:ext cx="2743200" cy="365125"/>
          </a:xfrm>
          <a:prstGeom prst="rect">
            <a:avLst/>
          </a:prstGeom>
        </p:spPr>
        <p:txBody>
          <a:bodyPr/>
          <a:lstStyle/>
          <a:p>
            <a:fld id="{6064DC8C-7DE0-48D7-AD02-7B05CF075985}" type="datetimeFigureOut">
              <a:rPr lang="en-US" smtClean="0"/>
              <a:t>6/27/2023</a:t>
            </a:fld>
            <a:endParaRPr lang="en-US" dirty="0"/>
          </a:p>
        </p:txBody>
      </p:sp>
      <p:sp>
        <p:nvSpPr>
          <p:cNvPr id="5" name="Footer Placeholder 4">
            <a:extLst>
              <a:ext uri="{FF2B5EF4-FFF2-40B4-BE49-F238E27FC236}">
                <a16:creationId xmlns:a16="http://schemas.microsoft.com/office/drawing/2014/main" id="{16A5597A-CD4B-4EE9-904F-5CB236D9E32F}"/>
              </a:ext>
            </a:extLst>
          </p:cNvPr>
          <p:cNvSpPr>
            <a:spLocks noGrp="1"/>
          </p:cNvSpPr>
          <p:nvPr>
            <p:ph type="ftr" sz="quarter" idx="11"/>
          </p:nvPr>
        </p:nvSpPr>
        <p:spPr>
          <a:xfrm>
            <a:off x="4038600" y="6356351"/>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8610600" y="6356351"/>
            <a:ext cx="2743200" cy="365125"/>
          </a:xfrm>
          <a:prstGeom prst="rect">
            <a:avLst/>
          </a:prstGeom>
        </p:spPr>
        <p:txBody>
          <a:bodyPr/>
          <a:lstStyle/>
          <a:p>
            <a:fld id="{ED8DF258-3DCC-4450-903F-B42A45E1D2F3}" type="slidenum">
              <a:rPr lang="en-US" smtClean="0"/>
              <a:t>‹#›</a:t>
            </a:fld>
            <a:endParaRPr lang="en-US" dirty="0"/>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a:t>Click to edit Master title style</a:t>
            </a:r>
          </a:p>
        </p:txBody>
      </p:sp>
    </p:spTree>
    <p:extLst>
      <p:ext uri="{BB962C8B-B14F-4D97-AF65-F5344CB8AC3E}">
        <p14:creationId xmlns:p14="http://schemas.microsoft.com/office/powerpoint/2010/main" val="3881543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92C396-3715-45C6-B5C3-9725F493EAB5}"/>
              </a:ext>
            </a:extLst>
          </p:cNvPr>
          <p:cNvSpPr>
            <a:spLocks noGrp="1"/>
          </p:cNvSpPr>
          <p:nvPr>
            <p:ph type="dt" sz="half" idx="10"/>
          </p:nvPr>
        </p:nvSpPr>
        <p:spPr>
          <a:xfrm>
            <a:off x="838200" y="6356351"/>
            <a:ext cx="2743200" cy="365125"/>
          </a:xfrm>
          <a:prstGeom prst="rect">
            <a:avLst/>
          </a:prstGeom>
        </p:spPr>
        <p:txBody>
          <a:bodyPr/>
          <a:lstStyle/>
          <a:p>
            <a:fld id="{6064DC8C-7DE0-48D7-AD02-7B05CF075985}" type="datetimeFigureOut">
              <a:rPr lang="en-US" smtClean="0"/>
              <a:t>6/27/2023</a:t>
            </a:fld>
            <a:endParaRPr lang="en-US" dirty="0"/>
          </a:p>
        </p:txBody>
      </p:sp>
      <p:sp>
        <p:nvSpPr>
          <p:cNvPr id="5" name="Footer Placeholder 4">
            <a:extLst>
              <a:ext uri="{FF2B5EF4-FFF2-40B4-BE49-F238E27FC236}">
                <a16:creationId xmlns:a16="http://schemas.microsoft.com/office/drawing/2014/main" id="{16A5597A-CD4B-4EE9-904F-5CB236D9E32F}"/>
              </a:ext>
            </a:extLst>
          </p:cNvPr>
          <p:cNvSpPr>
            <a:spLocks noGrp="1"/>
          </p:cNvSpPr>
          <p:nvPr>
            <p:ph type="ftr" sz="quarter" idx="11"/>
          </p:nvPr>
        </p:nvSpPr>
        <p:spPr>
          <a:xfrm>
            <a:off x="4038600" y="6548498"/>
            <a:ext cx="4114800" cy="365125"/>
          </a:xfrm>
          <a:prstGeom prst="rect">
            <a:avLst/>
          </a:prstGeom>
        </p:spPr>
        <p:txBody>
          <a:bodyPr/>
          <a:lstStyle/>
          <a:p>
            <a:r>
              <a:rPr lang="en-US" dirty="0"/>
              <a:t>Controlled Unclassified Information (CUI)</a:t>
            </a:r>
          </a:p>
        </p:txBody>
      </p:sp>
      <p:sp>
        <p:nvSpPr>
          <p:cNvPr id="6" name="Slide Number Placeholder 5">
            <a:extLst>
              <a:ext uri="{FF2B5EF4-FFF2-40B4-BE49-F238E27FC236}">
                <a16:creationId xmlns:a16="http://schemas.microsoft.com/office/drawing/2014/main" id="{9FA662A2-D569-405C-BC6E-75F20862B4A2}"/>
              </a:ext>
            </a:extLst>
          </p:cNvPr>
          <p:cNvSpPr>
            <a:spLocks noGrp="1"/>
          </p:cNvSpPr>
          <p:nvPr>
            <p:ph type="sldNum" sz="quarter" idx="12"/>
          </p:nvPr>
        </p:nvSpPr>
        <p:spPr>
          <a:xfrm>
            <a:off x="8610600" y="6356351"/>
            <a:ext cx="2743200" cy="365125"/>
          </a:xfrm>
          <a:prstGeom prst="rect">
            <a:avLst/>
          </a:prstGeom>
        </p:spPr>
        <p:txBody>
          <a:bodyPr/>
          <a:lstStyle/>
          <a:p>
            <a:fld id="{ED8DF258-3DCC-4450-903F-B42A45E1D2F3}" type="slidenum">
              <a:rPr lang="en-US" smtClean="0"/>
              <a:t>‹#›</a:t>
            </a:fld>
            <a:endParaRPr lang="en-US" dirty="0"/>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Tree>
    <p:extLst>
      <p:ext uri="{BB962C8B-B14F-4D97-AF65-F5344CB8AC3E}">
        <p14:creationId xmlns:p14="http://schemas.microsoft.com/office/powerpoint/2010/main" val="3670335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7" name="Slide Number Placeholder 15"/>
          <p:cNvSpPr>
            <a:spLocks noGrp="1"/>
          </p:cNvSpPr>
          <p:nvPr>
            <p:ph type="sldNum" sz="quarter" idx="4"/>
          </p:nvPr>
        </p:nvSpPr>
        <p:spPr>
          <a:xfrm>
            <a:off x="9141177" y="6654800"/>
            <a:ext cx="2743200" cy="203200"/>
          </a:xfrm>
          <a:prstGeom prst="rect">
            <a:avLst/>
          </a:prstGeom>
        </p:spPr>
        <p:txBody>
          <a:bodyPr vert="horz" lIns="91440" tIns="45720" rIns="91440" bIns="45720" rtlCol="0" anchor="ctr"/>
          <a:lstStyle>
            <a:lvl1pPr algn="r">
              <a:defRPr sz="831">
                <a:solidFill>
                  <a:schemeClr val="bg1"/>
                </a:solidFill>
                <a:latin typeface=" Arial"/>
              </a:defRPr>
            </a:lvl1pPr>
          </a:lstStyle>
          <a:p>
            <a:fld id="{92901CD8-BE54-44CF-BBB0-BA65B4521913}" type="slidenum">
              <a:rPr lang="en-US" smtClean="0"/>
              <a:pPr/>
              <a:t>‹#›</a:t>
            </a:fld>
            <a:endParaRPr lang="en-US" dirty="0"/>
          </a:p>
        </p:txBody>
      </p:sp>
      <p:sp>
        <p:nvSpPr>
          <p:cNvPr id="8" name="Rectangle 7"/>
          <p:cNvSpPr/>
          <p:nvPr userDrawn="1"/>
        </p:nvSpPr>
        <p:spPr>
          <a:xfrm>
            <a:off x="0" y="6410426"/>
            <a:ext cx="2607325" cy="319446"/>
          </a:xfrm>
          <a:prstGeom prst="rect">
            <a:avLst/>
          </a:prstGeom>
        </p:spPr>
        <p:txBody>
          <a:bodyPr wrap="square">
            <a:spAutoFit/>
          </a:bodyPr>
          <a:lstStyle/>
          <a:p>
            <a:pPr marL="4397" indent="0">
              <a:tabLst/>
              <a:defRPr/>
            </a:pPr>
            <a:r>
              <a:rPr lang="en-US" sz="738" b="1" dirty="0">
                <a:solidFill>
                  <a:schemeClr val="bg1"/>
                </a:solidFill>
                <a:latin typeface="Arial" pitchFamily="34" charset="0"/>
              </a:rPr>
              <a:t>RS 101</a:t>
            </a:r>
          </a:p>
          <a:p>
            <a:pPr>
              <a:defRPr/>
            </a:pPr>
            <a:r>
              <a:rPr lang="en-US" sz="738" b="1" dirty="0">
                <a:solidFill>
                  <a:schemeClr val="bg1"/>
                </a:solidFill>
                <a:latin typeface="Arial" pitchFamily="34" charset="0"/>
              </a:rPr>
              <a:t>November</a:t>
            </a:r>
            <a:r>
              <a:rPr lang="en-US" sz="738" b="1" baseline="0" dirty="0">
                <a:solidFill>
                  <a:schemeClr val="bg1"/>
                </a:solidFill>
                <a:latin typeface="Arial" pitchFamily="34" charset="0"/>
              </a:rPr>
              <a:t> 22, </a:t>
            </a:r>
            <a:r>
              <a:rPr lang="en-US" sz="738" b="1" dirty="0">
                <a:solidFill>
                  <a:schemeClr val="bg1"/>
                </a:solidFill>
                <a:latin typeface="Arial" pitchFamily="34" charset="0"/>
              </a:rPr>
              <a:t>2021</a:t>
            </a:r>
          </a:p>
        </p:txBody>
      </p:sp>
    </p:spTree>
    <p:extLst>
      <p:ext uri="{BB962C8B-B14F-4D97-AF65-F5344CB8AC3E}">
        <p14:creationId xmlns:p14="http://schemas.microsoft.com/office/powerpoint/2010/main" val="3257513993"/>
      </p:ext>
    </p:extLst>
  </p:cSld>
  <p:clrMapOvr>
    <a:masterClrMapping/>
  </p:clrMapOvr>
  <p:hf sldNum="0" hd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3" name="Rectangle 2"/>
          <p:cNvSpPr/>
          <p:nvPr userDrawn="1"/>
        </p:nvSpPr>
        <p:spPr>
          <a:xfrm>
            <a:off x="0" y="6532871"/>
            <a:ext cx="2607325" cy="319446"/>
          </a:xfrm>
          <a:prstGeom prst="rect">
            <a:avLst/>
          </a:prstGeom>
        </p:spPr>
        <p:txBody>
          <a:bodyPr wrap="square">
            <a:spAutoFit/>
          </a:bodyPr>
          <a:lstStyle/>
          <a:p>
            <a:pPr marL="4397" indent="0">
              <a:tabLst/>
              <a:defRPr/>
            </a:pPr>
            <a:r>
              <a:rPr lang="en-US" sz="738" b="1" dirty="0">
                <a:solidFill>
                  <a:schemeClr val="bg1"/>
                </a:solidFill>
                <a:latin typeface="Arial" pitchFamily="34" charset="0"/>
              </a:rPr>
              <a:t>RS 101</a:t>
            </a:r>
          </a:p>
          <a:p>
            <a:pPr>
              <a:defRPr/>
            </a:pPr>
            <a:r>
              <a:rPr lang="en-US" sz="738" b="1" dirty="0">
                <a:solidFill>
                  <a:schemeClr val="bg1"/>
                </a:solidFill>
                <a:latin typeface="Arial" pitchFamily="34" charset="0"/>
              </a:rPr>
              <a:t>January 12</a:t>
            </a:r>
            <a:r>
              <a:rPr lang="en-US" sz="738" b="1" baseline="0" dirty="0">
                <a:solidFill>
                  <a:schemeClr val="bg1"/>
                </a:solidFill>
                <a:latin typeface="Arial" pitchFamily="34" charset="0"/>
              </a:rPr>
              <a:t>, </a:t>
            </a:r>
            <a:r>
              <a:rPr lang="en-US" sz="738" b="1" dirty="0">
                <a:solidFill>
                  <a:schemeClr val="bg1"/>
                </a:solidFill>
                <a:latin typeface="Arial" pitchFamily="34" charset="0"/>
              </a:rPr>
              <a:t>2022</a:t>
            </a:r>
          </a:p>
        </p:txBody>
      </p:sp>
    </p:spTree>
    <p:extLst>
      <p:ext uri="{BB962C8B-B14F-4D97-AF65-F5344CB8AC3E}">
        <p14:creationId xmlns:p14="http://schemas.microsoft.com/office/powerpoint/2010/main" val="320586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ark_Disclaimers">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28EAEE1B-11ED-4ECC-8D9E-DFC08E61AB76}"/>
              </a:ext>
            </a:extLst>
          </p:cNvPr>
          <p:cNvSpPr>
            <a:spLocks noGrp="1"/>
          </p:cNvSpPr>
          <p:nvPr>
            <p:ph type="body" sz="quarter" idx="10"/>
          </p:nvPr>
        </p:nvSpPr>
        <p:spPr>
          <a:xfrm>
            <a:off x="497047" y="785983"/>
            <a:ext cx="9358155" cy="1132592"/>
          </a:xfrm>
        </p:spPr>
        <p:txBody>
          <a:bodyPr anchor="b">
            <a:noAutofit/>
          </a:bodyPr>
          <a:lstStyle>
            <a:lvl1pPr marL="0" indent="0">
              <a:buNone/>
              <a:defRPr sz="32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Text Placeholder 10">
            <a:extLst>
              <a:ext uri="{FF2B5EF4-FFF2-40B4-BE49-F238E27FC236}">
                <a16:creationId xmlns:a16="http://schemas.microsoft.com/office/drawing/2014/main" id="{F42BD8F9-4DA6-4CBF-847E-7972F0B90A19}"/>
              </a:ext>
            </a:extLst>
          </p:cNvPr>
          <p:cNvSpPr>
            <a:spLocks noGrp="1"/>
          </p:cNvSpPr>
          <p:nvPr>
            <p:ph type="body" sz="quarter" idx="11"/>
          </p:nvPr>
        </p:nvSpPr>
        <p:spPr>
          <a:xfrm>
            <a:off x="497047" y="1919593"/>
            <a:ext cx="9358155" cy="693823"/>
          </a:xfrm>
        </p:spPr>
        <p:txBody>
          <a:bodyPr anchor="t">
            <a:noAutofit/>
          </a:bodyPr>
          <a:lstStyle>
            <a:lvl1pPr marL="0" indent="0">
              <a:spcBef>
                <a:spcPts val="0"/>
              </a:spcBef>
              <a:buNone/>
              <a:defRPr sz="22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Text Placeholder 25">
            <a:extLst>
              <a:ext uri="{FF2B5EF4-FFF2-40B4-BE49-F238E27FC236}">
                <a16:creationId xmlns:a16="http://schemas.microsoft.com/office/drawing/2014/main" id="{3820D94B-2996-44AE-A29B-68BE3BEC6AA1}"/>
              </a:ext>
            </a:extLst>
          </p:cNvPr>
          <p:cNvSpPr>
            <a:spLocks noGrp="1"/>
          </p:cNvSpPr>
          <p:nvPr>
            <p:ph type="body" sz="quarter" idx="12"/>
          </p:nvPr>
        </p:nvSpPr>
        <p:spPr>
          <a:xfrm>
            <a:off x="497046" y="3032194"/>
            <a:ext cx="4991100" cy="1132592"/>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1" name="Text Placeholder 25">
            <a:extLst>
              <a:ext uri="{FF2B5EF4-FFF2-40B4-BE49-F238E27FC236}">
                <a16:creationId xmlns:a16="http://schemas.microsoft.com/office/drawing/2014/main" id="{ACE2189D-D64D-4F77-B695-EE3F641D51E0}"/>
              </a:ext>
            </a:extLst>
          </p:cNvPr>
          <p:cNvSpPr>
            <a:spLocks noGrp="1"/>
          </p:cNvSpPr>
          <p:nvPr>
            <p:ph type="body" sz="quarter" idx="13"/>
          </p:nvPr>
        </p:nvSpPr>
        <p:spPr>
          <a:xfrm>
            <a:off x="5488145" y="3032964"/>
            <a:ext cx="2263896" cy="1138967"/>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a:t>Click to edit Master text styles</a:t>
            </a:r>
          </a:p>
        </p:txBody>
      </p:sp>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5631" y="173262"/>
            <a:ext cx="1822958" cy="1719221"/>
          </a:xfrm>
          <a:prstGeom prst="rect">
            <a:avLst/>
          </a:prstGeom>
        </p:spPr>
      </p:pic>
      <p:cxnSp>
        <p:nvCxnSpPr>
          <p:cNvPr id="13" name="Straight Connector 12">
            <a:extLst>
              <a:ext uri="{FF2B5EF4-FFF2-40B4-BE49-F238E27FC236}">
                <a16:creationId xmlns:a16="http://schemas.microsoft.com/office/drawing/2014/main" id="{BEF0561C-118D-4C77-953E-E32E7A9A50C9}"/>
              </a:ext>
            </a:extLst>
          </p:cNvPr>
          <p:cNvCxnSpPr>
            <a:cxnSpLocks/>
          </p:cNvCxnSpPr>
          <p:nvPr userDrawn="1"/>
        </p:nvCxnSpPr>
        <p:spPr>
          <a:xfrm>
            <a:off x="598643" y="4267180"/>
            <a:ext cx="5003803"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63194C-376B-416D-8005-5A7865B0A29F}"/>
              </a:ext>
            </a:extLst>
          </p:cNvPr>
          <p:cNvCxnSpPr>
            <a:cxnSpLocks/>
          </p:cNvCxnSpPr>
          <p:nvPr userDrawn="1"/>
        </p:nvCxnSpPr>
        <p:spPr>
          <a:xfrm>
            <a:off x="5589745" y="4267180"/>
            <a:ext cx="1854200"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5013" y="314149"/>
            <a:ext cx="162375" cy="1025530"/>
          </a:xfrm>
          <a:prstGeom prst="rect">
            <a:avLst/>
          </a:prstGeom>
        </p:spPr>
      </p:pic>
      <p:sp>
        <p:nvSpPr>
          <p:cNvPr id="14" name="Text Placeholder 2">
            <a:extLst>
              <a:ext uri="{FF2B5EF4-FFF2-40B4-BE49-F238E27FC236}">
                <a16:creationId xmlns:a16="http://schemas.microsoft.com/office/drawing/2014/main" id="{DBB37931-39C8-461D-8C07-5CCC74015180}"/>
              </a:ext>
            </a:extLst>
          </p:cNvPr>
          <p:cNvSpPr>
            <a:spLocks noGrp="1"/>
          </p:cNvSpPr>
          <p:nvPr>
            <p:ph type="body" sz="quarter" idx="16"/>
          </p:nvPr>
        </p:nvSpPr>
        <p:spPr>
          <a:xfrm>
            <a:off x="457386" y="4419476"/>
            <a:ext cx="6527615" cy="2086365"/>
          </a:xfrm>
        </p:spPr>
        <p:txBody>
          <a:bodyPr anchor="b">
            <a:normAutofit/>
          </a:bodyPr>
          <a:lstStyle>
            <a:lvl1pPr marL="0" indent="0">
              <a:lnSpc>
                <a:spcPct val="100000"/>
              </a:lnSpc>
              <a:spcBef>
                <a:spcPts val="0"/>
              </a:spcBef>
              <a:buNone/>
              <a:defRPr sz="11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a:p>
        </p:txBody>
      </p:sp>
      <p:sp>
        <p:nvSpPr>
          <p:cNvPr id="15" name="Text Placeholder 2">
            <a:extLst>
              <a:ext uri="{FF2B5EF4-FFF2-40B4-BE49-F238E27FC236}">
                <a16:creationId xmlns:a16="http://schemas.microsoft.com/office/drawing/2014/main" id="{AC5B46F6-8EFB-4946-993F-9E6CC28B6DC9}"/>
              </a:ext>
            </a:extLst>
          </p:cNvPr>
          <p:cNvSpPr>
            <a:spLocks noGrp="1"/>
          </p:cNvSpPr>
          <p:nvPr>
            <p:ph type="body" sz="quarter" idx="17"/>
          </p:nvPr>
        </p:nvSpPr>
        <p:spPr>
          <a:xfrm>
            <a:off x="7340600" y="4419475"/>
            <a:ext cx="4394016" cy="2086364"/>
          </a:xfrm>
        </p:spPr>
        <p:txBody>
          <a:bodyPr anchor="b">
            <a:normAutofit/>
          </a:bodyPr>
          <a:lstStyle>
            <a:lvl1pPr marL="0" indent="0">
              <a:lnSpc>
                <a:spcPct val="100000"/>
              </a:lnSpc>
              <a:spcBef>
                <a:spcPts val="0"/>
              </a:spcBef>
              <a:buNone/>
              <a:defRPr sz="1100">
                <a:solidFill>
                  <a:schemeClr val="bg1"/>
                </a:solidFill>
                <a:latin typeface="Arial Narrow" panose="020B0606020202030204" pitchFamily="34" charset="0"/>
              </a:defRPr>
            </a:lvl1pPr>
            <a:lvl2pPr>
              <a:defRPr sz="1200">
                <a:solidFill>
                  <a:schemeClr val="bg1"/>
                </a:solidFill>
                <a:latin typeface="Arial Narrow" panose="020B0606020202030204" pitchFamily="34" charset="0"/>
              </a:defRPr>
            </a:lvl2pPr>
            <a:lvl3pPr>
              <a:defRPr sz="1200">
                <a:solidFill>
                  <a:schemeClr val="bg1"/>
                </a:solidFill>
                <a:latin typeface="Arial Narrow" panose="020B0606020202030204" pitchFamily="34" charset="0"/>
              </a:defRPr>
            </a:lvl3pPr>
            <a:lvl4pPr>
              <a:defRPr sz="1200">
                <a:solidFill>
                  <a:schemeClr val="bg1"/>
                </a:solidFill>
                <a:latin typeface="Arial Narrow" panose="020B0606020202030204" pitchFamily="34" charset="0"/>
              </a:defRPr>
            </a:lvl4pPr>
            <a:lvl5pPr>
              <a:defRPr sz="1200">
                <a:solidFill>
                  <a:schemeClr val="bg1"/>
                </a:solidFill>
                <a:latin typeface="Arial Narrow" panose="020B0606020202030204" pitchFamily="34" charset="0"/>
              </a:defRPr>
            </a:lvl5pPr>
          </a:lstStyle>
          <a:p>
            <a:pPr lvl="0"/>
            <a:endParaRPr lang="en-US"/>
          </a:p>
        </p:txBody>
      </p:sp>
      <p:sp>
        <p:nvSpPr>
          <p:cNvPr id="17" name="Text Placeholder 25">
            <a:extLst>
              <a:ext uri="{FF2B5EF4-FFF2-40B4-BE49-F238E27FC236}">
                <a16:creationId xmlns:a16="http://schemas.microsoft.com/office/drawing/2014/main" id="{203FF62E-0291-44DA-95FB-E73CEA6A81FD}"/>
              </a:ext>
            </a:extLst>
          </p:cNvPr>
          <p:cNvSpPr>
            <a:spLocks noGrp="1"/>
          </p:cNvSpPr>
          <p:nvPr>
            <p:ph type="body" sz="quarter" idx="14"/>
          </p:nvPr>
        </p:nvSpPr>
        <p:spPr>
          <a:xfrm>
            <a:off x="977901" y="-4460"/>
            <a:ext cx="9690100"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8" name="Text Placeholder 25">
            <a:extLst>
              <a:ext uri="{FF2B5EF4-FFF2-40B4-BE49-F238E27FC236}">
                <a16:creationId xmlns:a16="http://schemas.microsoft.com/office/drawing/2014/main" id="{E95FD622-D4FF-41B8-BEE4-FB61DBEC1AFE}"/>
              </a:ext>
            </a:extLst>
          </p:cNvPr>
          <p:cNvSpPr>
            <a:spLocks noGrp="1"/>
          </p:cNvSpPr>
          <p:nvPr>
            <p:ph type="body" sz="quarter" idx="15"/>
          </p:nvPr>
        </p:nvSpPr>
        <p:spPr>
          <a:xfrm>
            <a:off x="977899" y="6509242"/>
            <a:ext cx="9690101" cy="337835"/>
          </a:xfrm>
        </p:spPr>
        <p:txBody>
          <a:bodyPr anchor="t">
            <a:normAutofit/>
          </a:bodyPr>
          <a:lstStyle>
            <a:lvl1pPr marL="0" indent="0" algn="ctr">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917350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5" name="Text Box 3"/>
          <p:cNvSpPr txBox="1">
            <a:spLocks noChangeArrowheads="1"/>
          </p:cNvSpPr>
          <p:nvPr/>
        </p:nvSpPr>
        <p:spPr bwMode="auto">
          <a:xfrm>
            <a:off x="1693333" y="1233490"/>
            <a:ext cx="8737600" cy="394403"/>
          </a:xfrm>
          <a:prstGeom prst="rect">
            <a:avLst/>
          </a:prstGeom>
          <a:noFill/>
          <a:ln w="9525">
            <a:noFill/>
            <a:miter lim="800000"/>
            <a:headEnd/>
            <a:tailEnd/>
          </a:ln>
          <a:effectLst/>
        </p:spPr>
        <p:txBody>
          <a:bodyPr>
            <a:spAutoFit/>
          </a:bodyPr>
          <a:lstStyle/>
          <a:p>
            <a:pPr algn="ctr">
              <a:spcBef>
                <a:spcPct val="50000"/>
              </a:spcBef>
              <a:defRPr/>
            </a:pPr>
            <a:r>
              <a:rPr lang="en-US" sz="1963" b="1" i="1" dirty="0">
                <a:solidFill>
                  <a:srgbClr val="000000"/>
                </a:solidFill>
                <a:latin typeface="Century Schoolbook" pitchFamily="18" charset="0"/>
              </a:rPr>
              <a:t>I n t e g r i t y  -  S e r v i c e  -  E x c e l l e n c e</a:t>
            </a:r>
          </a:p>
        </p:txBody>
      </p:sp>
      <p:sp>
        <p:nvSpPr>
          <p:cNvPr id="7" name="Line 5"/>
          <p:cNvSpPr>
            <a:spLocks noChangeShapeType="1"/>
          </p:cNvSpPr>
          <p:nvPr/>
        </p:nvSpPr>
        <p:spPr bwMode="auto">
          <a:xfrm>
            <a:off x="508001" y="12319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pic>
        <p:nvPicPr>
          <p:cNvPr id="8" name="Picture 13" descr="afsymbo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8807" y="3698875"/>
            <a:ext cx="4406900" cy="2605088"/>
          </a:xfrm>
          <a:prstGeom prst="rect">
            <a:avLst/>
          </a:prstGeom>
          <a:noFill/>
          <a:ln w="9525">
            <a:noFill/>
            <a:miter lim="800000"/>
            <a:headEnd/>
            <a:tailEnd/>
          </a:ln>
        </p:spPr>
      </p:pic>
      <p:sp>
        <p:nvSpPr>
          <p:cNvPr id="8201" name="Rectangle 9"/>
          <p:cNvSpPr>
            <a:spLocks noGrp="1" noChangeArrowheads="1"/>
          </p:cNvSpPr>
          <p:nvPr>
            <p:ph type="subTitle" idx="1"/>
          </p:nvPr>
        </p:nvSpPr>
        <p:spPr>
          <a:xfrm>
            <a:off x="5461000" y="3924304"/>
            <a:ext cx="5994400" cy="1047751"/>
          </a:xfrm>
        </p:spPr>
        <p:txBody>
          <a:bodyPr/>
          <a:lstStyle>
            <a:lvl1pPr marL="0" indent="0" algn="r">
              <a:buFont typeface="Wingdings" pitchFamily="2" charset="2"/>
              <a:buNone/>
              <a:defRPr sz="2749"/>
            </a:lvl1pPr>
          </a:lstStyle>
          <a:p>
            <a:r>
              <a:rPr lang="en-US"/>
              <a:t>Click to edit Master subtitle style</a:t>
            </a:r>
          </a:p>
        </p:txBody>
      </p:sp>
      <p:sp>
        <p:nvSpPr>
          <p:cNvPr id="8202" name="Rectangle 10"/>
          <p:cNvSpPr>
            <a:spLocks noGrp="1" noChangeArrowheads="1"/>
          </p:cNvSpPr>
          <p:nvPr>
            <p:ph type="ctrTitle"/>
          </p:nvPr>
        </p:nvSpPr>
        <p:spPr>
          <a:xfrm>
            <a:off x="4622800" y="1962151"/>
            <a:ext cx="6858000" cy="1600200"/>
          </a:xfrm>
        </p:spPr>
        <p:txBody>
          <a:bodyPr/>
          <a:lstStyle>
            <a:lvl1pPr>
              <a:defRPr sz="3534" i="0"/>
            </a:lvl1pPr>
          </a:lstStyle>
          <a:p>
            <a:r>
              <a:rPr lang="en-US"/>
              <a:t>Click to edit Master title style</a:t>
            </a:r>
          </a:p>
        </p:txBody>
      </p:sp>
      <p:sp>
        <p:nvSpPr>
          <p:cNvPr id="9" name="Rectangle 7"/>
          <p:cNvSpPr>
            <a:spLocks noGrp="1" noChangeArrowheads="1"/>
          </p:cNvSpPr>
          <p:nvPr>
            <p:ph type="sldNum" sz="quarter" idx="10"/>
          </p:nvPr>
        </p:nvSpPr>
        <p:spPr/>
        <p:txBody>
          <a:bodyPr/>
          <a:lstStyle>
            <a:lvl1pPr>
              <a:defRPr>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95811996"/>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5518" y="152401"/>
            <a:ext cx="9861549" cy="650509"/>
          </a:xfrm>
        </p:spPr>
        <p:txBody>
          <a:bodyPr/>
          <a:lstStyle/>
          <a:p>
            <a:r>
              <a:rPr lang="en-US"/>
              <a:t>Click to edit Master title style</a:t>
            </a:r>
          </a:p>
        </p:txBody>
      </p:sp>
      <p:sp>
        <p:nvSpPr>
          <p:cNvPr id="3" name="Content Placeholder 2"/>
          <p:cNvSpPr>
            <a:spLocks noGrp="1"/>
          </p:cNvSpPr>
          <p:nvPr>
            <p:ph idx="1"/>
          </p:nvPr>
        </p:nvSpPr>
        <p:spPr/>
        <p:txBody>
          <a:bodyPr/>
          <a:lstStyle>
            <a:lvl4pPr marL="1570869" indent="-224410">
              <a:buFont typeface="Wingdings" panose="05000000000000000000" pitchFamily="2" charset="2"/>
              <a:buChar char="Ø"/>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650810" y="6451600"/>
            <a:ext cx="4890382"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8" name="TextBox 7"/>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4115303045"/>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5518" y="152401"/>
            <a:ext cx="9861549" cy="650509"/>
          </a:xfrm>
        </p:spPr>
        <p:txBody>
          <a:bodyPr/>
          <a:lstStyle/>
          <a:p>
            <a:r>
              <a:rPr lang="en-US"/>
              <a:t>Click to edit Master title style</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Box 4"/>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1999332293"/>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92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63"/>
            </a:lvl1pPr>
            <a:lvl2pPr marL="448820" indent="0">
              <a:buNone/>
              <a:defRPr sz="1767"/>
            </a:lvl2pPr>
            <a:lvl3pPr marL="897639" indent="0">
              <a:buNone/>
              <a:defRPr sz="1571"/>
            </a:lvl3pPr>
            <a:lvl4pPr marL="1346459" indent="0">
              <a:buNone/>
              <a:defRPr sz="1375"/>
            </a:lvl4pPr>
            <a:lvl5pPr marL="1795278" indent="0">
              <a:buNone/>
              <a:defRPr sz="1375"/>
            </a:lvl5pPr>
            <a:lvl6pPr marL="2244098" indent="0">
              <a:buNone/>
              <a:defRPr sz="1375"/>
            </a:lvl6pPr>
            <a:lvl7pPr marL="2692917" indent="0">
              <a:buNone/>
              <a:defRPr sz="1375"/>
            </a:lvl7pPr>
            <a:lvl8pPr marL="3141737" indent="0">
              <a:buNone/>
              <a:defRPr sz="1375"/>
            </a:lvl8pPr>
            <a:lvl9pPr marL="3590556" indent="0">
              <a:buNone/>
              <a:defRPr sz="1375"/>
            </a:lvl9pPr>
          </a:lstStyle>
          <a:p>
            <a:pPr lvl="0"/>
            <a:r>
              <a:rPr lang="en-US"/>
              <a:t>Click to edit Master text styles</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4295163" y="6491288"/>
            <a:ext cx="616963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882852515"/>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solidFill>
                  <a:srgbClr val="AB0003"/>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28214785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235" y="1082679"/>
            <a:ext cx="5471584" cy="5287963"/>
          </a:xfrm>
        </p:spPr>
        <p:txBody>
          <a:bodyPr/>
          <a:lstStyle>
            <a:lvl1pPr>
              <a:defRPr sz="2749"/>
            </a:lvl1pPr>
            <a:lvl2pPr>
              <a:defRPr sz="2356"/>
            </a:lvl2pPr>
            <a:lvl3pPr>
              <a:defRPr sz="1963"/>
            </a:lvl3pPr>
            <a:lvl4pPr>
              <a:defRPr sz="1767">
                <a:latin typeface="Tahoma" panose="020B0604030504040204" pitchFamily="34" charset="0"/>
                <a:ea typeface="Tahoma" panose="020B0604030504040204" pitchFamily="34" charset="0"/>
                <a:cs typeface="Tahoma" panose="020B0604030504040204" pitchFamily="34" charset="0"/>
              </a:defRPr>
            </a:lvl4pPr>
            <a:lvl5pPr>
              <a:defRPr sz="1767">
                <a:latin typeface="Tahoma" panose="020B0604030504040204" pitchFamily="34" charset="0"/>
                <a:ea typeface="Tahoma" panose="020B0604030504040204" pitchFamily="34" charset="0"/>
                <a:cs typeface="Tahoma" panose="020B0604030504040204" pitchFamily="34" charset="0"/>
              </a:defRPr>
            </a:lvl5pPr>
            <a:lvl6pPr>
              <a:defRPr sz="1767"/>
            </a:lvl6pPr>
            <a:lvl7pPr>
              <a:defRPr sz="1767"/>
            </a:lvl7pPr>
            <a:lvl8pPr>
              <a:defRPr sz="1767"/>
            </a:lvl8pPr>
            <a:lvl9pPr>
              <a:defRPr sz="17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7025" y="1082679"/>
            <a:ext cx="5473700" cy="5287963"/>
          </a:xfrm>
        </p:spPr>
        <p:txBody>
          <a:bodyPr/>
          <a:lstStyle>
            <a:lvl1pPr>
              <a:defRPr sz="2749"/>
            </a:lvl1pPr>
            <a:lvl2pPr>
              <a:defRPr sz="2356"/>
            </a:lvl2pPr>
            <a:lvl3pPr>
              <a:defRPr sz="1963"/>
            </a:lvl3pPr>
            <a:lvl4pPr>
              <a:defRPr sz="1767">
                <a:latin typeface="Tahoma" panose="020B0604030504040204" pitchFamily="34" charset="0"/>
                <a:ea typeface="Tahoma" panose="020B0604030504040204" pitchFamily="34" charset="0"/>
                <a:cs typeface="Tahoma" panose="020B0604030504040204" pitchFamily="34" charset="0"/>
              </a:defRPr>
            </a:lvl4pPr>
            <a:lvl5pPr>
              <a:defRPr sz="1767">
                <a:latin typeface="Tahoma" panose="020B0604030504040204" pitchFamily="34" charset="0"/>
                <a:ea typeface="Tahoma" panose="020B0604030504040204" pitchFamily="34" charset="0"/>
                <a:cs typeface="Tahoma" panose="020B0604030504040204" pitchFamily="34" charset="0"/>
              </a:defRPr>
            </a:lvl5pPr>
            <a:lvl6pPr>
              <a:defRPr sz="1767"/>
            </a:lvl6pPr>
            <a:lvl7pPr>
              <a:defRPr sz="1767"/>
            </a:lvl7pPr>
            <a:lvl8pPr>
              <a:defRPr sz="1767"/>
            </a:lvl8pPr>
            <a:lvl9pPr>
              <a:defRPr sz="17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766657" y="6491288"/>
            <a:ext cx="6698144"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60193708"/>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356" b="1"/>
            </a:lvl1pPr>
            <a:lvl2pPr marL="448820" indent="0">
              <a:buNone/>
              <a:defRPr sz="1963" b="1"/>
            </a:lvl2pPr>
            <a:lvl3pPr marL="897639" indent="0">
              <a:buNone/>
              <a:defRPr sz="1767" b="1"/>
            </a:lvl3pPr>
            <a:lvl4pPr marL="1346459" indent="0">
              <a:buNone/>
              <a:defRPr sz="1571" b="1"/>
            </a:lvl4pPr>
            <a:lvl5pPr marL="1795278" indent="0">
              <a:buNone/>
              <a:defRPr sz="1571" b="1"/>
            </a:lvl5pPr>
            <a:lvl6pPr marL="2244098" indent="0">
              <a:buNone/>
              <a:defRPr sz="1571" b="1"/>
            </a:lvl6pPr>
            <a:lvl7pPr marL="2692917" indent="0">
              <a:buNone/>
              <a:defRPr sz="1571" b="1"/>
            </a:lvl7pPr>
            <a:lvl8pPr marL="3141737" indent="0">
              <a:buNone/>
              <a:defRPr sz="1571" b="1"/>
            </a:lvl8pPr>
            <a:lvl9pPr marL="3590556" indent="0">
              <a:buNone/>
              <a:defRPr sz="157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356"/>
            </a:lvl1pPr>
            <a:lvl2pPr>
              <a:defRPr sz="1963"/>
            </a:lvl2pPr>
            <a:lvl3pPr>
              <a:defRPr sz="1767"/>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356" b="1"/>
            </a:lvl1pPr>
            <a:lvl2pPr marL="448820" indent="0">
              <a:buNone/>
              <a:defRPr sz="1963" b="1"/>
            </a:lvl2pPr>
            <a:lvl3pPr marL="897639" indent="0">
              <a:buNone/>
              <a:defRPr sz="1767" b="1"/>
            </a:lvl3pPr>
            <a:lvl4pPr marL="1346459" indent="0">
              <a:buNone/>
              <a:defRPr sz="1571" b="1"/>
            </a:lvl4pPr>
            <a:lvl5pPr marL="1795278" indent="0">
              <a:buNone/>
              <a:defRPr sz="1571" b="1"/>
            </a:lvl5pPr>
            <a:lvl6pPr marL="2244098" indent="0">
              <a:buNone/>
              <a:defRPr sz="1571" b="1"/>
            </a:lvl6pPr>
            <a:lvl7pPr marL="2692917" indent="0">
              <a:buNone/>
              <a:defRPr sz="1571" b="1"/>
            </a:lvl7pPr>
            <a:lvl8pPr marL="3141737" indent="0">
              <a:buNone/>
              <a:defRPr sz="1571" b="1"/>
            </a:lvl8pPr>
            <a:lvl9pPr marL="3590556" indent="0">
              <a:buNone/>
              <a:defRPr sz="1571"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356"/>
            </a:lvl1pPr>
            <a:lvl2pPr>
              <a:defRPr sz="1963"/>
            </a:lvl2pPr>
            <a:lvl3pPr>
              <a:defRPr sz="1767"/>
            </a:lvl3pPr>
            <a:lvl4pPr>
              <a:defRPr sz="1571"/>
            </a:lvl4pPr>
            <a:lvl5pPr>
              <a:defRPr sz="1571"/>
            </a:lvl5pPr>
            <a:lvl6pPr>
              <a:defRPr sz="1571"/>
            </a:lvl6pPr>
            <a:lvl7pPr>
              <a:defRPr sz="1571"/>
            </a:lvl7pPr>
            <a:lvl8pPr>
              <a:defRPr sz="1571"/>
            </a:lvl8pPr>
            <a:lvl9pPr>
              <a:defRPr sz="15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8" name="Text Box 4"/>
          <p:cNvSpPr txBox="1">
            <a:spLocks noChangeArrowheads="1"/>
          </p:cNvSpPr>
          <p:nvPr/>
        </p:nvSpPr>
        <p:spPr bwMode="auto">
          <a:xfrm>
            <a:off x="3615655" y="6491288"/>
            <a:ext cx="684914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9"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2880369407"/>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4152549" y="6491288"/>
            <a:ext cx="6312251"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7" name="TextBox 6"/>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972844194"/>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3" name="Text Box 4"/>
          <p:cNvSpPr txBox="1">
            <a:spLocks noChangeArrowheads="1"/>
          </p:cNvSpPr>
          <p:nvPr/>
        </p:nvSpPr>
        <p:spPr bwMode="auto">
          <a:xfrm>
            <a:off x="3816991" y="6491288"/>
            <a:ext cx="6647810"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4"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5" name="TextBox 4"/>
          <p:cNvSpPr txBox="1"/>
          <p:nvPr userDrawn="1"/>
        </p:nvSpPr>
        <p:spPr>
          <a:xfrm>
            <a:off x="87456" y="135724"/>
            <a:ext cx="2928592" cy="697627"/>
          </a:xfrm>
          <a:prstGeom prst="rect">
            <a:avLst/>
          </a:prstGeom>
          <a:noFill/>
        </p:spPr>
        <p:txBody>
          <a:bodyPr wrap="square" rtlCol="0">
            <a:spAutoFit/>
          </a:bodyPr>
          <a:lstStyle/>
          <a:p>
            <a:pPr>
              <a:lnSpc>
                <a:spcPts val="120"/>
              </a:lnSpc>
            </a:pPr>
            <a:r>
              <a:rPr lang="en-US" b="1" dirty="0">
                <a:solidFill>
                  <a:schemeClr val="accent1">
                    <a:lumMod val="50000"/>
                  </a:schemeClr>
                </a:solidFill>
                <a:latin typeface="Arial Black" panose="020B0A04020102020204" pitchFamily="34" charset="0"/>
              </a:rPr>
              <a:t>AF DIGITAL</a:t>
            </a:r>
          </a:p>
          <a:p>
            <a:r>
              <a:rPr lang="en-US" sz="1600" b="1" dirty="0">
                <a:solidFill>
                  <a:schemeClr val="tx1">
                    <a:lumMod val="65000"/>
                    <a:lumOff val="35000"/>
                  </a:schemeClr>
                </a:solidFill>
                <a:latin typeface="Arial Black" panose="020B0A04020102020204" pitchFamily="34" charset="0"/>
              </a:rPr>
              <a:t>Transformation</a:t>
            </a:r>
          </a:p>
          <a:p>
            <a:pPr>
              <a:lnSpc>
                <a:spcPts val="1300"/>
              </a:lnSpc>
            </a:pPr>
            <a:r>
              <a:rPr lang="en-US" sz="1600" dirty="0">
                <a:solidFill>
                  <a:schemeClr val="bg1"/>
                </a:solidFill>
              </a:rPr>
              <a:t>NDIA S&amp;ME Conference </a:t>
            </a:r>
          </a:p>
          <a:p>
            <a:pPr>
              <a:lnSpc>
                <a:spcPts val="1400"/>
              </a:lnSpc>
            </a:pPr>
            <a:r>
              <a:rPr lang="en-US" sz="1600" b="1" dirty="0">
                <a:solidFill>
                  <a:schemeClr val="accent2">
                    <a:lumMod val="75000"/>
                  </a:schemeClr>
                </a:solidFill>
              </a:rPr>
              <a:t>Dec 2021</a:t>
            </a:r>
          </a:p>
        </p:txBody>
      </p:sp>
    </p:spTree>
    <p:extLst>
      <p:ext uri="{BB962C8B-B14F-4D97-AF65-F5344CB8AC3E}">
        <p14:creationId xmlns:p14="http://schemas.microsoft.com/office/powerpoint/2010/main" val="3843736335"/>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1"/>
            <a:ext cx="4011084" cy="1162051"/>
          </a:xfrm>
        </p:spPr>
        <p:txBody>
          <a:bodyPr anchor="b"/>
          <a:lstStyle>
            <a:lvl1pPr algn="l">
              <a:defRPr sz="1963"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141"/>
            </a:lvl1pPr>
            <a:lvl2pPr>
              <a:defRPr sz="2749"/>
            </a:lvl2pPr>
            <a:lvl3pPr>
              <a:defRPr sz="2356"/>
            </a:lvl3pPr>
            <a:lvl4pPr>
              <a:defRPr sz="1963"/>
            </a:lvl4pPr>
            <a:lvl5pPr>
              <a:defRPr sz="1963"/>
            </a:lvl5pPr>
            <a:lvl6pPr>
              <a:defRPr sz="1963"/>
            </a:lvl6pPr>
            <a:lvl7pPr>
              <a:defRPr sz="1963"/>
            </a:lvl7pPr>
            <a:lvl8pPr>
              <a:defRPr sz="1963"/>
            </a:lvl8pPr>
            <a:lvl9pPr>
              <a:defRPr sz="19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375"/>
            </a:lvl1pPr>
            <a:lvl2pPr marL="448820" indent="0">
              <a:buNone/>
              <a:defRPr sz="1178"/>
            </a:lvl2pPr>
            <a:lvl3pPr marL="897639" indent="0">
              <a:buNone/>
              <a:defRPr sz="982"/>
            </a:lvl3pPr>
            <a:lvl4pPr marL="1346459" indent="0">
              <a:buNone/>
              <a:defRPr sz="883"/>
            </a:lvl4pPr>
            <a:lvl5pPr marL="1795278" indent="0">
              <a:buNone/>
              <a:defRPr sz="883"/>
            </a:lvl5pPr>
            <a:lvl6pPr marL="2244098" indent="0">
              <a:buNone/>
              <a:defRPr sz="883"/>
            </a:lvl6pPr>
            <a:lvl7pPr marL="2692917" indent="0">
              <a:buNone/>
              <a:defRPr sz="883"/>
            </a:lvl7pPr>
            <a:lvl8pPr marL="3141737" indent="0">
              <a:buNone/>
              <a:defRPr sz="883"/>
            </a:lvl8pPr>
            <a:lvl9pPr marL="3590556" indent="0">
              <a:buNone/>
              <a:defRPr sz="883"/>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967993" y="6491288"/>
            <a:ext cx="649680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435519941"/>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963"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41"/>
            </a:lvl1pPr>
            <a:lvl2pPr marL="448820" indent="0">
              <a:buNone/>
              <a:defRPr sz="2749"/>
            </a:lvl2pPr>
            <a:lvl3pPr marL="897639" indent="0">
              <a:buNone/>
              <a:defRPr sz="2356"/>
            </a:lvl3pPr>
            <a:lvl4pPr marL="1346459" indent="0">
              <a:buNone/>
              <a:defRPr sz="1963"/>
            </a:lvl4pPr>
            <a:lvl5pPr marL="1795278" indent="0">
              <a:buNone/>
              <a:defRPr sz="1963"/>
            </a:lvl5pPr>
            <a:lvl6pPr marL="2244098" indent="0">
              <a:buNone/>
              <a:defRPr sz="1963"/>
            </a:lvl6pPr>
            <a:lvl7pPr marL="2692917" indent="0">
              <a:buNone/>
              <a:defRPr sz="1963"/>
            </a:lvl7pPr>
            <a:lvl8pPr marL="3141737" indent="0">
              <a:buNone/>
              <a:defRPr sz="1963"/>
            </a:lvl8pPr>
            <a:lvl9pPr marL="3590556" indent="0">
              <a:buNone/>
              <a:defRPr sz="1963"/>
            </a:lvl9pPr>
          </a:lstStyle>
          <a:p>
            <a:pPr lvl="0"/>
            <a:r>
              <a:rPr lang="en-US" noProof="0" dirty="0"/>
              <a:t>Click icon to add picture</a:t>
            </a: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375"/>
            </a:lvl1pPr>
            <a:lvl2pPr marL="448820" indent="0">
              <a:buNone/>
              <a:defRPr sz="1178"/>
            </a:lvl2pPr>
            <a:lvl3pPr marL="897639" indent="0">
              <a:buNone/>
              <a:defRPr sz="982"/>
            </a:lvl3pPr>
            <a:lvl4pPr marL="1346459" indent="0">
              <a:buNone/>
              <a:defRPr sz="883"/>
            </a:lvl4pPr>
            <a:lvl5pPr marL="1795278" indent="0">
              <a:buNone/>
              <a:defRPr sz="883"/>
            </a:lvl5pPr>
            <a:lvl6pPr marL="2244098" indent="0">
              <a:buNone/>
              <a:defRPr sz="883"/>
            </a:lvl6pPr>
            <a:lvl7pPr marL="2692917" indent="0">
              <a:buNone/>
              <a:defRPr sz="883"/>
            </a:lvl7pPr>
            <a:lvl8pPr marL="3141737" indent="0">
              <a:buNone/>
              <a:defRPr sz="883"/>
            </a:lvl8pPr>
            <a:lvl9pPr marL="3590556" indent="0">
              <a:buNone/>
              <a:defRPr sz="883"/>
            </a:lvl9pPr>
          </a:lstStyle>
          <a:p>
            <a:pPr lvl="0"/>
            <a:r>
              <a:rPr lang="en-US"/>
              <a:t>Click to edit Master text styles</a:t>
            </a:r>
          </a:p>
        </p:txBody>
      </p:sp>
      <p:sp>
        <p:nvSpPr>
          <p:cNvPr id="5"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699545" y="6491288"/>
            <a:ext cx="676525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2947258437"/>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05518" y="200968"/>
            <a:ext cx="9861549" cy="768996"/>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3892491" y="6491288"/>
            <a:ext cx="657230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150969459"/>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25" y="76204"/>
            <a:ext cx="2787649" cy="6294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2233" y="76204"/>
            <a:ext cx="8163984" cy="6294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3691155" y="6491288"/>
            <a:ext cx="6773645"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1429700604"/>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05518" y="76202"/>
            <a:ext cx="9861549" cy="893763"/>
          </a:xfrm>
        </p:spPr>
        <p:txBody>
          <a:bodyPr/>
          <a:lstStyle/>
          <a:p>
            <a:r>
              <a:rPr lang="en-US"/>
              <a:t>Click to edit Master title style</a:t>
            </a:r>
          </a:p>
        </p:txBody>
      </p:sp>
      <p:sp>
        <p:nvSpPr>
          <p:cNvPr id="3" name="SmartArt Placeholder 2"/>
          <p:cNvSpPr>
            <a:spLocks noGrp="1"/>
          </p:cNvSpPr>
          <p:nvPr>
            <p:ph type="dgm" idx="1"/>
          </p:nvPr>
        </p:nvSpPr>
        <p:spPr>
          <a:xfrm>
            <a:off x="512238" y="1082679"/>
            <a:ext cx="11148484" cy="5287963"/>
          </a:xfrm>
        </p:spPr>
        <p:txBody>
          <a:bodyPr/>
          <a:lstStyle/>
          <a:p>
            <a:pPr lvl="0"/>
            <a:r>
              <a:rPr lang="en-US" noProof="0" dirty="0"/>
              <a:t>Click icon to add SmartArt graphic</a:t>
            </a:r>
          </a:p>
        </p:txBody>
      </p:sp>
      <p:sp>
        <p:nvSpPr>
          <p:cNvPr id="4" name="Rectangle 3"/>
          <p:cNvSpPr>
            <a:spLocks noGrp="1" noChangeArrowheads="1"/>
          </p:cNvSpPr>
          <p:nvPr>
            <p:ph type="sldNum" sz="quarter" idx="10"/>
          </p:nvPr>
        </p:nvSpPr>
        <p:spPr>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5" name="Text Box 4"/>
          <p:cNvSpPr txBox="1">
            <a:spLocks noChangeArrowheads="1"/>
          </p:cNvSpPr>
          <p:nvPr/>
        </p:nvSpPr>
        <p:spPr bwMode="auto">
          <a:xfrm>
            <a:off x="4051883" y="6491288"/>
            <a:ext cx="6412918"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6"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297217342"/>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633247" y="1293094"/>
            <a:ext cx="10918365" cy="4830616"/>
          </a:xfrm>
          <a:prstGeom prst="rect">
            <a:avLst/>
          </a:prstGeom>
        </p:spPr>
        <p:txBody>
          <a:bodyPr/>
          <a:lstStyle>
            <a:lvl1pPr>
              <a:lnSpc>
                <a:spcPts val="2160"/>
              </a:lnSpc>
              <a:spcBef>
                <a:spcPts val="1178"/>
              </a:spcBef>
              <a:spcAft>
                <a:spcPts val="0"/>
              </a:spcAft>
              <a:defRPr/>
            </a:lvl1pPr>
            <a:lvl2pPr marL="529856" indent="-250903">
              <a:lnSpc>
                <a:spcPts val="1963"/>
              </a:lnSpc>
              <a:spcBef>
                <a:spcPts val="589"/>
              </a:spcBef>
              <a:spcAft>
                <a:spcPts val="0"/>
              </a:spcAft>
              <a:defRPr sz="1767"/>
            </a:lvl2pPr>
            <a:lvl3pPr marL="743358" indent="-180775">
              <a:lnSpc>
                <a:spcPts val="1767"/>
              </a:lnSpc>
              <a:spcBef>
                <a:spcPts val="589"/>
              </a:spcBef>
              <a:spcAft>
                <a:spcPts val="0"/>
              </a:spcAft>
              <a:buSzPct val="90000"/>
              <a:buFont typeface="Arial" pitchFamily="34" charset="0"/>
              <a:buChar char="•"/>
              <a:defRPr/>
            </a:lvl3pPr>
            <a:lvl4pPr marL="1014332" indent="0">
              <a:lnSpc>
                <a:spcPts val="1571"/>
              </a:lnSpc>
              <a:spcBef>
                <a:spcPts val="589"/>
              </a:spcBef>
              <a:spcAft>
                <a:spcPts val="0"/>
              </a:spcAft>
              <a:buFontTx/>
              <a:buNone/>
              <a:defRPr/>
            </a:lvl4pPr>
            <a:lvl5pPr marL="1232696" indent="0">
              <a:lnSpc>
                <a:spcPts val="1375"/>
              </a:lnSpc>
              <a:spcBef>
                <a:spcPts val="589"/>
              </a:spcBef>
              <a:spcAft>
                <a:spcPts val="0"/>
              </a:spcAft>
              <a:buSzPct val="85000"/>
              <a:buFontTx/>
              <a:buNone/>
              <a:defRPr sz="1178"/>
            </a:lvl5pPr>
            <a:lvl6pPr>
              <a:buFont typeface="Arial"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endParaRPr lang="en-US" dirty="0"/>
          </a:p>
        </p:txBody>
      </p:sp>
      <p:sp>
        <p:nvSpPr>
          <p:cNvPr id="4" name="Text Box 4"/>
          <p:cNvSpPr txBox="1">
            <a:spLocks noChangeArrowheads="1"/>
          </p:cNvSpPr>
          <p:nvPr/>
        </p:nvSpPr>
        <p:spPr bwMode="auto">
          <a:xfrm>
            <a:off x="3808601" y="6491288"/>
            <a:ext cx="665619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5"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6" name="Rectangle 3"/>
          <p:cNvSpPr>
            <a:spLocks noGrp="1" noChangeArrowheads="1"/>
          </p:cNvSpPr>
          <p:nvPr>
            <p:ph type="sldNum" sz="quarter" idx="11"/>
          </p:nvPr>
        </p:nvSpPr>
        <p:spPr>
          <a:xfrm>
            <a:off x="10651067" y="6524625"/>
            <a:ext cx="1524000" cy="304800"/>
          </a:xfrm>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6639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Content Placeholder 2"/>
          <p:cNvSpPr>
            <a:spLocks noGrp="1"/>
          </p:cNvSpPr>
          <p:nvPr>
            <p:ph sz="half" idx="1"/>
          </p:nvPr>
        </p:nvSpPr>
        <p:spPr>
          <a:xfrm>
            <a:off x="609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a:solidFill>
            <a:schemeClr val="bg1">
              <a:lumMod val="95000"/>
            </a:scheme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9E90E5-F405-40E0-BCD9-8001C0D52617}" type="datetime1">
              <a:rPr lang="en-US" smtClean="0"/>
              <a:pPr/>
              <a:t>6/27/2023</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300489192"/>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Header">
    <p:spTree>
      <p:nvGrpSpPr>
        <p:cNvPr id="1" name=""/>
        <p:cNvGrpSpPr/>
        <p:nvPr/>
      </p:nvGrpSpPr>
      <p:grpSpPr>
        <a:xfrm>
          <a:off x="0" y="0"/>
          <a:ext cx="0" cy="0"/>
          <a:chOff x="0" y="0"/>
          <a:chExt cx="0" cy="0"/>
        </a:xfrm>
      </p:grpSpPr>
      <p:sp>
        <p:nvSpPr>
          <p:cNvPr id="6" name="Title 1"/>
          <p:cNvSpPr>
            <a:spLocks noGrp="1"/>
          </p:cNvSpPr>
          <p:nvPr>
            <p:ph type="title"/>
          </p:nvPr>
        </p:nvSpPr>
        <p:spPr>
          <a:xfrm>
            <a:off x="609599" y="-1"/>
            <a:ext cx="10996084" cy="1143001"/>
          </a:xfrm>
          <a:prstGeom prst="rect">
            <a:avLst/>
          </a:prstGeom>
        </p:spPr>
        <p:txBody>
          <a:bodyPr anchor="ctr" anchorCtr="0"/>
          <a:lstStyle>
            <a:lvl1pPr>
              <a:defRPr sz="3141" b="1">
                <a:latin typeface="Arial" pitchFamily="34" charset="0"/>
                <a:cs typeface="Arial" pitchFamily="34" charset="0"/>
              </a:defRPr>
            </a:lvl1pPr>
          </a:lstStyle>
          <a:p>
            <a:r>
              <a:rPr lang="en-US"/>
              <a:t>Click to edit Master title style</a:t>
            </a:r>
            <a:endParaRPr lang="en-US" dirty="0"/>
          </a:p>
        </p:txBody>
      </p:sp>
      <p:sp>
        <p:nvSpPr>
          <p:cNvPr id="7" name="Text Box 4"/>
          <p:cNvSpPr txBox="1">
            <a:spLocks noChangeArrowheads="1"/>
          </p:cNvSpPr>
          <p:nvPr/>
        </p:nvSpPr>
        <p:spPr bwMode="auto">
          <a:xfrm>
            <a:off x="3783435" y="6491288"/>
            <a:ext cx="6681366"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8"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
        <p:nvSpPr>
          <p:cNvPr id="9" name="Rectangle 3"/>
          <p:cNvSpPr>
            <a:spLocks noGrp="1" noChangeArrowheads="1"/>
          </p:cNvSpPr>
          <p:nvPr>
            <p:ph type="sldNum" sz="quarter" idx="10"/>
          </p:nvPr>
        </p:nvSpPr>
        <p:spPr>
          <a:xfrm>
            <a:off x="10651067" y="6524625"/>
            <a:ext cx="1524000" cy="304800"/>
          </a:xfrm>
          <a:ln/>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7009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4" name="Date Placeholder 3"/>
          <p:cNvSpPr>
            <a:spLocks noGrp="1" noChangeArrowheads="1"/>
          </p:cNvSpPr>
          <p:nvPr>
            <p:ph type="dt" sz="half" idx="10"/>
          </p:nvPr>
        </p:nvSpPr>
        <p:spPr>
          <a:xfrm>
            <a:off x="0" y="6524625"/>
            <a:ext cx="2235200" cy="304800"/>
          </a:xfrm>
          <a:prstGeom prst="rect">
            <a:avLst/>
          </a:prstGeom>
        </p:spPr>
        <p:txBody>
          <a:bodyPr/>
          <a:lstStyle>
            <a:lvl1pPr>
              <a:defRPr sz="1178">
                <a:latin typeface="Arial" charset="0"/>
                <a:cs typeface="+mn-cs"/>
              </a:defRPr>
            </a:lvl1pPr>
          </a:lstStyle>
          <a:p>
            <a:endParaRPr lang="en-US" dirty="0">
              <a:solidFill>
                <a:srgbClr val="000000"/>
              </a:solidFill>
            </a:endParaRPr>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892491" y="6491288"/>
            <a:ext cx="657230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3487693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6" name="Text Box 4"/>
          <p:cNvSpPr txBox="1">
            <a:spLocks noChangeArrowheads="1"/>
          </p:cNvSpPr>
          <p:nvPr/>
        </p:nvSpPr>
        <p:spPr bwMode="auto">
          <a:xfrm>
            <a:off x="3556931" y="6491288"/>
            <a:ext cx="6907869" cy="334066"/>
          </a:xfrm>
          <a:prstGeom prst="rect">
            <a:avLst/>
          </a:prstGeom>
          <a:noFill/>
          <a:ln w="9525">
            <a:noFill/>
            <a:miter lim="800000"/>
            <a:headEnd/>
            <a:tailEnd/>
          </a:ln>
          <a:effectLst/>
        </p:spPr>
        <p:txBody>
          <a:bodyPr wrap="square">
            <a:spAutoFit/>
          </a:bodyPr>
          <a:lstStyle/>
          <a:p>
            <a:pPr>
              <a:spcBef>
                <a:spcPct val="50000"/>
              </a:spcBef>
              <a:defRPr/>
            </a:pPr>
            <a:r>
              <a:rPr lang="en-US" sz="1571" b="1" i="1" dirty="0">
                <a:solidFill>
                  <a:srgbClr val="000000"/>
                </a:solidFill>
                <a:latin typeface="Century Schoolbook" pitchFamily="18" charset="0"/>
              </a:rPr>
              <a:t>I n t e g r i t y  -  S e r v i c e  -  E x c e l l e n c e</a:t>
            </a:r>
          </a:p>
        </p:txBody>
      </p:sp>
      <p:sp>
        <p:nvSpPr>
          <p:cNvPr id="7" name="Line 6"/>
          <p:cNvSpPr>
            <a:spLocks noChangeShapeType="1"/>
          </p:cNvSpPr>
          <p:nvPr/>
        </p:nvSpPr>
        <p:spPr bwMode="auto">
          <a:xfrm>
            <a:off x="508001" y="64516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spTree>
    <p:extLst>
      <p:ext uri="{BB962C8B-B14F-4D97-AF65-F5344CB8AC3E}">
        <p14:creationId xmlns:p14="http://schemas.microsoft.com/office/powerpoint/2010/main" val="13486386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US" dirty="0"/>
          </a:p>
        </p:txBody>
      </p:sp>
      <p:sp>
        <p:nvSpPr>
          <p:cNvPr id="5" name="Rectangle 4"/>
          <p:cNvSpPr>
            <a:spLocks noGrp="1" noChangeArrowheads="1"/>
          </p:cNvSpPr>
          <p:nvPr>
            <p:ph type="sldNum" sz="quarter" idx="11"/>
          </p:nvPr>
        </p:nvSpPr>
        <p:spPr/>
        <p:txBody>
          <a:bodyPr/>
          <a:lstStyle>
            <a:lvl1pPr>
              <a:defRPr/>
            </a:lvl1pPr>
          </a:lstStyle>
          <a:p>
            <a:fld id="{B6F15528-21DE-4FAA-801E-634DDDAF4B2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380559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Rectangle 1028"/>
          <p:cNvSpPr>
            <a:spLocks noGrp="1" noChangeArrowheads="1"/>
          </p:cNvSpPr>
          <p:nvPr>
            <p:ph type="sldNum" sz="quarter" idx="11"/>
          </p:nvPr>
        </p:nvSpPr>
        <p:spPr>
          <a:ln/>
        </p:spPr>
        <p:txBody>
          <a:bodyPr/>
          <a:lstStyle>
            <a:lvl1pPr>
              <a:defRPr/>
            </a:lvl1pPr>
          </a:lstStyle>
          <a:p>
            <a:pPr>
              <a:defRPr/>
            </a:pPr>
            <a:fld id="{7063AB24-1B2A-4F25-AF7C-3DE83A2FA4BF}" type="slidenum">
              <a:rPr lang="en-US">
                <a:solidFill>
                  <a:srgbClr val="000000"/>
                </a:solidFill>
              </a:rPr>
              <a:pPr>
                <a:defRPr/>
              </a:pPr>
              <a:t>‹#›</a:t>
            </a:fld>
            <a:endParaRPr lang="en-US" dirty="0">
              <a:solidFill>
                <a:srgbClr val="808080"/>
              </a:solidFill>
            </a:endParaRPr>
          </a:p>
        </p:txBody>
      </p:sp>
      <p:sp>
        <p:nvSpPr>
          <p:cNvPr id="12" name="Text Placeholder 11"/>
          <p:cNvSpPr>
            <a:spLocks noGrp="1"/>
          </p:cNvSpPr>
          <p:nvPr>
            <p:ph type="body" sz="quarter" idx="14"/>
          </p:nvPr>
        </p:nvSpPr>
        <p:spPr>
          <a:xfrm>
            <a:off x="9753600" y="6492240"/>
            <a:ext cx="1450848" cy="228600"/>
          </a:xfrm>
        </p:spPr>
        <p:txBody>
          <a:bodyPr lIns="0" tIns="0" rIns="0" bIns="0" anchor="ctr" anchorCtr="0"/>
          <a:lstStyle>
            <a:lvl1pPr marL="0" indent="0">
              <a:buNone/>
              <a:defRPr sz="883"/>
            </a:lvl1pPr>
          </a:lstStyle>
          <a:p>
            <a:pPr lvl="0"/>
            <a:endParaRPr lang="en-US" dirty="0"/>
          </a:p>
        </p:txBody>
      </p:sp>
    </p:spTree>
    <p:extLst>
      <p:ext uri="{BB962C8B-B14F-4D97-AF65-F5344CB8AC3E}">
        <p14:creationId xmlns:p14="http://schemas.microsoft.com/office/powerpoint/2010/main" val="629547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53" b="0" i="1">
                <a:solidFill>
                  <a:srgbClr val="26649A"/>
                </a:solidFill>
                <a:latin typeface="Courier New"/>
                <a:cs typeface="Courier New"/>
              </a:defRPr>
            </a:lvl1pPr>
          </a:lstStyle>
          <a:p>
            <a:endParaRPr/>
          </a:p>
        </p:txBody>
      </p:sp>
      <p:sp>
        <p:nvSpPr>
          <p:cNvPr id="3" name="Holder 3"/>
          <p:cNvSpPr>
            <a:spLocks noGrp="1"/>
          </p:cNvSpPr>
          <p:nvPr>
            <p:ph type="body" idx="1"/>
          </p:nvPr>
        </p:nvSpPr>
        <p:spPr/>
        <p:txBody>
          <a:bodyPr lIns="0" tIns="0" rIns="0" bIns="0"/>
          <a:lstStyle>
            <a:lvl1pPr>
              <a:defRPr sz="1015" b="0" i="0">
                <a:solidFill>
                  <a:srgbClr val="2A414B"/>
                </a:solidFill>
                <a:latin typeface="Arial"/>
                <a:cs typeface="Arial"/>
              </a:defRPr>
            </a:lvl1pPr>
          </a:lstStyle>
          <a:p>
            <a:endParaRPr/>
          </a:p>
        </p:txBody>
      </p:sp>
      <p:sp>
        <p:nvSpPr>
          <p:cNvPr id="4" name="Holder 4"/>
          <p:cNvSpPr>
            <a:spLocks noGrp="1"/>
          </p:cNvSpPr>
          <p:nvPr>
            <p:ph type="ftr" sz="quarter" idx="5"/>
          </p:nvPr>
        </p:nvSpPr>
        <p:spPr>
          <a:xfrm>
            <a:off x="3319646" y="6205482"/>
            <a:ext cx="5769509" cy="212912"/>
          </a:xfrm>
          <a:prstGeom prst="rect">
            <a:avLst/>
          </a:prstGeom>
        </p:spPr>
        <p:txBody>
          <a:bodyPr lIns="0" tIns="0" rIns="0" bIns="0"/>
          <a:lstStyle>
            <a:lvl1pPr>
              <a:defRPr sz="1500" b="0" i="1">
                <a:solidFill>
                  <a:srgbClr val="546972"/>
                </a:solidFill>
                <a:latin typeface="Times New Roman"/>
                <a:cs typeface="Times New Roman"/>
              </a:defRPr>
            </a:lvl1pPr>
          </a:lstStyle>
          <a:p>
            <a:pPr marL="11206">
              <a:tabLst>
                <a:tab pos="1354303" algn="l"/>
              </a:tabLst>
            </a:pPr>
            <a:endParaRPr lang="pt-BR" spc="18" dirty="0">
              <a:solidFill>
                <a:srgbClr val="465967"/>
              </a:solidFill>
            </a:endParaRPr>
          </a:p>
        </p:txBody>
      </p:sp>
      <p:sp>
        <p:nvSpPr>
          <p:cNvPr id="5" name="Holder 5"/>
          <p:cNvSpPr>
            <a:spLocks noGrp="1"/>
          </p:cNvSpPr>
          <p:nvPr>
            <p:ph type="dt" sz="half" idx="6"/>
          </p:nvPr>
        </p:nvSpPr>
        <p:spPr>
          <a:xfrm>
            <a:off x="736402" y="6246880"/>
            <a:ext cx="1300631" cy="173691"/>
          </a:xfrm>
          <a:prstGeom prst="rect">
            <a:avLst/>
          </a:prstGeom>
        </p:spPr>
        <p:txBody>
          <a:bodyPr lIns="0" tIns="0" rIns="0" bIns="0"/>
          <a:lstStyle>
            <a:lvl1pPr>
              <a:defRPr sz="1191" b="0" i="0">
                <a:solidFill>
                  <a:srgbClr val="266B66"/>
                </a:solidFill>
                <a:latin typeface="Arial"/>
                <a:cs typeface="Arial"/>
              </a:defRPr>
            </a:lvl1pPr>
          </a:lstStyle>
          <a:p>
            <a:pPr marL="11206"/>
            <a:endParaRPr lang="en-US" spc="71" dirty="0">
              <a:solidFill>
                <a:srgbClr val="236762"/>
              </a:solidFill>
            </a:endParaRPr>
          </a:p>
        </p:txBody>
      </p:sp>
      <p:sp>
        <p:nvSpPr>
          <p:cNvPr id="6" name="Holder 6"/>
          <p:cNvSpPr>
            <a:spLocks noGrp="1"/>
          </p:cNvSpPr>
          <p:nvPr>
            <p:ph type="sldNum" sz="quarter" idx="7"/>
          </p:nvPr>
        </p:nvSpPr>
        <p:spPr/>
        <p:txBody>
          <a:bodyPr lIns="0" tIns="0" rIns="0" bIns="0"/>
          <a:lstStyle>
            <a:lvl1pPr>
              <a:defRPr sz="927" b="0" i="0">
                <a:solidFill>
                  <a:srgbClr val="93A0A5"/>
                </a:solidFill>
                <a:latin typeface="Times New Roman"/>
                <a:cs typeface="Times New Roman"/>
              </a:defRPr>
            </a:lvl1pPr>
          </a:lstStyle>
          <a:p>
            <a:pPr marL="75644"/>
            <a:fld id="{81D60167-4931-47E6-BA6A-407CBD079E47}" type="slidenum">
              <a:rPr lang="en-US" spc="84" smtClean="0">
                <a:solidFill>
                  <a:srgbClr val="8793A0"/>
                </a:solidFill>
              </a:rPr>
              <a:pPr marL="75644"/>
              <a:t>‹#›</a:t>
            </a:fld>
            <a:endParaRPr lang="en-US" spc="84" dirty="0">
              <a:solidFill>
                <a:srgbClr val="8793A0"/>
              </a:solidFill>
            </a:endParaRPr>
          </a:p>
        </p:txBody>
      </p:sp>
    </p:spTree>
    <p:extLst>
      <p:ext uri="{BB962C8B-B14F-4D97-AF65-F5344CB8AC3E}">
        <p14:creationId xmlns:p14="http://schemas.microsoft.com/office/powerpoint/2010/main" val="13506237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Section Header Layout">
    <p:spTree>
      <p:nvGrpSpPr>
        <p:cNvPr id="1" name=""/>
        <p:cNvGrpSpPr/>
        <p:nvPr/>
      </p:nvGrpSpPr>
      <p:grpSpPr>
        <a:xfrm>
          <a:off x="0" y="0"/>
          <a:ext cx="0" cy="0"/>
          <a:chOff x="0" y="0"/>
          <a:chExt cx="0" cy="0"/>
        </a:xfrm>
      </p:grpSpPr>
      <p:grpSp>
        <p:nvGrpSpPr>
          <p:cNvPr id="6" name="Group 5"/>
          <p:cNvGrpSpPr/>
          <p:nvPr/>
        </p:nvGrpSpPr>
        <p:grpSpPr>
          <a:xfrm>
            <a:off x="81480" y="0"/>
            <a:ext cx="99589" cy="6858000"/>
            <a:chOff x="1" y="0"/>
            <a:chExt cx="380999" cy="6858000"/>
          </a:xfrm>
        </p:grpSpPr>
        <p:sp>
          <p:nvSpPr>
            <p:cNvPr id="17" name="Rectangle 16"/>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8" name="Rectangle 17"/>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21" name="Rectangle 9"/>
          <p:cNvSpPr>
            <a:spLocks noGrp="1" noChangeArrowheads="1"/>
          </p:cNvSpPr>
          <p:nvPr>
            <p:ph type="ctrTitle" sz="quarter" hasCustomPrompt="1"/>
          </p:nvPr>
        </p:nvSpPr>
        <p:spPr>
          <a:xfrm>
            <a:off x="685800" y="2523067"/>
            <a:ext cx="10820400" cy="1803399"/>
          </a:xfrm>
        </p:spPr>
        <p:txBody>
          <a:bodyPr anchor="ctr" anchorCtr="0">
            <a:noAutofit/>
          </a:bodyPr>
          <a:lstStyle>
            <a:lvl1pPr algn="ctr">
              <a:lnSpc>
                <a:spcPts val="4400"/>
              </a:lnSpc>
              <a:defRPr sz="4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r>
              <a:rPr lang="en-US" dirty="0"/>
              <a:t>Divider Slide – Section Title here</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4200" y="6477000"/>
            <a:ext cx="670505" cy="243820"/>
          </a:xfrm>
          <a:prstGeom prst="rect">
            <a:avLst/>
          </a:prstGeom>
        </p:spPr>
      </p:pic>
      <p:cxnSp>
        <p:nvCxnSpPr>
          <p:cNvPr id="5" name="Straight Connector 4"/>
          <p:cNvCxnSpPr/>
          <p:nvPr/>
        </p:nvCxnSpPr>
        <p:spPr>
          <a:xfrm>
            <a:off x="685800" y="20574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85800" y="4800600"/>
            <a:ext cx="10744200" cy="0"/>
          </a:xfrm>
          <a:prstGeom prst="line">
            <a:avLst/>
          </a:prstGeom>
          <a:ln>
            <a:gradFill flip="none" rotWithShape="1">
              <a:gsLst>
                <a:gs pos="0">
                  <a:schemeClr val="accent1">
                    <a:lumMod val="5000"/>
                    <a:lumOff val="95000"/>
                  </a:schemeClr>
                </a:gs>
                <a:gs pos="26000">
                  <a:schemeClr val="tx2"/>
                </a:gs>
                <a:gs pos="77000">
                  <a:schemeClr val="tx2"/>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2030547" y="0"/>
            <a:ext cx="99589" cy="6858000"/>
            <a:chOff x="1" y="0"/>
            <a:chExt cx="380999" cy="6858000"/>
          </a:xfrm>
        </p:grpSpPr>
        <p:sp>
          <p:nvSpPr>
            <p:cNvPr id="20" name="Rectangle 19"/>
            <p:cNvSpPr/>
            <p:nvPr/>
          </p:nvSpPr>
          <p:spPr bwMode="auto">
            <a:xfrm>
              <a:off x="1" y="0"/>
              <a:ext cx="380999" cy="327660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23" name="Rectangle 22"/>
            <p:cNvSpPr/>
            <p:nvPr/>
          </p:nvSpPr>
          <p:spPr bwMode="auto">
            <a:xfrm>
              <a:off x="1" y="3505200"/>
              <a:ext cx="380999" cy="3352800"/>
            </a:xfrm>
            <a:prstGeom prst="rect">
              <a:avLst/>
            </a:prstGeom>
            <a:solidFill>
              <a:schemeClr val="tx2"/>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377" rtl="0" eaLnBrk="0" fontAlgn="base" latinLnBrk="0" hangingPunct="0">
                <a:lnSpc>
                  <a:spcPts val="2500"/>
                </a:lnSpc>
                <a:spcBef>
                  <a:spcPct val="0"/>
                </a:spcBef>
                <a:spcAft>
                  <a:spcPts val="1000"/>
                </a:spcAft>
                <a:buClr>
                  <a:srgbClr val="FDAA03"/>
                </a:buClr>
                <a:buSzTx/>
                <a:buFontTx/>
                <a:buNone/>
                <a:tabLst/>
              </a:pPr>
              <a:endParaRPr kumimoji="0" lang="en-US" sz="1800" b="1" i="0" u="none" strike="noStrike" cap="none" normalizeH="0" baseline="0" dirty="0">
                <a:ln>
                  <a:noFill/>
                </a:ln>
                <a:solidFill>
                  <a:schemeClr val="tx2"/>
                </a:solidFill>
                <a:effectLst/>
                <a:latin typeface="Arial" charset="0"/>
              </a:endParaRPr>
            </a:p>
          </p:txBody>
        </p:sp>
      </p:grpSp>
      <p:sp>
        <p:nvSpPr>
          <p:cNvPr id="16" name="Slide Number Placeholder 5">
            <a:extLst>
              <a:ext uri="{FF2B5EF4-FFF2-40B4-BE49-F238E27FC236}">
                <a16:creationId xmlns:a16="http://schemas.microsoft.com/office/drawing/2014/main" id="{B0B872EE-CF6B-48C6-B994-9F72BDEE74E7}"/>
              </a:ext>
            </a:extLst>
          </p:cNvPr>
          <p:cNvSpPr>
            <a:spLocks noGrp="1"/>
          </p:cNvSpPr>
          <p:nvPr>
            <p:ph type="sldNum" sz="quarter" idx="12"/>
          </p:nvPr>
        </p:nvSpPr>
        <p:spPr>
          <a:xfrm>
            <a:off x="10275063" y="55601"/>
            <a:ext cx="1765676" cy="252626"/>
          </a:xfrm>
          <a:prstGeom prst="rect">
            <a:avLst/>
          </a:prstGeom>
          <a:ln>
            <a:noFill/>
          </a:ln>
        </p:spPr>
        <p:txBody>
          <a:bodyPr/>
          <a:lstStyle>
            <a:lvl1pPr algn="r">
              <a:defRPr sz="1200">
                <a:solidFill>
                  <a:schemeClr val="bg1">
                    <a:lumMod val="50000"/>
                  </a:schemeClr>
                </a:solidFill>
              </a:defRPr>
            </a:lvl1pPr>
          </a:lstStyle>
          <a:p>
            <a:r>
              <a:rPr lang="en-US" dirty="0">
                <a:latin typeface="Arial" pitchFamily="34" charset="0"/>
              </a:rPr>
              <a:t>| </a:t>
            </a:r>
            <a:fld id="{295008BC-DA31-4D19-837B-EFA4386B05F5}" type="slidenum">
              <a:rPr lang="en-US" smtClean="0">
                <a:latin typeface="Arial" pitchFamily="34" charset="0"/>
              </a:rPr>
              <a:pPr/>
              <a:t>‹#›</a:t>
            </a:fld>
            <a:r>
              <a:rPr lang="en-US" dirty="0">
                <a:latin typeface="Arial" pitchFamily="34" charset="0"/>
              </a:rPr>
              <a:t> |</a:t>
            </a:r>
            <a:r>
              <a:rPr lang="en-US" dirty="0">
                <a:latin typeface="Arial" pitchFamily="34" charset="0"/>
                <a:ea typeface="Verdana" pitchFamily="34" charset="0"/>
                <a:cs typeface="Verdana" pitchFamily="34" charset="0"/>
              </a:rPr>
              <a:t> </a:t>
            </a:r>
          </a:p>
        </p:txBody>
      </p:sp>
      <p:sp>
        <p:nvSpPr>
          <p:cNvPr id="13" name="Footer Placeholder 4">
            <a:extLst>
              <a:ext uri="{FF2B5EF4-FFF2-40B4-BE49-F238E27FC236}">
                <a16:creationId xmlns:a16="http://schemas.microsoft.com/office/drawing/2014/main" id="{6C5421FF-B53D-456E-AC21-C1A29DCF2F49}"/>
              </a:ext>
            </a:extLst>
          </p:cNvPr>
          <p:cNvSpPr txBox="1">
            <a:spLocks/>
          </p:cNvSpPr>
          <p:nvPr userDrawn="1"/>
        </p:nvSpPr>
        <p:spPr>
          <a:xfrm>
            <a:off x="5590294" y="6541306"/>
            <a:ext cx="1224164" cy="183085"/>
          </a:xfrm>
          <a:prstGeom prst="rect">
            <a:avLst/>
          </a:prstGeom>
        </p:spPr>
        <p:txBody>
          <a:bodyPr vert="horz" lIns="0" tIns="0" rIns="0" bIns="0" rtlCol="0" anchor="ctr"/>
          <a:lstStyle>
            <a:defPPr>
              <a:defRPr lang="en-US"/>
            </a:defPPr>
            <a:lvl1pPr marL="0" algn="l"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Aft>
                <a:spcPct val="0"/>
              </a:spcAft>
              <a:buClrTx/>
            </a:pPr>
            <a:r>
              <a:rPr lang="en-US" altLang="en-US" sz="800" b="1" dirty="0">
                <a:solidFill>
                  <a:schemeClr val="tx1">
                    <a:lumMod val="50000"/>
                    <a:lumOff val="50000"/>
                  </a:schemeClr>
                </a:solidFill>
                <a:latin typeface="Arial" pitchFamily="34" charset="0"/>
                <a:cs typeface="Arial" pitchFamily="34" charset="0"/>
              </a:rPr>
              <a:t>UNCLASSIFIED/FOUO</a:t>
            </a:r>
          </a:p>
        </p:txBody>
      </p:sp>
    </p:spTree>
    <p:extLst>
      <p:ext uri="{BB962C8B-B14F-4D97-AF65-F5344CB8AC3E}">
        <p14:creationId xmlns:p14="http://schemas.microsoft.com/office/powerpoint/2010/main" val="1802624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000" y="2702646"/>
            <a:ext cx="3371791" cy="3387710"/>
          </a:xfrm>
          <a:prstGeom prst="rect">
            <a:avLst/>
          </a:prstGeom>
        </p:spPr>
      </p:pic>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ffectLst/>
        </p:spPr>
        <p:txBody>
          <a:bodyPr wrap="none" anchor="ctr"/>
          <a:lstStyle/>
          <a:p>
            <a:pPr algn="ctr" eaLnBrk="0" hangingPunct="0">
              <a:defRPr/>
            </a:pPr>
            <a:endParaRPr lang="en-US" sz="1400" dirty="0">
              <a:solidFill>
                <a:srgbClr val="000000"/>
              </a:solidFill>
            </a:endParaRPr>
          </a:p>
        </p:txBody>
      </p:sp>
      <p:sp>
        <p:nvSpPr>
          <p:cNvPr id="50191" name="Rectangle 15"/>
          <p:cNvSpPr>
            <a:spLocks noGrp="1" noChangeArrowheads="1"/>
          </p:cNvSpPr>
          <p:nvPr>
            <p:ph type="ctrTitle"/>
          </p:nvPr>
        </p:nvSpPr>
        <p:spPr>
          <a:xfrm>
            <a:off x="3674533" y="1962150"/>
            <a:ext cx="8009468" cy="1600200"/>
          </a:xfrm>
        </p:spPr>
        <p:txBody>
          <a:bodyPr/>
          <a:lstStyle>
            <a:lvl1pPr>
              <a:defRPr sz="4400" i="0"/>
            </a:lvl1pPr>
          </a:lstStyle>
          <a:p>
            <a:r>
              <a:rPr lang="en-US" dirty="0"/>
              <a:t>Click to edit Master title style</a:t>
            </a:r>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sp>
        <p:nvSpPr>
          <p:cNvPr id="15" name="Text Placeholder 17"/>
          <p:cNvSpPr>
            <a:spLocks noGrp="1"/>
          </p:cNvSpPr>
          <p:nvPr>
            <p:ph type="body" sz="quarter" idx="12" hasCustomPrompt="1"/>
          </p:nvPr>
        </p:nvSpPr>
        <p:spPr>
          <a:xfrm>
            <a:off x="6839096" y="4489851"/>
            <a:ext cx="4844904" cy="1550601"/>
          </a:xfrm>
        </p:spPr>
        <p:txBody>
          <a:bodyPr/>
          <a:lstStyle>
            <a:lvl1pPr marL="0" indent="0" algn="r">
              <a:buNone/>
              <a:defRPr b="1"/>
            </a:lvl1pPr>
          </a:lstStyle>
          <a:p>
            <a:pPr lvl="0"/>
            <a:r>
              <a:rPr lang="en-US" dirty="0"/>
              <a:t>Click to add subtitle</a:t>
            </a:r>
          </a:p>
        </p:txBody>
      </p:sp>
      <p:sp>
        <p:nvSpPr>
          <p:cNvPr id="16" name="Rectangle 15"/>
          <p:cNvSpPr/>
          <p:nvPr userDrawn="1"/>
        </p:nvSpPr>
        <p:spPr>
          <a:xfrm>
            <a:off x="508001" y="281928"/>
            <a:ext cx="11175999" cy="707886"/>
          </a:xfrm>
          <a:prstGeom prst="rect">
            <a:avLst/>
          </a:prstGeom>
          <a:effectLst>
            <a:outerShdw dist="35560" dir="2700000" algn="ctr" rotWithShape="0">
              <a:srgbClr val="C0C0C0">
                <a:alpha val="50000"/>
              </a:srgbClr>
            </a:out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000" b="1" kern="1200" noProof="0" dirty="0">
                <a:solidFill>
                  <a:schemeClr val="tx1"/>
                </a:solidFill>
                <a:latin typeface="Tahoma" charset="0"/>
                <a:ea typeface="+mn-ea"/>
                <a:cs typeface="+mn-cs"/>
              </a:rPr>
              <a:t>Air Force Materiel Command</a:t>
            </a:r>
          </a:p>
        </p:txBody>
      </p:sp>
    </p:spTree>
    <p:extLst>
      <p:ext uri="{BB962C8B-B14F-4D97-AF65-F5344CB8AC3E}">
        <p14:creationId xmlns:p14="http://schemas.microsoft.com/office/powerpoint/2010/main" val="18785752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itle Page Option 2 Clear">
    <p:bg>
      <p:bgPr>
        <a:solidFill>
          <a:schemeClr val="bg1"/>
        </a:soli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22061" y="1"/>
            <a:ext cx="3056393" cy="2292295"/>
          </a:xfrm>
          <a:prstGeom prst="rect">
            <a:avLst/>
          </a:prstGeom>
        </p:spPr>
      </p:pic>
      <p:pic>
        <p:nvPicPr>
          <p:cNvPr id="18" name="Picture 17">
            <a:extLst>
              <a:ext uri="{FF2B5EF4-FFF2-40B4-BE49-F238E27FC236}">
                <a16:creationId xmlns:a16="http://schemas.microsoft.com/office/drawing/2014/main" id="{1A92E786-66E4-4585-A2B9-2E9D1860A9E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5013" y="314149"/>
            <a:ext cx="162375" cy="1025530"/>
          </a:xfrm>
          <a:prstGeom prst="rect">
            <a:avLst/>
          </a:prstGeom>
        </p:spPr>
      </p:pic>
      <p:sp>
        <p:nvSpPr>
          <p:cNvPr id="14" name="Text Placeholder 10">
            <a:extLst>
              <a:ext uri="{FF2B5EF4-FFF2-40B4-BE49-F238E27FC236}">
                <a16:creationId xmlns:a16="http://schemas.microsoft.com/office/drawing/2014/main" id="{3F30AE52-17F7-4736-88B1-9A5B009A0D27}"/>
              </a:ext>
            </a:extLst>
          </p:cNvPr>
          <p:cNvSpPr>
            <a:spLocks noGrp="1"/>
          </p:cNvSpPr>
          <p:nvPr>
            <p:ph type="body" sz="quarter" idx="10" hasCustomPrompt="1"/>
          </p:nvPr>
        </p:nvSpPr>
        <p:spPr>
          <a:xfrm>
            <a:off x="190499" y="2295391"/>
            <a:ext cx="10782300" cy="1132592"/>
          </a:xfrm>
        </p:spPr>
        <p:txBody>
          <a:bodyPr anchor="b">
            <a:noAutofit/>
          </a:bodyPr>
          <a:lstStyle>
            <a:lvl1pPr marL="0" indent="0">
              <a:buNone/>
              <a:defRPr sz="3600">
                <a:solidFill>
                  <a:srgbClr val="111C4E"/>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 Page Option 2 – Clear Background</a:t>
            </a:r>
          </a:p>
        </p:txBody>
      </p:sp>
      <p:sp>
        <p:nvSpPr>
          <p:cNvPr id="15" name="Text Placeholder 10">
            <a:extLst>
              <a:ext uri="{FF2B5EF4-FFF2-40B4-BE49-F238E27FC236}">
                <a16:creationId xmlns:a16="http://schemas.microsoft.com/office/drawing/2014/main" id="{9D676178-C318-4DDC-80CF-BBE4A40E6007}"/>
              </a:ext>
            </a:extLst>
          </p:cNvPr>
          <p:cNvSpPr>
            <a:spLocks noGrp="1"/>
          </p:cNvSpPr>
          <p:nvPr>
            <p:ph type="body" sz="quarter" idx="11"/>
          </p:nvPr>
        </p:nvSpPr>
        <p:spPr>
          <a:xfrm>
            <a:off x="190501" y="3429000"/>
            <a:ext cx="10782300" cy="693823"/>
          </a:xfrm>
        </p:spPr>
        <p:txBody>
          <a:bodyPr anchor="t">
            <a:noAutofit/>
          </a:bodyPr>
          <a:lstStyle>
            <a:lvl1pPr marL="0" indent="0">
              <a:lnSpc>
                <a:spcPct val="100000"/>
              </a:lnSpc>
              <a:spcBef>
                <a:spcPts val="0"/>
              </a:spcBef>
              <a:buNone/>
              <a:defRPr sz="2400">
                <a:solidFill>
                  <a:srgbClr val="265CAA"/>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25">
            <a:extLst>
              <a:ext uri="{FF2B5EF4-FFF2-40B4-BE49-F238E27FC236}">
                <a16:creationId xmlns:a16="http://schemas.microsoft.com/office/drawing/2014/main" id="{001A3141-B009-467B-BBC5-F30B1E59C719}"/>
              </a:ext>
            </a:extLst>
          </p:cNvPr>
          <p:cNvSpPr>
            <a:spLocks noGrp="1"/>
          </p:cNvSpPr>
          <p:nvPr>
            <p:ph type="body" sz="quarter" idx="12"/>
          </p:nvPr>
        </p:nvSpPr>
        <p:spPr>
          <a:xfrm>
            <a:off x="187819" y="4679909"/>
            <a:ext cx="4991100" cy="1132592"/>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edit Master text styles</a:t>
            </a:r>
          </a:p>
        </p:txBody>
      </p:sp>
      <p:sp>
        <p:nvSpPr>
          <p:cNvPr id="20" name="Text Placeholder 25">
            <a:extLst>
              <a:ext uri="{FF2B5EF4-FFF2-40B4-BE49-F238E27FC236}">
                <a16:creationId xmlns:a16="http://schemas.microsoft.com/office/drawing/2014/main" id="{BEC4DC64-FAF7-4AAD-B124-CD16EDF48030}"/>
              </a:ext>
            </a:extLst>
          </p:cNvPr>
          <p:cNvSpPr>
            <a:spLocks noGrp="1"/>
          </p:cNvSpPr>
          <p:nvPr>
            <p:ph type="body" sz="quarter" idx="13"/>
          </p:nvPr>
        </p:nvSpPr>
        <p:spPr>
          <a:xfrm>
            <a:off x="5178919" y="4680679"/>
            <a:ext cx="2263896" cy="1138967"/>
          </a:xfrm>
        </p:spPr>
        <p:txBody>
          <a:bodyPr anchor="b">
            <a:normAutofit/>
          </a:bodyPr>
          <a:lstStyle>
            <a:lvl1pPr marL="0" indent="0">
              <a:lnSpc>
                <a:spcPct val="100000"/>
              </a:lnSpc>
              <a:spcBef>
                <a:spcPts val="0"/>
              </a:spcBef>
              <a:buNone/>
              <a:defRPr sz="1600">
                <a:solidFill>
                  <a:srgbClr val="111C4E"/>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marL="0" marR="0" lvl="0" indent="0" algn="l" defTabSz="914400" rtl="0" eaLnBrk="1" fontAlgn="auto" latinLnBrk="0" hangingPunct="1">
              <a:lnSpc>
                <a:spcPts val="1400"/>
              </a:lnSpc>
              <a:spcBef>
                <a:spcPts val="1000"/>
              </a:spcBef>
              <a:spcAft>
                <a:spcPts val="0"/>
              </a:spcAft>
              <a:buClrTx/>
              <a:buSzTx/>
              <a:buFont typeface="Arial" panose="020B0604020202020204" pitchFamily="34" charset="0"/>
              <a:buNone/>
              <a:tabLst/>
              <a:defRPr/>
            </a:pPr>
            <a:r>
              <a:rPr lang="en-US" dirty="0"/>
              <a:t>Click to edit Master text styles</a:t>
            </a:r>
          </a:p>
        </p:txBody>
      </p:sp>
      <p:sp>
        <p:nvSpPr>
          <p:cNvPr id="17" name="Date Placeholder 3">
            <a:extLst>
              <a:ext uri="{FF2B5EF4-FFF2-40B4-BE49-F238E27FC236}">
                <a16:creationId xmlns:a16="http://schemas.microsoft.com/office/drawing/2014/main" id="{C9D88727-B611-40B6-9928-DDD751143310}"/>
              </a:ext>
            </a:extLst>
          </p:cNvPr>
          <p:cNvSpPr>
            <a:spLocks noGrp="1"/>
          </p:cNvSpPr>
          <p:nvPr>
            <p:ph type="dt" sz="half" idx="2"/>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21"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24"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77088"/>
            <a:ext cx="1043093"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578498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4B9C6-08D4-40CE-ACFA-ED2DC0323D60}"/>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9D8C4D18-4635-4507-A48C-AB6B0A3F7275}"/>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lvl1pPr>
              <a:defRPr>
                <a:latin typeface="Franklin Gothic Medium Cond" panose="020B06060304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C9D88727-B611-40B6-9928-DDD751143310}"/>
              </a:ext>
            </a:extLst>
          </p:cNvPr>
          <p:cNvSpPr>
            <a:spLocks noGrp="1"/>
          </p:cNvSpPr>
          <p:nvPr>
            <p:ph type="dt" sz="half" idx="2"/>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1"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241424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100584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7C4A48-D25C-45A8-B8E0-BD2D3B1132C1}" type="datetime1">
              <a:rPr lang="en-US" smtClean="0"/>
              <a:pPr/>
              <a:t>6/27/2023</a:t>
            </a:fld>
            <a:endParaRPr lang="en-US"/>
          </a:p>
        </p:txBody>
      </p:sp>
      <p:sp>
        <p:nvSpPr>
          <p:cNvPr id="9" name="Slide Number Placeholder 8"/>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19683144"/>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C428B3-1457-44B1-A9A0-12C038157BCD}"/>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E9E8E1-3B7B-4318-91B3-973E33D8D76A}"/>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E974C244-F3E4-47FF-89BC-DEE007B6E243}"/>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Master title style</a:t>
            </a:r>
          </a:p>
        </p:txBody>
      </p:sp>
      <p:sp>
        <p:nvSpPr>
          <p:cNvPr id="9" name="Date Placeholder 3">
            <a:extLst>
              <a:ext uri="{FF2B5EF4-FFF2-40B4-BE49-F238E27FC236}">
                <a16:creationId xmlns:a16="http://schemas.microsoft.com/office/drawing/2014/main" id="{C9D88727-B611-40B6-9928-DDD751143310}"/>
              </a:ext>
            </a:extLst>
          </p:cNvPr>
          <p:cNvSpPr>
            <a:spLocks noGrp="1"/>
          </p:cNvSpPr>
          <p:nvPr>
            <p:ph type="dt" sz="half" idx="10"/>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0"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4"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1056439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1C878F-D5C6-4077-8095-4BEF9B3E068A}"/>
              </a:ext>
            </a:extLst>
          </p:cNvPr>
          <p:cNvSpPr>
            <a:spLocks noGrp="1"/>
          </p:cNvSpPr>
          <p:nvPr>
            <p:ph type="body" idx="1"/>
          </p:nvPr>
        </p:nvSpPr>
        <p:spPr>
          <a:xfrm>
            <a:off x="840318" y="1675147"/>
            <a:ext cx="5158316" cy="823912"/>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C7EF6D-CEAE-4BE5-8EE6-4E8118E547C0}"/>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B83F1-4A9C-40E0-839A-C7CE141834F0}"/>
              </a:ext>
            </a:extLst>
          </p:cNvPr>
          <p:cNvSpPr>
            <a:spLocks noGrp="1"/>
          </p:cNvSpPr>
          <p:nvPr>
            <p:ph type="body" sz="quarter" idx="3"/>
          </p:nvPr>
        </p:nvSpPr>
        <p:spPr>
          <a:xfrm>
            <a:off x="6172200" y="1675147"/>
            <a:ext cx="5183717" cy="823912"/>
          </a:xfrm>
          <a:prstGeom prst="rect">
            <a:avLst/>
          </a:prstGeom>
        </p:spPr>
        <p:txBody>
          <a:bodyPr anchor="b"/>
          <a:lstStyle>
            <a:lvl1pPr marL="0" indent="0">
              <a:buNone/>
              <a:defRPr sz="2400" b="0">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FE698-AB15-45FD-AD75-CB8EEE853D13}"/>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C944CAD5-23EE-4C4C-A803-7446269BC15B}"/>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Master title style</a:t>
            </a:r>
          </a:p>
        </p:txBody>
      </p:sp>
      <p:sp>
        <p:nvSpPr>
          <p:cNvPr id="14" name="Date Placeholder 3">
            <a:extLst>
              <a:ext uri="{FF2B5EF4-FFF2-40B4-BE49-F238E27FC236}">
                <a16:creationId xmlns:a16="http://schemas.microsoft.com/office/drawing/2014/main" id="{C9D88727-B611-40B6-9928-DDD751143310}"/>
              </a:ext>
            </a:extLst>
          </p:cNvPr>
          <p:cNvSpPr>
            <a:spLocks noGrp="1"/>
          </p:cNvSpPr>
          <p:nvPr>
            <p:ph type="dt" sz="half" idx="10"/>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5" name="Footer Placeholder 4">
            <a:extLst>
              <a:ext uri="{FF2B5EF4-FFF2-40B4-BE49-F238E27FC236}">
                <a16:creationId xmlns:a16="http://schemas.microsoft.com/office/drawing/2014/main" id="{6F7EB72D-1EE0-4FA5-9160-0A3ED98A085F}"/>
              </a:ext>
            </a:extLst>
          </p:cNvPr>
          <p:cNvSpPr>
            <a:spLocks noGrp="1"/>
          </p:cNvSpPr>
          <p:nvPr>
            <p:ph type="ftr" sz="quarter" idx="11"/>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EB566B06-978E-4AE7-BDD2-023E03FB2EBF}"/>
              </a:ext>
            </a:extLst>
          </p:cNvPr>
          <p:cNvSpPr>
            <a:spLocks noGrp="1"/>
          </p:cNvSpPr>
          <p:nvPr>
            <p:ph type="sldNum" sz="quarter" idx="12"/>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391228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 No Text Form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5DF160-2252-4507-9087-606C83CDB7D9}" type="slidenum">
              <a:rPr lang="en-US" smtClean="0"/>
              <a:pPr/>
              <a:t>‹#›</a:t>
            </a:fld>
            <a:endParaRPr lang="en-US" dirty="0"/>
          </a:p>
        </p:txBody>
      </p:sp>
    </p:spTree>
    <p:extLst>
      <p:ext uri="{BB962C8B-B14F-4D97-AF65-F5344CB8AC3E}">
        <p14:creationId xmlns:p14="http://schemas.microsoft.com/office/powerpoint/2010/main" val="1739794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Title_Blue">
    <p:bg>
      <p:bgPr>
        <a:gradFill>
          <a:gsLst>
            <a:gs pos="0">
              <a:srgbClr val="111C4E"/>
            </a:gs>
            <a:gs pos="100000">
              <a:srgbClr val="031336"/>
            </a:gs>
          </a:gsLst>
          <a:lin ang="0" scaled="0"/>
        </a:gradFill>
        <a:effectLst/>
      </p:bgPr>
    </p:bg>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1ABEE617-F3B1-4BA8-80B0-E2DBD0F3E4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35608" y="2588"/>
            <a:ext cx="3056393" cy="2292295"/>
          </a:xfrm>
          <a:prstGeom prst="rect">
            <a:avLst/>
          </a:prstGeom>
        </p:spPr>
      </p:pic>
      <p:pic>
        <p:nvPicPr>
          <p:cNvPr id="3" name="Picture 2">
            <a:extLst>
              <a:ext uri="{FF2B5EF4-FFF2-40B4-BE49-F238E27FC236}">
                <a16:creationId xmlns:a16="http://schemas.microsoft.com/office/drawing/2014/main" id="{AF3709FA-39F7-417D-9469-D548065EBA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95013" y="314149"/>
            <a:ext cx="162375" cy="1025530"/>
          </a:xfrm>
          <a:prstGeom prst="rect">
            <a:avLst/>
          </a:prstGeom>
        </p:spPr>
      </p:pic>
      <p:cxnSp>
        <p:nvCxnSpPr>
          <p:cNvPr id="14" name="Straight Connector 13">
            <a:extLst>
              <a:ext uri="{FF2B5EF4-FFF2-40B4-BE49-F238E27FC236}">
                <a16:creationId xmlns:a16="http://schemas.microsoft.com/office/drawing/2014/main" id="{CA4E4C7F-1EDF-4657-9BBA-0FCF66B9BB2D}"/>
              </a:ext>
            </a:extLst>
          </p:cNvPr>
          <p:cNvCxnSpPr>
            <a:cxnSpLocks/>
          </p:cNvCxnSpPr>
          <p:nvPr userDrawn="1"/>
        </p:nvCxnSpPr>
        <p:spPr>
          <a:xfrm>
            <a:off x="406400" y="4794871"/>
            <a:ext cx="6997032" cy="0"/>
          </a:xfrm>
          <a:prstGeom prst="line">
            <a:avLst/>
          </a:prstGeom>
          <a:ln>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574963-C4F3-4FAC-A935-56AE49BC8A8F}"/>
              </a:ext>
            </a:extLst>
          </p:cNvPr>
          <p:cNvCxnSpPr>
            <a:cxnSpLocks/>
          </p:cNvCxnSpPr>
          <p:nvPr userDrawn="1"/>
        </p:nvCxnSpPr>
        <p:spPr>
          <a:xfrm>
            <a:off x="7403433" y="4794871"/>
            <a:ext cx="1946052" cy="0"/>
          </a:xfrm>
          <a:prstGeom prst="line">
            <a:avLst/>
          </a:prstGeom>
          <a:ln>
            <a:solidFill>
              <a:srgbClr val="E21E26"/>
            </a:solidFill>
          </a:ln>
        </p:spPr>
        <p:style>
          <a:lnRef idx="1">
            <a:schemeClr val="accent1"/>
          </a:lnRef>
          <a:fillRef idx="0">
            <a:schemeClr val="accent1"/>
          </a:fillRef>
          <a:effectRef idx="0">
            <a:schemeClr val="accent1"/>
          </a:effectRef>
          <a:fontRef idx="minor">
            <a:schemeClr val="tx1"/>
          </a:fontRef>
        </p:style>
      </p:cxnSp>
      <p:sp>
        <p:nvSpPr>
          <p:cNvPr id="18" name="Text Placeholder 10">
            <a:extLst>
              <a:ext uri="{FF2B5EF4-FFF2-40B4-BE49-F238E27FC236}">
                <a16:creationId xmlns:a16="http://schemas.microsoft.com/office/drawing/2014/main" id="{F364762C-3350-4211-ADF3-8B9B94F8E6EF}"/>
              </a:ext>
            </a:extLst>
          </p:cNvPr>
          <p:cNvSpPr>
            <a:spLocks noGrp="1"/>
          </p:cNvSpPr>
          <p:nvPr>
            <p:ph type="body" sz="quarter" idx="10" hasCustomPrompt="1"/>
          </p:nvPr>
        </p:nvSpPr>
        <p:spPr>
          <a:xfrm>
            <a:off x="304396" y="1342211"/>
            <a:ext cx="9045089" cy="1132592"/>
          </a:xfrm>
        </p:spPr>
        <p:txBody>
          <a:bodyPr anchor="b">
            <a:noAutofit/>
          </a:bodyPr>
          <a:lstStyle>
            <a:lvl1pPr marL="0" indent="0">
              <a:lnSpc>
                <a:spcPct val="100000"/>
              </a:lnSpc>
              <a:spcBef>
                <a:spcPts val="0"/>
              </a:spcBef>
              <a:buNone/>
              <a:defRPr sz="3600">
                <a:solidFill>
                  <a:schemeClr val="bg1"/>
                </a:solidFill>
                <a:latin typeface="Franklin Gothic Medium Cond" panose="020B06060304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Title</a:t>
            </a:r>
          </a:p>
        </p:txBody>
      </p:sp>
      <p:sp>
        <p:nvSpPr>
          <p:cNvPr id="20" name="Text Placeholder 10">
            <a:extLst>
              <a:ext uri="{FF2B5EF4-FFF2-40B4-BE49-F238E27FC236}">
                <a16:creationId xmlns:a16="http://schemas.microsoft.com/office/drawing/2014/main" id="{DB2D2ECA-6F5E-4B3F-8B36-049AA61094A9}"/>
              </a:ext>
            </a:extLst>
          </p:cNvPr>
          <p:cNvSpPr>
            <a:spLocks noGrp="1"/>
          </p:cNvSpPr>
          <p:nvPr>
            <p:ph type="body" sz="quarter" idx="11" hasCustomPrompt="1"/>
          </p:nvPr>
        </p:nvSpPr>
        <p:spPr>
          <a:xfrm>
            <a:off x="304394" y="2475821"/>
            <a:ext cx="11582805" cy="693823"/>
          </a:xfrm>
        </p:spPr>
        <p:txBody>
          <a:bodyPr anchor="t">
            <a:noAutofit/>
          </a:bodyPr>
          <a:lstStyle>
            <a:lvl1pPr marL="0" indent="0">
              <a:lnSpc>
                <a:spcPct val="100000"/>
              </a:lnSpc>
              <a:spcBef>
                <a:spcPts val="0"/>
              </a:spcBef>
              <a:buNone/>
              <a:defRPr sz="2400">
                <a:solidFill>
                  <a:schemeClr val="bg1"/>
                </a:solidFill>
                <a:latin typeface="Arial Narrow" panose="020B0606020202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21" name="Text Placeholder 25">
            <a:extLst>
              <a:ext uri="{FF2B5EF4-FFF2-40B4-BE49-F238E27FC236}">
                <a16:creationId xmlns:a16="http://schemas.microsoft.com/office/drawing/2014/main" id="{5BC82964-C87A-4F12-9EAF-9A16765D113C}"/>
              </a:ext>
            </a:extLst>
          </p:cNvPr>
          <p:cNvSpPr>
            <a:spLocks noGrp="1"/>
          </p:cNvSpPr>
          <p:nvPr>
            <p:ph type="body" sz="quarter" idx="12" hasCustomPrompt="1"/>
          </p:nvPr>
        </p:nvSpPr>
        <p:spPr>
          <a:xfrm>
            <a:off x="304394" y="3227594"/>
            <a:ext cx="4211671" cy="1553684"/>
          </a:xfrm>
        </p:spPr>
        <p:txBody>
          <a:bodyPr anchor="b">
            <a:normAutofit/>
          </a:bodyPr>
          <a:lstStyle>
            <a:lvl1pPr marL="0" indent="0">
              <a:lnSpc>
                <a:spcPct val="100000"/>
              </a:lnSpc>
              <a:spcBef>
                <a:spcPts val="0"/>
              </a:spcBef>
              <a:buNone/>
              <a:defRPr sz="16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Name, Title, Organization, Event Name, Date</a:t>
            </a:r>
          </a:p>
        </p:txBody>
      </p:sp>
      <p:sp>
        <p:nvSpPr>
          <p:cNvPr id="24" name="Text Placeholder 25">
            <a:extLst>
              <a:ext uri="{FF2B5EF4-FFF2-40B4-BE49-F238E27FC236}">
                <a16:creationId xmlns:a16="http://schemas.microsoft.com/office/drawing/2014/main" id="{52052D11-E6D4-4A0F-BA0A-034EC037CA86}"/>
              </a:ext>
            </a:extLst>
          </p:cNvPr>
          <p:cNvSpPr>
            <a:spLocks noGrp="1"/>
          </p:cNvSpPr>
          <p:nvPr>
            <p:ph type="body" sz="quarter" idx="18" hasCustomPrompt="1"/>
          </p:nvPr>
        </p:nvSpPr>
        <p:spPr>
          <a:xfrm>
            <a:off x="7315199" y="3227594"/>
            <a:ext cx="4571997" cy="1553684"/>
          </a:xfrm>
        </p:spPr>
        <p:txBody>
          <a:bodyPr anchor="b">
            <a:normAutofit/>
          </a:bodyPr>
          <a:lstStyle>
            <a:lvl1pPr marL="0" indent="0">
              <a:lnSpc>
                <a:spcPct val="100000"/>
              </a:lnSpc>
              <a:spcBef>
                <a:spcPts val="0"/>
              </a:spcBef>
              <a:buNone/>
              <a:defRPr sz="12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Controlled by, Category, Distribution, POC</a:t>
            </a:r>
          </a:p>
        </p:txBody>
      </p:sp>
      <p:sp>
        <p:nvSpPr>
          <p:cNvPr id="25" name="Text Placeholder 25">
            <a:extLst>
              <a:ext uri="{FF2B5EF4-FFF2-40B4-BE49-F238E27FC236}">
                <a16:creationId xmlns:a16="http://schemas.microsoft.com/office/drawing/2014/main" id="{5AAFDF7B-39BD-4A90-86C2-6FFAC3034661}"/>
              </a:ext>
            </a:extLst>
          </p:cNvPr>
          <p:cNvSpPr>
            <a:spLocks noGrp="1"/>
          </p:cNvSpPr>
          <p:nvPr>
            <p:ph type="body" sz="quarter" idx="19" hasCustomPrompt="1"/>
          </p:nvPr>
        </p:nvSpPr>
        <p:spPr>
          <a:xfrm>
            <a:off x="295012" y="4890898"/>
            <a:ext cx="11592184" cy="1485838"/>
          </a:xfrm>
        </p:spPr>
        <p:txBody>
          <a:bodyPr anchor="b">
            <a:normAutofit/>
          </a:bodyPr>
          <a:lstStyle>
            <a:lvl1pPr marL="0" indent="0">
              <a:lnSpc>
                <a:spcPct val="100000"/>
              </a:lnSpc>
              <a:spcBef>
                <a:spcPts val="0"/>
              </a:spcBef>
              <a:buNone/>
              <a:defRPr sz="1000">
                <a:solidFill>
                  <a:schemeClr val="bg1"/>
                </a:solidFill>
                <a:latin typeface="Arial Narrow" panose="020B0606020202030204" pitchFamily="34" charset="0"/>
              </a:defRPr>
            </a:lvl1pPr>
            <a:lvl2pPr>
              <a:defRPr>
                <a:solidFill>
                  <a:schemeClr val="bg1"/>
                </a:solidFill>
              </a:defRPr>
            </a:lvl2pPr>
            <a:lvl3pPr>
              <a:defRPr>
                <a:solidFill>
                  <a:schemeClr val="bg1"/>
                </a:solidFill>
              </a:defRPr>
            </a:lvl3pPr>
            <a:lvl4pPr>
              <a:defRPr>
                <a:solidFill>
                  <a:schemeClr val="bg1"/>
                </a:solidFill>
              </a:defRPr>
            </a:lvl4pPr>
            <a:lvl5pPr marL="1828800" indent="0">
              <a:buNone/>
              <a:defRPr>
                <a:solidFill>
                  <a:schemeClr val="bg1"/>
                </a:solidFill>
              </a:defRPr>
            </a:lvl5pPr>
          </a:lstStyle>
          <a:p>
            <a:pPr lvl="0"/>
            <a:r>
              <a:rPr lang="en-US" dirty="0"/>
              <a:t>Click to add distribution statements/disclaimers.  [AUTHOR: See DoDI 5230.24 for applicable distribution statement. Following is an example. ] Distribution Statement C: Distribution authorized to U.S. Government agencies and their contractors (reason) (date of determination). Other requests for this document shall be referred to (controlling DoD office).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p>
        </p:txBody>
      </p:sp>
    </p:spTree>
    <p:extLst>
      <p:ext uri="{BB962C8B-B14F-4D97-AF65-F5344CB8AC3E}">
        <p14:creationId xmlns:p14="http://schemas.microsoft.com/office/powerpoint/2010/main" val="3668944417"/>
      </p:ext>
    </p:extLst>
  </p:cSld>
  <p:clrMapOvr>
    <a:masterClrMapping/>
  </p:clrMapOvr>
  <p:extLst>
    <p:ext uri="{DCECCB84-F9BA-43D5-87BE-67443E8EF086}">
      <p15:sldGuideLst xmlns:p15="http://schemas.microsoft.com/office/powerpoint/2012/main">
        <p15:guide id="1" orient="horz" pos="2160">
          <p15:clr>
            <a:srgbClr val="FBAE40"/>
          </p15:clr>
        </p15:guide>
        <p15:guide id="2" pos="56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3200" y="173748"/>
            <a:ext cx="9956800" cy="740653"/>
          </a:xfrm>
        </p:spPr>
        <p:txBody>
          <a:bodyPr/>
          <a:lstStyle>
            <a:lvl1pPr>
              <a:defRPr>
                <a:solidFill>
                  <a:srgbClr val="AB0003"/>
                </a:solidFill>
              </a:defRPr>
            </a:lvl1pPr>
          </a:lstStyle>
          <a:p>
            <a:r>
              <a:rPr lang="en-US" dirty="0"/>
              <a:t>CLICK TO EDIT </a:t>
            </a:r>
            <a:br>
              <a:rPr lang="en-US" dirty="0"/>
            </a:br>
            <a:r>
              <a:rPr lang="en-US" dirty="0"/>
              <a:t>MASTER TITLE STYLE</a:t>
            </a:r>
          </a:p>
        </p:txBody>
      </p:sp>
      <p:sp>
        <p:nvSpPr>
          <p:cNvPr id="3" name="Date Placeholder 2"/>
          <p:cNvSpPr>
            <a:spLocks noGrp="1"/>
          </p:cNvSpPr>
          <p:nvPr>
            <p:ph type="dt" sz="half" idx="10"/>
          </p:nvPr>
        </p:nvSpPr>
        <p:spPr/>
        <p:txBody>
          <a:bodyPr/>
          <a:lstStyle/>
          <a:p>
            <a:fld id="{BB7F9C2D-98A7-4A5A-AF37-9DE9D3A4D871}" type="datetime1">
              <a:rPr lang="en-US" smtClean="0"/>
              <a:pPr/>
              <a:t>6/27/2023</a:t>
            </a:fld>
            <a:endParaRPr lang="en-US"/>
          </a:p>
        </p:txBody>
      </p:sp>
      <p:sp>
        <p:nvSpPr>
          <p:cNvPr id="5" name="Slide Number Placeholder 4"/>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29143742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BAC9F-A0B1-4460-AE6A-1FEB31152C69}" type="datetime1">
              <a:rPr lang="en-US" smtClean="0"/>
              <a:pPr/>
              <a:t>6/27/2023</a:t>
            </a:fld>
            <a:endParaRPr lang="en-US"/>
          </a:p>
        </p:txBody>
      </p:sp>
      <p:sp>
        <p:nvSpPr>
          <p:cNvPr id="4" name="Slide Number Placeholder 3"/>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41196968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solidFill>
                  <a:srgbClr val="AB0003"/>
                </a:solidFill>
              </a:defRPr>
            </a:lvl1pPr>
          </a:lstStyle>
          <a:p>
            <a:r>
              <a:rPr lang="en-US" dirty="0"/>
              <a:t>CLICK TO EDIT MASTER TITLE STYLE</a:t>
            </a:r>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9C14F5-A131-4974-90AA-B086A07564D4}" type="datetime1">
              <a:rPr lang="en-US" smtClean="0"/>
              <a:pPr/>
              <a:t>6/27/2023</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131745413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solidFill>
                  <a:srgbClr val="AB0003"/>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D09FB-BFDE-4AEB-86B7-A3875FE04EE9}" type="datetime1">
              <a:rPr lang="en-US" smtClean="0"/>
              <a:pPr/>
              <a:t>6/27/2023</a:t>
            </a:fld>
            <a:endParaRPr lang="en-US"/>
          </a:p>
        </p:txBody>
      </p:sp>
      <p:sp>
        <p:nvSpPr>
          <p:cNvPr id="7" name="Slide Number Placeholder 6"/>
          <p:cNvSpPr>
            <a:spLocks noGrp="1"/>
          </p:cNvSpPr>
          <p:nvPr>
            <p:ph type="sldNum" sz="quarter" idx="12"/>
          </p:nvPr>
        </p:nvSpPr>
        <p:spPr/>
        <p:txBody>
          <a:bodyPr/>
          <a:lstStyle/>
          <a:p>
            <a:fld id="{CD64BFC3-983F-4B0A-9A55-84A85105ADC0}" type="slidenum">
              <a:rPr lang="en-US" smtClean="0"/>
              <a:pPr/>
              <a:t>‹#›</a:t>
            </a:fld>
            <a:endParaRPr lang="en-US"/>
          </a:p>
        </p:txBody>
      </p:sp>
    </p:spTree>
    <p:extLst>
      <p:ext uri="{BB962C8B-B14F-4D97-AF65-F5344CB8AC3E}">
        <p14:creationId xmlns:p14="http://schemas.microsoft.com/office/powerpoint/2010/main" val="340897784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4.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ed and white sign&#10;&#10;Description automatically generated">
            <a:extLst>
              <a:ext uri="{FF2B5EF4-FFF2-40B4-BE49-F238E27FC236}">
                <a16:creationId xmlns:a16="http://schemas.microsoft.com/office/drawing/2014/main" id="{5823847C-7389-40C4-8131-2D66880DDE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09234" y="0"/>
            <a:ext cx="1012625" cy="1219201"/>
          </a:xfrm>
          <a:prstGeom prst="rect">
            <a:avLst/>
          </a:prstGeom>
        </p:spPr>
      </p:pic>
      <p:sp>
        <p:nvSpPr>
          <p:cNvPr id="2" name="Title Placeholder 1"/>
          <p:cNvSpPr>
            <a:spLocks noGrp="1"/>
          </p:cNvSpPr>
          <p:nvPr>
            <p:ph type="title"/>
          </p:nvPr>
        </p:nvSpPr>
        <p:spPr>
          <a:xfrm>
            <a:off x="203200" y="173748"/>
            <a:ext cx="10160000" cy="740653"/>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03200" y="1219201"/>
            <a:ext cx="10972800" cy="4830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4" name="Date Placeholder 3"/>
          <p:cNvSpPr>
            <a:spLocks noGrp="1"/>
          </p:cNvSpPr>
          <p:nvPr>
            <p:ph type="dt" sz="half" idx="2"/>
          </p:nvPr>
        </p:nvSpPr>
        <p:spPr>
          <a:xfrm>
            <a:off x="8737600" y="6400801"/>
            <a:ext cx="3193784"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Montserrat" panose="02000505000000020004" pitchFamily="2" charset="0"/>
              </a:defRPr>
            </a:lvl1pPr>
          </a:lstStyle>
          <a:p>
            <a:fld id="{D052A4D6-DA43-469D-B534-1F70D17CCF7C}" type="datetime1">
              <a:rPr lang="en-US" smtClean="0"/>
              <a:pPr/>
              <a:t>6/27/2023</a:t>
            </a:fld>
            <a:endParaRPr lang="en-US" dirty="0"/>
          </a:p>
        </p:txBody>
      </p:sp>
      <p:sp>
        <p:nvSpPr>
          <p:cNvPr id="6" name="Slide Number Placeholder 5"/>
          <p:cNvSpPr>
            <a:spLocks noGrp="1"/>
          </p:cNvSpPr>
          <p:nvPr>
            <p:ph type="sldNum" sz="quarter" idx="4"/>
          </p:nvPr>
        </p:nvSpPr>
        <p:spPr>
          <a:xfrm>
            <a:off x="203200" y="6400801"/>
            <a:ext cx="482600" cy="365125"/>
          </a:xfrm>
          <a:prstGeom prst="rect">
            <a:avLst/>
          </a:prstGeom>
        </p:spPr>
        <p:txBody>
          <a:bodyPr vert="horz" lIns="91440" tIns="45720" rIns="91440" bIns="45720" rtlCol="0" anchor="ctr"/>
          <a:lstStyle>
            <a:lvl1pPr algn="ctr">
              <a:defRPr sz="1200" b="0">
                <a:solidFill>
                  <a:schemeClr val="tx1">
                    <a:lumMod val="50000"/>
                    <a:lumOff val="50000"/>
                  </a:schemeClr>
                </a:solidFill>
                <a:latin typeface="Arial" panose="020B0604020202020204" pitchFamily="34" charset="0"/>
                <a:cs typeface="Arial" panose="020B0604020202020204" pitchFamily="34" charset="0"/>
              </a:defRPr>
            </a:lvl1pPr>
          </a:lstStyle>
          <a:p>
            <a:fld id="{CD64BFC3-983F-4B0A-9A55-84A85105ADC0}" type="slidenum">
              <a:rPr lang="en-US" smtClean="0"/>
              <a:pPr/>
              <a:t>‹#›</a:t>
            </a:fld>
            <a:endParaRPr lang="en-US" dirty="0"/>
          </a:p>
        </p:txBody>
      </p:sp>
    </p:spTree>
    <p:extLst>
      <p:ext uri="{BB962C8B-B14F-4D97-AF65-F5344CB8AC3E}">
        <p14:creationId xmlns:p14="http://schemas.microsoft.com/office/powerpoint/2010/main" val="2662463802"/>
      </p:ext>
    </p:extLst>
  </p:cSld>
  <p:clrMap bg1="lt1" tx1="dk1" bg2="lt2" tx2="dk2" accent1="accent1" accent2="accent2" accent3="accent3" accent4="accent4" accent5="accent5" accent6="accent6" hlink="hlink" folHlink="folHlink"/>
  <p:sldLayoutIdLst>
    <p:sldLayoutId id="2147483699" r:id="rId1"/>
    <p:sldLayoutId id="2147483682" r:id="rId2"/>
    <p:sldLayoutId id="2147483700"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med">
    <p:fade/>
  </p:transition>
  <p:hf hdr="0" ftr="0"/>
  <p:txStyles>
    <p:title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AB0003"/>
        </a:buClr>
        <a:buFont typeface="Arial" panose="020B0604020202020204" pitchFamily="34" charset="0"/>
        <a:buChar char="•"/>
        <a:defRPr sz="2800" b="1" kern="1200" spc="0">
          <a:solidFill>
            <a:schemeClr val="tx1">
              <a:lumMod val="85000"/>
              <a:lumOff val="1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spc="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spc="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spc="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400" kern="1200" spc="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77" y="1447799"/>
            <a:ext cx="10987418" cy="483346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9005" y="6492875"/>
            <a:ext cx="1345608"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fld id="{92076950-07FE-48A8-AFEA-94771226F8AB}" type="datetime1">
              <a:rPr lang="en-US" smtClean="0"/>
              <a:t>6/27/2023</a:t>
            </a:fld>
            <a:endParaRPr lang="en-US" dirty="0"/>
          </a:p>
        </p:txBody>
      </p:sp>
      <p:sp>
        <p:nvSpPr>
          <p:cNvPr id="6" name="Slide Number Placeholder 5"/>
          <p:cNvSpPr>
            <a:spLocks noGrp="1"/>
          </p:cNvSpPr>
          <p:nvPr>
            <p:ph type="sldNum" sz="quarter" idx="4"/>
          </p:nvPr>
        </p:nvSpPr>
        <p:spPr>
          <a:xfrm>
            <a:off x="10257387" y="6492875"/>
            <a:ext cx="1345608"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2" name="Rectangle 1">
            <a:extLst>
              <a:ext uri="{FF2B5EF4-FFF2-40B4-BE49-F238E27FC236}">
                <a16:creationId xmlns:a16="http://schemas.microsoft.com/office/drawing/2014/main" id="{22C47FE3-A78E-49F8-82D8-727AE4C443A6}"/>
              </a:ext>
            </a:extLst>
          </p:cNvPr>
          <p:cNvSpPr/>
          <p:nvPr userDrawn="1"/>
        </p:nvSpPr>
        <p:spPr>
          <a:xfrm>
            <a:off x="0" y="0"/>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F0EE82B-7AC6-46DF-B3E8-774E1E63A8CB}"/>
              </a:ext>
            </a:extLst>
          </p:cNvPr>
          <p:cNvCxnSpPr>
            <a:cxnSpLocks/>
          </p:cNvCxnSpPr>
          <p:nvPr userDrawn="1"/>
        </p:nvCxnSpPr>
        <p:spPr>
          <a:xfrm>
            <a:off x="0" y="1321747"/>
            <a:ext cx="10345994"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B1FBE12-BC41-4A51-82C8-D4FA199B60DF}"/>
              </a:ext>
            </a:extLst>
          </p:cNvPr>
          <p:cNvCxnSpPr>
            <a:cxnSpLocks/>
          </p:cNvCxnSpPr>
          <p:nvPr userDrawn="1"/>
        </p:nvCxnSpPr>
        <p:spPr>
          <a:xfrm flipH="1">
            <a:off x="10345994" y="1321747"/>
            <a:ext cx="1846006"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sp>
        <p:nvSpPr>
          <p:cNvPr id="15" name="Title Placeholder 1">
            <a:extLst>
              <a:ext uri="{FF2B5EF4-FFF2-40B4-BE49-F238E27FC236}">
                <a16:creationId xmlns:a16="http://schemas.microsoft.com/office/drawing/2014/main" id="{B25B9EB2-CBB6-432C-82AE-7240411A357E}"/>
              </a:ext>
            </a:extLst>
          </p:cNvPr>
          <p:cNvSpPr>
            <a:spLocks noGrp="1"/>
          </p:cNvSpPr>
          <p:nvPr>
            <p:ph type="title"/>
          </p:nvPr>
        </p:nvSpPr>
        <p:spPr>
          <a:xfrm>
            <a:off x="1352552" y="323428"/>
            <a:ext cx="10250444" cy="677002"/>
          </a:xfrm>
          <a:prstGeom prst="rect">
            <a:avLst/>
          </a:prstGeom>
        </p:spPr>
        <p:txBody>
          <a:bodyPr vert="horz" lIns="91440" tIns="45720" rIns="91440" bIns="45720" rtlCol="0" anchor="ctr">
            <a:normAutofit/>
          </a:bodyPr>
          <a:lstStyle/>
          <a:p>
            <a:endParaRPr lang="en-US" dirty="0"/>
          </a:p>
        </p:txBody>
      </p:sp>
      <p:pic>
        <p:nvPicPr>
          <p:cNvPr id="16" name="Picture 15" descr="Logo&#10;&#10;Description automatically generated">
            <a:extLst>
              <a:ext uri="{FF2B5EF4-FFF2-40B4-BE49-F238E27FC236}">
                <a16:creationId xmlns:a16="http://schemas.microsoft.com/office/drawing/2014/main" id="{20AE59F4-CB15-48D9-8412-8125A843351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943" y="-10875"/>
            <a:ext cx="1345608" cy="1345608"/>
          </a:xfrm>
          <a:prstGeom prst="rect">
            <a:avLst/>
          </a:prstGeom>
        </p:spPr>
      </p:pic>
    </p:spTree>
    <p:extLst>
      <p:ext uri="{BB962C8B-B14F-4D97-AF65-F5344CB8AC3E}">
        <p14:creationId xmlns:p14="http://schemas.microsoft.com/office/powerpoint/2010/main" val="42084657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6" r:id="rId14"/>
  </p:sldLayoutIdLst>
  <p:hf hdr="0" ftr="0" dt="0"/>
  <p:txStyles>
    <p:titleStyle>
      <a:lvl1pPr algn="l" defTabSz="914400" rtl="0" eaLnBrk="1" latinLnBrk="0" hangingPunct="1">
        <a:lnSpc>
          <a:spcPct val="90000"/>
        </a:lnSpc>
        <a:spcBef>
          <a:spcPct val="0"/>
        </a:spcBef>
        <a:buNone/>
        <a:defRPr sz="3200" b="0" kern="1200">
          <a:solidFill>
            <a:schemeClr val="bg1"/>
          </a:solidFill>
          <a:latin typeface="Franklin Gothic Medium Cond" panose="020B06060304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512238" y="1082679"/>
            <a:ext cx="11148484"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171" name="Rectangle 3"/>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82">
                <a:solidFill>
                  <a:schemeClr val="tx1"/>
                </a:solidFill>
              </a:defRPr>
            </a:lvl1pPr>
          </a:lstStyle>
          <a:p>
            <a:fld id="{B6F15528-21DE-4FAA-801E-634DDDAF4B2B}" type="slidenum">
              <a:rPr lang="en-US" smtClean="0">
                <a:solidFill>
                  <a:srgbClr val="000000"/>
                </a:solidFill>
              </a:rPr>
              <a:pPr/>
              <a:t>‹#›</a:t>
            </a:fld>
            <a:endParaRPr lang="en-US" dirty="0">
              <a:solidFill>
                <a:srgbClr val="000000"/>
              </a:solidFill>
            </a:endParaRPr>
          </a:p>
        </p:txBody>
      </p:sp>
      <p:sp>
        <p:nvSpPr>
          <p:cNvPr id="2053" name="Rectangle 5"/>
          <p:cNvSpPr>
            <a:spLocks noGrp="1" noChangeArrowheads="1"/>
          </p:cNvSpPr>
          <p:nvPr>
            <p:ph type="title"/>
          </p:nvPr>
        </p:nvSpPr>
        <p:spPr bwMode="auto">
          <a:xfrm>
            <a:off x="1805518" y="270831"/>
            <a:ext cx="9861549" cy="5045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5" name="Line 7"/>
          <p:cNvSpPr>
            <a:spLocks noChangeShapeType="1"/>
          </p:cNvSpPr>
          <p:nvPr/>
        </p:nvSpPr>
        <p:spPr bwMode="auto">
          <a:xfrm>
            <a:off x="508001" y="965200"/>
            <a:ext cx="11176000" cy="0"/>
          </a:xfrm>
          <a:prstGeom prst="line">
            <a:avLst/>
          </a:prstGeom>
          <a:noFill/>
          <a:ln w="57150">
            <a:solidFill>
              <a:srgbClr val="0C2D83"/>
            </a:solidFill>
            <a:round/>
            <a:headEnd/>
            <a:tailEnd/>
          </a:ln>
          <a:effectLst/>
        </p:spPr>
        <p:txBody>
          <a:bodyPr wrap="none" anchor="ctr"/>
          <a:lstStyle/>
          <a:p>
            <a:pPr>
              <a:defRPr/>
            </a:pPr>
            <a:endParaRPr lang="en-US" sz="1767" dirty="0">
              <a:solidFill>
                <a:srgbClr val="000000"/>
              </a:solidFill>
            </a:endParaRPr>
          </a:p>
        </p:txBody>
      </p:sp>
      <p:pic>
        <p:nvPicPr>
          <p:cNvPr id="2056" name="Picture 1037" descr="afsymbol"/>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522817" y="90490"/>
            <a:ext cx="1369483" cy="811212"/>
          </a:xfrm>
          <a:prstGeom prst="rect">
            <a:avLst/>
          </a:prstGeom>
          <a:noFill/>
          <a:ln w="9525">
            <a:noFill/>
            <a:miter lim="800000"/>
            <a:headEnd/>
            <a:tailEnd/>
          </a:ln>
        </p:spPr>
      </p:pic>
    </p:spTree>
    <p:extLst>
      <p:ext uri="{BB962C8B-B14F-4D97-AF65-F5344CB8AC3E}">
        <p14:creationId xmlns:p14="http://schemas.microsoft.com/office/powerpoint/2010/main" val="207906635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Lst>
  <p:transition advClick="0"/>
  <p:hf hdr="0" ftr="0" dt="0"/>
  <p:txStyles>
    <p:titleStyle>
      <a:lvl1pPr algn="r" rtl="0" eaLnBrk="1" fontAlgn="base" hangingPunct="1">
        <a:spcBef>
          <a:spcPct val="0"/>
        </a:spcBef>
        <a:spcAft>
          <a:spcPct val="0"/>
        </a:spcAft>
        <a:defRPr sz="2749" b="1" i="1">
          <a:solidFill>
            <a:srgbClr val="000066"/>
          </a:solidFill>
          <a:latin typeface="+mj-lt"/>
          <a:ea typeface="+mj-ea"/>
          <a:cs typeface="+mj-cs"/>
        </a:defRPr>
      </a:lvl1pPr>
      <a:lvl2pPr algn="r" rtl="0" eaLnBrk="1" fontAlgn="base" hangingPunct="1">
        <a:spcBef>
          <a:spcPct val="0"/>
        </a:spcBef>
        <a:spcAft>
          <a:spcPct val="0"/>
        </a:spcAft>
        <a:defRPr sz="2749" b="1" i="1">
          <a:solidFill>
            <a:srgbClr val="000066"/>
          </a:solidFill>
          <a:latin typeface="Arial" charset="0"/>
        </a:defRPr>
      </a:lvl2pPr>
      <a:lvl3pPr algn="r" rtl="0" eaLnBrk="1" fontAlgn="base" hangingPunct="1">
        <a:spcBef>
          <a:spcPct val="0"/>
        </a:spcBef>
        <a:spcAft>
          <a:spcPct val="0"/>
        </a:spcAft>
        <a:defRPr sz="2749" b="1" i="1">
          <a:solidFill>
            <a:srgbClr val="000066"/>
          </a:solidFill>
          <a:latin typeface="Arial" charset="0"/>
        </a:defRPr>
      </a:lvl3pPr>
      <a:lvl4pPr algn="r" rtl="0" eaLnBrk="1" fontAlgn="base" hangingPunct="1">
        <a:spcBef>
          <a:spcPct val="0"/>
        </a:spcBef>
        <a:spcAft>
          <a:spcPct val="0"/>
        </a:spcAft>
        <a:defRPr sz="2749" b="1" i="1">
          <a:solidFill>
            <a:srgbClr val="000066"/>
          </a:solidFill>
          <a:latin typeface="Arial" charset="0"/>
        </a:defRPr>
      </a:lvl4pPr>
      <a:lvl5pPr algn="r" rtl="0" eaLnBrk="1" fontAlgn="base" hangingPunct="1">
        <a:spcBef>
          <a:spcPct val="0"/>
        </a:spcBef>
        <a:spcAft>
          <a:spcPct val="0"/>
        </a:spcAft>
        <a:defRPr sz="2749" b="1" i="1">
          <a:solidFill>
            <a:srgbClr val="000066"/>
          </a:solidFill>
          <a:latin typeface="Arial" charset="0"/>
        </a:defRPr>
      </a:lvl5pPr>
      <a:lvl6pPr marL="448820" algn="r" rtl="0" eaLnBrk="1" fontAlgn="base" hangingPunct="1">
        <a:spcBef>
          <a:spcPct val="0"/>
        </a:spcBef>
        <a:spcAft>
          <a:spcPct val="0"/>
        </a:spcAft>
        <a:defRPr sz="2749" b="1" i="1">
          <a:solidFill>
            <a:srgbClr val="000066"/>
          </a:solidFill>
          <a:latin typeface="Arial" charset="0"/>
        </a:defRPr>
      </a:lvl6pPr>
      <a:lvl7pPr marL="897639" algn="r" rtl="0" eaLnBrk="1" fontAlgn="base" hangingPunct="1">
        <a:spcBef>
          <a:spcPct val="0"/>
        </a:spcBef>
        <a:spcAft>
          <a:spcPct val="0"/>
        </a:spcAft>
        <a:defRPr sz="2749" b="1" i="1">
          <a:solidFill>
            <a:srgbClr val="000066"/>
          </a:solidFill>
          <a:latin typeface="Arial" charset="0"/>
        </a:defRPr>
      </a:lvl7pPr>
      <a:lvl8pPr marL="1346459" algn="r" rtl="0" eaLnBrk="1" fontAlgn="base" hangingPunct="1">
        <a:spcBef>
          <a:spcPct val="0"/>
        </a:spcBef>
        <a:spcAft>
          <a:spcPct val="0"/>
        </a:spcAft>
        <a:defRPr sz="2749" b="1" i="1">
          <a:solidFill>
            <a:srgbClr val="000066"/>
          </a:solidFill>
          <a:latin typeface="Arial" charset="0"/>
        </a:defRPr>
      </a:lvl8pPr>
      <a:lvl9pPr marL="1795278" algn="r" rtl="0" eaLnBrk="1" fontAlgn="base" hangingPunct="1">
        <a:spcBef>
          <a:spcPct val="0"/>
        </a:spcBef>
        <a:spcAft>
          <a:spcPct val="0"/>
        </a:spcAft>
        <a:defRPr sz="2749" b="1" i="1">
          <a:solidFill>
            <a:srgbClr val="000066"/>
          </a:solidFill>
          <a:latin typeface="Arial" charset="0"/>
        </a:defRPr>
      </a:lvl9pPr>
    </p:titleStyle>
    <p:bodyStyle>
      <a:lvl1pPr marL="280512" indent="-280512" algn="l" rtl="0" eaLnBrk="1" fontAlgn="base" hangingPunct="1">
        <a:spcBef>
          <a:spcPct val="20000"/>
        </a:spcBef>
        <a:spcAft>
          <a:spcPct val="0"/>
        </a:spcAft>
        <a:buClr>
          <a:srgbClr val="151C77"/>
        </a:buClr>
        <a:buSzPct val="80000"/>
        <a:buFont typeface="Wingdings" pitchFamily="2" charset="2"/>
        <a:buChar char="n"/>
        <a:defRPr sz="2356"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76346" indent="-277396" algn="l" rtl="0" eaLnBrk="1" fontAlgn="base" hangingPunct="1">
        <a:spcBef>
          <a:spcPct val="20000"/>
        </a:spcBef>
        <a:spcAft>
          <a:spcPct val="0"/>
        </a:spcAft>
        <a:buClr>
          <a:srgbClr val="151C77"/>
        </a:buClr>
        <a:buSzPct val="80000"/>
        <a:buFont typeface="Courier New" panose="02070309020205020404" pitchFamily="49" charset="0"/>
        <a:buChar char="o"/>
        <a:defRPr sz="1963" b="1">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008286" indent="-219735" algn="l" rtl="0" eaLnBrk="1" fontAlgn="base" hangingPunct="1">
        <a:spcBef>
          <a:spcPct val="20000"/>
        </a:spcBef>
        <a:spcAft>
          <a:spcPct val="0"/>
        </a:spcAft>
        <a:buClr>
          <a:srgbClr val="151C77"/>
        </a:buClr>
        <a:buSzPct val="80000"/>
        <a:buFont typeface="Arial" panose="020B0604020202020204" pitchFamily="34" charset="0"/>
        <a:buChar char="•"/>
        <a:defRPr b="1">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70869"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4pPr>
      <a:lvl5pPr marL="201968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5pPr>
      <a:lvl6pPr marL="2468508"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6pPr>
      <a:lvl7pPr marL="291732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7pPr>
      <a:lvl8pPr marL="3366147"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8pPr>
      <a:lvl9pPr marL="3814966" indent="-224410" algn="l" rtl="0" eaLnBrk="1" fontAlgn="base" hangingPunct="1">
        <a:spcBef>
          <a:spcPct val="20000"/>
        </a:spcBef>
        <a:spcAft>
          <a:spcPct val="0"/>
        </a:spcAft>
        <a:buClr>
          <a:srgbClr val="003399"/>
        </a:buClr>
        <a:buSzPct val="80000"/>
        <a:buFont typeface="Wingdings" pitchFamily="2" charset="2"/>
        <a:buChar char="n"/>
        <a:defRPr sz="1963">
          <a:solidFill>
            <a:schemeClr val="tx1"/>
          </a:solidFill>
          <a:latin typeface="+mn-lt"/>
        </a:defRPr>
      </a:lvl9pPr>
    </p:bodyStyle>
    <p:otherStyle>
      <a:defPPr>
        <a:defRPr lang="en-US"/>
      </a:defPPr>
      <a:lvl1pPr marL="0" algn="l" defTabSz="897639" rtl="0" eaLnBrk="1" latinLnBrk="0" hangingPunct="1">
        <a:defRPr sz="1767" kern="1200">
          <a:solidFill>
            <a:schemeClr val="tx1"/>
          </a:solidFill>
          <a:latin typeface="+mn-lt"/>
          <a:ea typeface="+mn-ea"/>
          <a:cs typeface="+mn-cs"/>
        </a:defRPr>
      </a:lvl1pPr>
      <a:lvl2pPr marL="448820" algn="l" defTabSz="897639" rtl="0" eaLnBrk="1" latinLnBrk="0" hangingPunct="1">
        <a:defRPr sz="1767" kern="1200">
          <a:solidFill>
            <a:schemeClr val="tx1"/>
          </a:solidFill>
          <a:latin typeface="+mn-lt"/>
          <a:ea typeface="+mn-ea"/>
          <a:cs typeface="+mn-cs"/>
        </a:defRPr>
      </a:lvl2pPr>
      <a:lvl3pPr marL="897639" algn="l" defTabSz="897639" rtl="0" eaLnBrk="1" latinLnBrk="0" hangingPunct="1">
        <a:defRPr sz="1767" kern="1200">
          <a:solidFill>
            <a:schemeClr val="tx1"/>
          </a:solidFill>
          <a:latin typeface="+mn-lt"/>
          <a:ea typeface="+mn-ea"/>
          <a:cs typeface="+mn-cs"/>
        </a:defRPr>
      </a:lvl3pPr>
      <a:lvl4pPr marL="1346459" algn="l" defTabSz="897639" rtl="0" eaLnBrk="1" latinLnBrk="0" hangingPunct="1">
        <a:defRPr sz="1767" kern="1200">
          <a:solidFill>
            <a:schemeClr val="tx1"/>
          </a:solidFill>
          <a:latin typeface="+mn-lt"/>
          <a:ea typeface="+mn-ea"/>
          <a:cs typeface="+mn-cs"/>
        </a:defRPr>
      </a:lvl4pPr>
      <a:lvl5pPr marL="1795278" algn="l" defTabSz="897639" rtl="0" eaLnBrk="1" latinLnBrk="0" hangingPunct="1">
        <a:defRPr sz="1767" kern="1200">
          <a:solidFill>
            <a:schemeClr val="tx1"/>
          </a:solidFill>
          <a:latin typeface="+mn-lt"/>
          <a:ea typeface="+mn-ea"/>
          <a:cs typeface="+mn-cs"/>
        </a:defRPr>
      </a:lvl5pPr>
      <a:lvl6pPr marL="2244098" algn="l" defTabSz="897639" rtl="0" eaLnBrk="1" latinLnBrk="0" hangingPunct="1">
        <a:defRPr sz="1767" kern="1200">
          <a:solidFill>
            <a:schemeClr val="tx1"/>
          </a:solidFill>
          <a:latin typeface="+mn-lt"/>
          <a:ea typeface="+mn-ea"/>
          <a:cs typeface="+mn-cs"/>
        </a:defRPr>
      </a:lvl6pPr>
      <a:lvl7pPr marL="2692917" algn="l" defTabSz="897639" rtl="0" eaLnBrk="1" latinLnBrk="0" hangingPunct="1">
        <a:defRPr sz="1767" kern="1200">
          <a:solidFill>
            <a:schemeClr val="tx1"/>
          </a:solidFill>
          <a:latin typeface="+mn-lt"/>
          <a:ea typeface="+mn-ea"/>
          <a:cs typeface="+mn-cs"/>
        </a:defRPr>
      </a:lvl7pPr>
      <a:lvl8pPr marL="3141737" algn="l" defTabSz="897639" rtl="0" eaLnBrk="1" latinLnBrk="0" hangingPunct="1">
        <a:defRPr sz="1767" kern="1200">
          <a:solidFill>
            <a:schemeClr val="tx1"/>
          </a:solidFill>
          <a:latin typeface="+mn-lt"/>
          <a:ea typeface="+mn-ea"/>
          <a:cs typeface="+mn-cs"/>
        </a:defRPr>
      </a:lvl8pPr>
      <a:lvl9pPr marL="3590556" algn="l" defTabSz="897639" rtl="0" eaLnBrk="1" latinLnBrk="0" hangingPunct="1">
        <a:defRPr sz="17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20BCF8A6-00CE-4134-B1C2-1DF96AC7A1CA}"/>
              </a:ext>
            </a:extLst>
          </p:cNvPr>
          <p:cNvSpPr>
            <a:spLocks noGrp="1"/>
          </p:cNvSpPr>
          <p:nvPr>
            <p:ph type="body" idx="1"/>
          </p:nvPr>
        </p:nvSpPr>
        <p:spPr>
          <a:xfrm>
            <a:off x="336645" y="1624084"/>
            <a:ext cx="11530236" cy="45027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C9D88727-B611-40B6-9928-DDD751143310}"/>
              </a:ext>
            </a:extLst>
          </p:cNvPr>
          <p:cNvSpPr>
            <a:spLocks noGrp="1"/>
          </p:cNvSpPr>
          <p:nvPr>
            <p:ph type="dt" sz="half" idx="2"/>
          </p:nvPr>
        </p:nvSpPr>
        <p:spPr>
          <a:xfrm>
            <a:off x="9258" y="6487248"/>
            <a:ext cx="2036289" cy="365125"/>
          </a:xfrm>
          <a:prstGeom prst="rect">
            <a:avLst/>
          </a:prstGeom>
        </p:spPr>
        <p:txBody>
          <a:bodyPr vert="horz" lIns="91440" tIns="45720" rIns="91440" bIns="45720" rtlCol="0" anchor="ctr"/>
          <a:lstStyle>
            <a:lvl1pPr algn="l">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9" name="Footer Placeholder 4">
            <a:extLst>
              <a:ext uri="{FF2B5EF4-FFF2-40B4-BE49-F238E27FC236}">
                <a16:creationId xmlns:a16="http://schemas.microsoft.com/office/drawing/2014/main" id="{6F7EB72D-1EE0-4FA5-9160-0A3ED98A085F}"/>
              </a:ext>
            </a:extLst>
          </p:cNvPr>
          <p:cNvSpPr>
            <a:spLocks noGrp="1"/>
          </p:cNvSpPr>
          <p:nvPr>
            <p:ph type="ftr" sz="quarter" idx="3"/>
          </p:nvPr>
        </p:nvSpPr>
        <p:spPr>
          <a:xfrm>
            <a:off x="2113280" y="6487249"/>
            <a:ext cx="7978987" cy="365125"/>
          </a:xfrm>
          <a:prstGeom prst="rect">
            <a:avLst/>
          </a:prstGeom>
        </p:spPr>
        <p:txBody>
          <a:bodyPr vert="horz" lIns="91440" tIns="45720" rIns="91440" bIns="45720" rtlCol="0" anchor="ctr"/>
          <a:lstStyle>
            <a:lvl1pPr algn="ctr">
              <a:defRPr sz="1000">
                <a:solidFill>
                  <a:srgbClr val="111C4E"/>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B566B06-978E-4AE7-BDD2-023E03FB2EBF}"/>
              </a:ext>
            </a:extLst>
          </p:cNvPr>
          <p:cNvSpPr>
            <a:spLocks noGrp="1"/>
          </p:cNvSpPr>
          <p:nvPr>
            <p:ph type="sldNum" sz="quarter" idx="4"/>
          </p:nvPr>
        </p:nvSpPr>
        <p:spPr>
          <a:xfrm>
            <a:off x="10986347" y="6487248"/>
            <a:ext cx="948267" cy="365125"/>
          </a:xfrm>
          <a:prstGeom prst="rect">
            <a:avLst/>
          </a:prstGeom>
        </p:spPr>
        <p:txBody>
          <a:bodyPr vert="horz" lIns="91440" tIns="45720" rIns="91440" bIns="45720" rtlCol="0" anchor="ctr"/>
          <a:lstStyle>
            <a:lvl1pPr algn="r">
              <a:defRPr sz="1000">
                <a:solidFill>
                  <a:srgbClr val="111C4E"/>
                </a:solidFill>
                <a:latin typeface="Arial" panose="020B0604020202020204" pitchFamily="34" charset="0"/>
                <a:cs typeface="Arial" panose="020B0604020202020204" pitchFamily="34" charset="0"/>
              </a:defRPr>
            </a:lvl1pPr>
          </a:lstStyle>
          <a:p>
            <a:fld id="{A95DF160-2252-4507-9087-606C83CDB7D9}" type="slidenum">
              <a:rPr lang="en-US" smtClean="0"/>
              <a:pPr/>
              <a:t>‹#›</a:t>
            </a:fld>
            <a:endParaRPr lang="en-US" dirty="0"/>
          </a:p>
        </p:txBody>
      </p:sp>
      <p:sp>
        <p:nvSpPr>
          <p:cNvPr id="11" name="Rectangle 10">
            <a:extLst>
              <a:ext uri="{FF2B5EF4-FFF2-40B4-BE49-F238E27FC236}">
                <a16:creationId xmlns:a16="http://schemas.microsoft.com/office/drawing/2014/main" id="{74B42D5B-54B7-4CAE-AF5D-D52CE6EDAC4D}"/>
              </a:ext>
            </a:extLst>
          </p:cNvPr>
          <p:cNvSpPr/>
          <p:nvPr userDrawn="1"/>
        </p:nvSpPr>
        <p:spPr>
          <a:xfrm>
            <a:off x="0" y="1"/>
            <a:ext cx="12192000" cy="1319981"/>
          </a:xfrm>
          <a:prstGeom prst="rect">
            <a:avLst/>
          </a:prstGeom>
          <a:solidFill>
            <a:srgbClr val="111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2" name="Straight Connector 11">
            <a:extLst>
              <a:ext uri="{FF2B5EF4-FFF2-40B4-BE49-F238E27FC236}">
                <a16:creationId xmlns:a16="http://schemas.microsoft.com/office/drawing/2014/main" id="{7B730DCB-EE14-40E3-AAD9-8952C2D735EA}"/>
              </a:ext>
            </a:extLst>
          </p:cNvPr>
          <p:cNvCxnSpPr>
            <a:cxnSpLocks/>
          </p:cNvCxnSpPr>
          <p:nvPr userDrawn="1"/>
        </p:nvCxnSpPr>
        <p:spPr>
          <a:xfrm>
            <a:off x="0" y="1321746"/>
            <a:ext cx="10345995" cy="0"/>
          </a:xfrm>
          <a:prstGeom prst="line">
            <a:avLst/>
          </a:prstGeom>
          <a:ln w="12700">
            <a:solidFill>
              <a:srgbClr val="265CA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45BF01-B129-451A-8756-A006F28D07DA}"/>
              </a:ext>
            </a:extLst>
          </p:cNvPr>
          <p:cNvCxnSpPr>
            <a:cxnSpLocks/>
          </p:cNvCxnSpPr>
          <p:nvPr userDrawn="1"/>
        </p:nvCxnSpPr>
        <p:spPr>
          <a:xfrm flipH="1">
            <a:off x="10345995" y="1321746"/>
            <a:ext cx="1846007" cy="0"/>
          </a:xfrm>
          <a:prstGeom prst="line">
            <a:avLst/>
          </a:prstGeom>
          <a:ln w="12700">
            <a:solidFill>
              <a:srgbClr val="E21E26"/>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15A8F237-D214-4878-99CA-2CD38B17D79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257" y="1565"/>
            <a:ext cx="1794144" cy="1345608"/>
          </a:xfrm>
          <a:prstGeom prst="rect">
            <a:avLst/>
          </a:prstGeom>
        </p:spPr>
      </p:pic>
      <p:sp>
        <p:nvSpPr>
          <p:cNvPr id="15" name="Title Placeholder 1">
            <a:extLst>
              <a:ext uri="{FF2B5EF4-FFF2-40B4-BE49-F238E27FC236}">
                <a16:creationId xmlns:a16="http://schemas.microsoft.com/office/drawing/2014/main" id="{FEF73350-F4F2-4995-BF77-E67CAFD9102E}"/>
              </a:ext>
            </a:extLst>
          </p:cNvPr>
          <p:cNvSpPr>
            <a:spLocks noGrp="1"/>
          </p:cNvSpPr>
          <p:nvPr>
            <p:ph type="title"/>
          </p:nvPr>
        </p:nvSpPr>
        <p:spPr>
          <a:xfrm>
            <a:off x="1803402" y="384139"/>
            <a:ext cx="9939420" cy="677002"/>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20595990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Lst>
  <p:hf hdr="0" ftr="0" dt="0"/>
  <p:txStyles>
    <p:titleStyle>
      <a:lvl1pPr algn="l" defTabSz="914400" rtl="0" eaLnBrk="1" latinLnBrk="0" hangingPunct="1">
        <a:lnSpc>
          <a:spcPct val="90000"/>
        </a:lnSpc>
        <a:spcBef>
          <a:spcPct val="0"/>
        </a:spcBef>
        <a:buNone/>
        <a:defRPr sz="3200" kern="1200">
          <a:solidFill>
            <a:schemeClr val="bg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11C4E"/>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1C4E"/>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1C4E"/>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1C4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whitehouse.gov/wp-content/uploads/2022/10/Biden-Harris-Administrations-National-Security-Strategy-10.2022.pdf" TargetMode="External"/><Relationship Id="rId2" Type="http://schemas.openxmlformats.org/officeDocument/2006/relationships/hyperlink" Target="https://media.defense.gov/2023/May/09/2003218877/-1/-1/0/NDSTS-FINAL-WEB-VERSION.PDF" TargetMode="External"/><Relationship Id="rId1" Type="http://schemas.openxmlformats.org/officeDocument/2006/relationships/slideLayout" Target="../slideLayouts/slideLayout2.xml"/><Relationship Id="rId4" Type="http://schemas.openxmlformats.org/officeDocument/2006/relationships/hyperlink" Target="https://media.defense.gov/2022/Oct/27/2003103845/-1/-1/1/2022-NATIONAL-DEFENSE-STRATEGY-NPR-MDR.PDF" TargetMode="Externa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4_1CC13CF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dchesebrough@definedbusiness.com" TargetMode="External"/><Relationship Id="rId3" Type="http://schemas.openxmlformats.org/officeDocument/2006/relationships/hyperlink" Target="mailto:pat.griffin@astronics.com" TargetMode="External"/><Relationship Id="rId7" Type="http://schemas.openxmlformats.org/officeDocument/2006/relationships/hyperlink" Target="mailto:jeffrey.s.bilco@boeing.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mike.franco@boeing.com" TargetMode="External"/><Relationship Id="rId5" Type="http://schemas.openxmlformats.org/officeDocument/2006/relationships/hyperlink" Target="mailto:mary.a.beacham.ctr@mail.mil" TargetMode="External"/><Relationship Id="rId4" Type="http://schemas.openxmlformats.org/officeDocument/2006/relationships/hyperlink" Target="mailto:suzette.johnson@ngc.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65387"/>
            <a:ext cx="12192000" cy="1470025"/>
          </a:xfrm>
        </p:spPr>
        <p:txBody>
          <a:bodyPr>
            <a:normAutofit fontScale="90000"/>
          </a:bodyPr>
          <a:lstStyle/>
          <a:p>
            <a:pPr algn="ctr"/>
            <a:r>
              <a:rPr lang="en-US" sz="5400" b="1" dirty="0">
                <a:solidFill>
                  <a:srgbClr val="AB0003"/>
                </a:solidFill>
                <a:latin typeface="Arial"/>
                <a:cs typeface="Arial"/>
              </a:rPr>
              <a:t>System Engineering Division </a:t>
            </a:r>
            <a:br>
              <a:rPr lang="en-US" sz="5400" b="1" dirty="0">
                <a:solidFill>
                  <a:srgbClr val="AB0003"/>
                </a:solidFill>
                <a:latin typeface="Arial"/>
                <a:cs typeface="Arial"/>
              </a:rPr>
            </a:br>
            <a:r>
              <a:rPr lang="en-US" sz="5400" b="1" dirty="0">
                <a:solidFill>
                  <a:srgbClr val="AB0003"/>
                </a:solidFill>
                <a:latin typeface="Arial"/>
                <a:cs typeface="Arial"/>
              </a:rPr>
              <a:t>Monthly Meeting</a:t>
            </a:r>
          </a:p>
        </p:txBody>
      </p:sp>
      <p:sp>
        <p:nvSpPr>
          <p:cNvPr id="6" name="Subtitle 5"/>
          <p:cNvSpPr>
            <a:spLocks noGrp="1"/>
          </p:cNvSpPr>
          <p:nvPr>
            <p:ph type="subTitle" idx="1"/>
          </p:nvPr>
        </p:nvSpPr>
        <p:spPr/>
        <p:txBody>
          <a:bodyPr>
            <a:normAutofit/>
          </a:bodyPr>
          <a:lstStyle/>
          <a:p>
            <a:endParaRPr lang="en-US" dirty="0"/>
          </a:p>
          <a:p>
            <a:r>
              <a:rPr lang="en-US" dirty="0">
                <a:solidFill>
                  <a:schemeClr val="bg1">
                    <a:lumMod val="65000"/>
                  </a:schemeClr>
                </a:solidFill>
                <a:latin typeface="Arial"/>
                <a:cs typeface="Arial"/>
              </a:rPr>
              <a:t>June 22, 2023</a:t>
            </a:r>
            <a:endParaRPr lang="en-US" dirty="0"/>
          </a:p>
        </p:txBody>
      </p:sp>
    </p:spTree>
    <p:extLst>
      <p:ext uri="{BB962C8B-B14F-4D97-AF65-F5344CB8AC3E}">
        <p14:creationId xmlns:p14="http://schemas.microsoft.com/office/powerpoint/2010/main" val="218510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2EEEF-DA8D-423E-800A-2F3A84B71EBD}"/>
              </a:ext>
            </a:extLst>
          </p:cNvPr>
          <p:cNvSpPr>
            <a:spLocks noGrp="1"/>
          </p:cNvSpPr>
          <p:nvPr>
            <p:ph type="ctrTitle"/>
          </p:nvPr>
        </p:nvSpPr>
        <p:spPr>
          <a:xfrm>
            <a:off x="1117600" y="1155699"/>
            <a:ext cx="7429500" cy="2354263"/>
          </a:xfrm>
        </p:spPr>
        <p:txBody>
          <a:bodyPr>
            <a:normAutofit/>
          </a:bodyPr>
          <a:lstStyle/>
          <a:p>
            <a:r>
              <a:rPr lang="en-US" dirty="0"/>
              <a:t>National Defense Science &amp; Technology Strategy 2023</a:t>
            </a:r>
          </a:p>
        </p:txBody>
      </p:sp>
      <p:sp>
        <p:nvSpPr>
          <p:cNvPr id="3" name="Subtitle 2">
            <a:extLst>
              <a:ext uri="{FF2B5EF4-FFF2-40B4-BE49-F238E27FC236}">
                <a16:creationId xmlns:a16="http://schemas.microsoft.com/office/drawing/2014/main" id="{E7E4DF4F-47E0-4CF2-8B01-62407B2C7F88}"/>
              </a:ext>
            </a:extLst>
          </p:cNvPr>
          <p:cNvSpPr>
            <a:spLocks noGrp="1"/>
          </p:cNvSpPr>
          <p:nvPr>
            <p:ph type="subTitle" idx="1"/>
          </p:nvPr>
        </p:nvSpPr>
        <p:spPr>
          <a:xfrm>
            <a:off x="609600" y="3650911"/>
            <a:ext cx="8083550" cy="2252662"/>
          </a:xfrm>
        </p:spPr>
        <p:txBody>
          <a:bodyPr>
            <a:normAutofit fontScale="70000" lnSpcReduction="20000"/>
          </a:bodyPr>
          <a:lstStyle/>
          <a:p>
            <a:r>
              <a:rPr lang="en-US" i="1" dirty="0">
                <a:solidFill>
                  <a:schemeClr val="tx1"/>
                </a:solidFill>
              </a:rPr>
              <a:t>Key Points for Systems Engineering &amp; Architecture</a:t>
            </a:r>
          </a:p>
          <a:p>
            <a:r>
              <a:rPr lang="en-US" dirty="0">
                <a:solidFill>
                  <a:schemeClr val="tx1"/>
                </a:solidFill>
              </a:rPr>
              <a:t>Discussion for NDIA SE Division Meeting</a:t>
            </a:r>
          </a:p>
          <a:p>
            <a:r>
              <a:rPr lang="en-US" dirty="0">
                <a:solidFill>
                  <a:schemeClr val="tx1"/>
                </a:solidFill>
              </a:rPr>
              <a:t>22 June 2023</a:t>
            </a:r>
          </a:p>
          <a:p>
            <a:endParaRPr lang="en-US" dirty="0">
              <a:solidFill>
                <a:schemeClr val="tx1"/>
              </a:solidFill>
            </a:endParaRPr>
          </a:p>
          <a:p>
            <a:pPr algn="l"/>
            <a:r>
              <a:rPr lang="en-US" dirty="0">
                <a:solidFill>
                  <a:schemeClr val="tx1"/>
                </a:solidFill>
              </a:rPr>
              <a:t>Monique Ofori – (OUSD)R&amp;E SE&amp;A (Lead SE Contractor Support)</a:t>
            </a:r>
          </a:p>
          <a:p>
            <a:pPr algn="l"/>
            <a:r>
              <a:rPr lang="en-US" dirty="0">
                <a:solidFill>
                  <a:schemeClr val="tx1"/>
                </a:solidFill>
              </a:rPr>
              <a:t>Ed Moshinsky – (OUSD)R&amp;E SE&amp;A (SE Contractor Support)</a:t>
            </a:r>
          </a:p>
          <a:p>
            <a:endParaRPr lang="en-US" dirty="0"/>
          </a:p>
        </p:txBody>
      </p:sp>
      <p:pic>
        <p:nvPicPr>
          <p:cNvPr id="4" name="Picture 3">
            <a:extLst>
              <a:ext uri="{FF2B5EF4-FFF2-40B4-BE49-F238E27FC236}">
                <a16:creationId xmlns:a16="http://schemas.microsoft.com/office/drawing/2014/main" id="{646DB99B-252A-4EAD-A07F-B7716B5B2360}"/>
              </a:ext>
            </a:extLst>
          </p:cNvPr>
          <p:cNvPicPr>
            <a:picLocks noChangeAspect="1"/>
          </p:cNvPicPr>
          <p:nvPr/>
        </p:nvPicPr>
        <p:blipFill>
          <a:blip r:embed="rId2"/>
          <a:stretch>
            <a:fillRect/>
          </a:stretch>
        </p:blipFill>
        <p:spPr>
          <a:xfrm>
            <a:off x="8659510" y="932656"/>
            <a:ext cx="3359475" cy="4350544"/>
          </a:xfrm>
          <a:prstGeom prst="rect">
            <a:avLst/>
          </a:prstGeom>
        </p:spPr>
      </p:pic>
    </p:spTree>
    <p:extLst>
      <p:ext uri="{BB962C8B-B14F-4D97-AF65-F5344CB8AC3E}">
        <p14:creationId xmlns:p14="http://schemas.microsoft.com/office/powerpoint/2010/main" val="123775598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F9E67-7970-4BF1-9C8C-7EFE77473257}"/>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8539998-BA62-49D5-87A8-407F630F7020}"/>
              </a:ext>
            </a:extLst>
          </p:cNvPr>
          <p:cNvSpPr>
            <a:spLocks noGrp="1"/>
          </p:cNvSpPr>
          <p:nvPr>
            <p:ph idx="1"/>
          </p:nvPr>
        </p:nvSpPr>
        <p:spPr/>
        <p:txBody>
          <a:bodyPr>
            <a:normAutofit/>
          </a:bodyPr>
          <a:lstStyle/>
          <a:p>
            <a:r>
              <a:rPr lang="en-US" dirty="0"/>
              <a:t>2023 National Defense Science and Technology Strategy </a:t>
            </a:r>
            <a:r>
              <a:rPr lang="en-US" sz="1600" dirty="0">
                <a:hlinkClick r:id="rId2"/>
              </a:rPr>
              <a:t>https://media.defense.gov/2023/May/09/2003218877/-1/-1/0/NDSTS-FINAL-WEB-VERSION.PDF</a:t>
            </a:r>
            <a:endParaRPr lang="en-US" sz="1600" dirty="0"/>
          </a:p>
          <a:p>
            <a:r>
              <a:rPr lang="en-US" dirty="0"/>
              <a:t>In alignment with:</a:t>
            </a:r>
          </a:p>
          <a:p>
            <a:pPr lvl="1"/>
            <a:r>
              <a:rPr lang="en-US" dirty="0"/>
              <a:t>2022 National Security Strategy </a:t>
            </a:r>
            <a:r>
              <a:rPr lang="en-US" sz="1600" dirty="0">
                <a:hlinkClick r:id="rId3"/>
              </a:rPr>
              <a:t>https://www.whitehouse.gov/wp-content/uploads/2022/10/Biden-Harris-Administrations-National-Security-Strategy-10.2022.pdf</a:t>
            </a:r>
            <a:endParaRPr lang="en-US" sz="1600" dirty="0"/>
          </a:p>
          <a:p>
            <a:pPr lvl="1"/>
            <a:r>
              <a:rPr lang="en-US" dirty="0"/>
              <a:t>National Defense Strategy (NDS) </a:t>
            </a:r>
            <a:r>
              <a:rPr lang="en-US" sz="1600" dirty="0">
                <a:hlinkClick r:id="rId4"/>
              </a:rPr>
              <a:t>https://media.defense.gov/2022/Oct/27/2003103845/-1/-1/1/2022-NATIONAL-DEFENSE-STRATEGY-NPR-MDR.PDF</a:t>
            </a:r>
            <a:endParaRPr lang="en-US" sz="1600" dirty="0"/>
          </a:p>
          <a:p>
            <a:r>
              <a:rPr lang="en-US" dirty="0"/>
              <a:t>Focus: “leverage asymmetric American advantages: our entrepreneurial spirit and our diversity and pluralistic system of ideas and technology generation that drive unparalleled creativity, innovation, and adaptation.”</a:t>
            </a:r>
          </a:p>
        </p:txBody>
      </p:sp>
    </p:spTree>
    <p:extLst>
      <p:ext uri="{BB962C8B-B14F-4D97-AF65-F5344CB8AC3E}">
        <p14:creationId xmlns:p14="http://schemas.microsoft.com/office/powerpoint/2010/main" val="206830998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18CB-67B0-4095-B399-D8A29D6B525D}"/>
              </a:ext>
            </a:extLst>
          </p:cNvPr>
          <p:cNvSpPr>
            <a:spLocks noGrp="1"/>
          </p:cNvSpPr>
          <p:nvPr>
            <p:ph type="title"/>
          </p:nvPr>
        </p:nvSpPr>
        <p:spPr>
          <a:xfrm>
            <a:off x="749300" y="18255"/>
            <a:ext cx="10515600" cy="1325563"/>
          </a:xfrm>
        </p:spPr>
        <p:txBody>
          <a:bodyPr>
            <a:normAutofit/>
          </a:bodyPr>
          <a:lstStyle/>
          <a:p>
            <a:r>
              <a:rPr lang="en-US" dirty="0"/>
              <a:t>The Defense Science and Technology Challenge</a:t>
            </a:r>
          </a:p>
        </p:txBody>
      </p:sp>
      <p:sp>
        <p:nvSpPr>
          <p:cNvPr id="3" name="Content Placeholder 2">
            <a:extLst>
              <a:ext uri="{FF2B5EF4-FFF2-40B4-BE49-F238E27FC236}">
                <a16:creationId xmlns:a16="http://schemas.microsoft.com/office/drawing/2014/main" id="{E9A4959B-DF6B-4E30-B1D1-5DD6CC9C36AF}"/>
              </a:ext>
            </a:extLst>
          </p:cNvPr>
          <p:cNvSpPr>
            <a:spLocks noGrp="1"/>
          </p:cNvSpPr>
          <p:nvPr>
            <p:ph idx="1"/>
          </p:nvPr>
        </p:nvSpPr>
        <p:spPr>
          <a:xfrm>
            <a:off x="838200" y="1206500"/>
            <a:ext cx="10515600" cy="5232400"/>
          </a:xfrm>
        </p:spPr>
        <p:txBody>
          <a:bodyPr>
            <a:normAutofit fontScale="92500" lnSpcReduction="10000"/>
          </a:bodyPr>
          <a:lstStyle/>
          <a:p>
            <a:r>
              <a:rPr lang="en-US" sz="2400" dirty="0"/>
              <a:t>New realities of global technology development; our adversaries are developing capabilities faster, threatening our technological advantages.</a:t>
            </a:r>
          </a:p>
          <a:p>
            <a:r>
              <a:rPr lang="en-US" sz="2400" dirty="0"/>
              <a:t>DoD must adjust its approaches to counter this</a:t>
            </a:r>
          </a:p>
          <a:p>
            <a:pPr lvl="1"/>
            <a:r>
              <a:rPr lang="en-US" sz="1800" dirty="0"/>
              <a:t>More proactive with private sector to make the right investments in emerging technologies</a:t>
            </a:r>
          </a:p>
          <a:p>
            <a:pPr lvl="1"/>
            <a:r>
              <a:rPr lang="en-US" sz="1800" dirty="0"/>
              <a:t>Preempt adversaries by protecting critical and emerging technologies early in the development cycle</a:t>
            </a:r>
          </a:p>
          <a:p>
            <a:pPr lvl="1"/>
            <a:r>
              <a:rPr lang="en-US" sz="1800" dirty="0"/>
              <a:t>Solve increasingly complex security challenges that involve science and technology. </a:t>
            </a:r>
            <a:endParaRPr lang="en-US" sz="1800" dirty="0">
              <a:solidFill>
                <a:srgbClr val="FF0000"/>
              </a:solidFill>
            </a:endParaRPr>
          </a:p>
          <a:p>
            <a:r>
              <a:rPr lang="en-US" sz="2400" dirty="0"/>
              <a:t>Approach </a:t>
            </a:r>
          </a:p>
          <a:p>
            <a:pPr lvl="1"/>
            <a:r>
              <a:rPr lang="en-US" sz="1800" dirty="0"/>
              <a:t>New DoD processes to engage technological innovation base and Industry to address emerging strategic competition</a:t>
            </a:r>
          </a:p>
          <a:p>
            <a:pPr lvl="1"/>
            <a:r>
              <a:rPr lang="en-US" sz="1800" dirty="0"/>
              <a:t>New mechanisms for supporting R&amp;D with more effective pathways for acquisition and sustainment</a:t>
            </a:r>
          </a:p>
          <a:p>
            <a:pPr lvl="1"/>
            <a:r>
              <a:rPr lang="en-US" sz="1800" dirty="0"/>
              <a:t>Divest outdated legacy systems and risk-averse processes.</a:t>
            </a:r>
          </a:p>
          <a:p>
            <a:r>
              <a:rPr lang="en-US" sz="2400" dirty="0"/>
              <a:t>Strategic Lines of Effort</a:t>
            </a:r>
          </a:p>
          <a:p>
            <a:pPr lvl="1"/>
            <a:r>
              <a:rPr lang="en-US" sz="1800" dirty="0"/>
              <a:t>Focus on the Joint Mission</a:t>
            </a:r>
          </a:p>
          <a:p>
            <a:pPr lvl="1"/>
            <a:r>
              <a:rPr lang="en-US" sz="1800" dirty="0"/>
              <a:t>Create and field capabilities at speed and scale</a:t>
            </a:r>
          </a:p>
          <a:p>
            <a:pPr lvl="1"/>
            <a:r>
              <a:rPr lang="en-US" sz="1800" dirty="0"/>
              <a:t>Ensure the foundations for research and development</a:t>
            </a:r>
          </a:p>
        </p:txBody>
      </p:sp>
    </p:spTree>
    <p:extLst>
      <p:ext uri="{BB962C8B-B14F-4D97-AF65-F5344CB8AC3E}">
        <p14:creationId xmlns:p14="http://schemas.microsoft.com/office/powerpoint/2010/main" val="482426103"/>
      </p:ext>
    </p:extLst>
  </p:cSld>
  <p:clrMapOvr>
    <a:masterClrMapping/>
  </p:clrMapOvr>
  <p:transition spd="med">
    <p:fade/>
  </p:transition>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18CB-67B0-4095-B399-D8A29D6B525D}"/>
              </a:ext>
            </a:extLst>
          </p:cNvPr>
          <p:cNvSpPr>
            <a:spLocks noGrp="1"/>
          </p:cNvSpPr>
          <p:nvPr>
            <p:ph type="title"/>
          </p:nvPr>
        </p:nvSpPr>
        <p:spPr>
          <a:xfrm>
            <a:off x="838200" y="18255"/>
            <a:ext cx="10515600" cy="1325563"/>
          </a:xfrm>
        </p:spPr>
        <p:txBody>
          <a:bodyPr/>
          <a:lstStyle/>
          <a:p>
            <a:r>
              <a:rPr lang="en-US" dirty="0"/>
              <a:t>Focus on the Joint Mission</a:t>
            </a:r>
          </a:p>
        </p:txBody>
      </p:sp>
      <p:sp>
        <p:nvSpPr>
          <p:cNvPr id="3" name="Content Placeholder 2">
            <a:extLst>
              <a:ext uri="{FF2B5EF4-FFF2-40B4-BE49-F238E27FC236}">
                <a16:creationId xmlns:a16="http://schemas.microsoft.com/office/drawing/2014/main" id="{E9A4959B-DF6B-4E30-B1D1-5DD6CC9C36AF}"/>
              </a:ext>
            </a:extLst>
          </p:cNvPr>
          <p:cNvSpPr>
            <a:spLocks noGrp="1"/>
          </p:cNvSpPr>
          <p:nvPr>
            <p:ph idx="1"/>
          </p:nvPr>
        </p:nvSpPr>
        <p:spPr>
          <a:xfrm>
            <a:off x="321276" y="1343818"/>
            <a:ext cx="10451756" cy="4833145"/>
          </a:xfrm>
        </p:spPr>
        <p:txBody>
          <a:bodyPr>
            <a:normAutofit fontScale="92500"/>
          </a:bodyPr>
          <a:lstStyle/>
          <a:p>
            <a:r>
              <a:rPr lang="en-US" sz="2400" dirty="0"/>
              <a:t>Invest in information systems and establish processes for rigorous, threat-informed analysis to better enable DoD to make informed choices in its S&amp;T investments.</a:t>
            </a:r>
          </a:p>
          <a:p>
            <a:r>
              <a:rPr lang="en-US" sz="2400" dirty="0"/>
              <a:t>“Make the right technology investments” (Critical Technology Areas)</a:t>
            </a:r>
          </a:p>
          <a:p>
            <a:r>
              <a:rPr lang="en-US" sz="2400" dirty="0"/>
              <a:t>Rigorous Analysis at the Mission Level</a:t>
            </a:r>
          </a:p>
          <a:p>
            <a:pPr lvl="1"/>
            <a:r>
              <a:rPr lang="en-US" sz="2000" dirty="0"/>
              <a:t>Campaign-level system-of-systems models and simulations</a:t>
            </a:r>
          </a:p>
          <a:p>
            <a:pPr lvl="1"/>
            <a:r>
              <a:rPr lang="en-US" sz="2000" dirty="0"/>
              <a:t>Integrating physics-based models into campaign-level system-of-systems models</a:t>
            </a:r>
          </a:p>
          <a:p>
            <a:pPr lvl="1"/>
            <a:r>
              <a:rPr lang="en-US" sz="2000" dirty="0"/>
              <a:t>M&amp;S coupled w/ technology monitoring to inform future critical technology investments</a:t>
            </a:r>
          </a:p>
          <a:p>
            <a:r>
              <a:rPr lang="en-US" sz="2400" dirty="0"/>
              <a:t>Joint Experimentation</a:t>
            </a:r>
          </a:p>
          <a:p>
            <a:pPr lvl="1"/>
            <a:r>
              <a:rPr lang="en-US" sz="2000" dirty="0"/>
              <a:t>Continuous and iterative joint experimentation</a:t>
            </a:r>
          </a:p>
          <a:p>
            <a:pPr lvl="1"/>
            <a:r>
              <a:rPr lang="en-US" sz="2000" dirty="0"/>
              <a:t>Collaboration between DoD, Services, and Industry</a:t>
            </a:r>
          </a:p>
          <a:p>
            <a:pPr lvl="1"/>
            <a:r>
              <a:rPr lang="en-US" sz="2000" dirty="0"/>
              <a:t>Emphasis on prototyping and experimenting with capabilities</a:t>
            </a:r>
          </a:p>
          <a:p>
            <a:endParaRPr lang="en-US" sz="2400" dirty="0"/>
          </a:p>
        </p:txBody>
      </p:sp>
      <p:pic>
        <p:nvPicPr>
          <p:cNvPr id="5" name="Picture 4">
            <a:extLst>
              <a:ext uri="{FF2B5EF4-FFF2-40B4-BE49-F238E27FC236}">
                <a16:creationId xmlns:a16="http://schemas.microsoft.com/office/drawing/2014/main" id="{2CDD29BC-CA5D-4DED-A500-143B233278BA}"/>
              </a:ext>
            </a:extLst>
          </p:cNvPr>
          <p:cNvPicPr>
            <a:picLocks noChangeAspect="1"/>
          </p:cNvPicPr>
          <p:nvPr/>
        </p:nvPicPr>
        <p:blipFill>
          <a:blip r:embed="rId2"/>
          <a:stretch>
            <a:fillRect/>
          </a:stretch>
        </p:blipFill>
        <p:spPr>
          <a:xfrm>
            <a:off x="10773032" y="157309"/>
            <a:ext cx="1379838" cy="5031360"/>
          </a:xfrm>
          <a:prstGeom prst="rect">
            <a:avLst/>
          </a:prstGeom>
        </p:spPr>
      </p:pic>
    </p:spTree>
    <p:extLst>
      <p:ext uri="{BB962C8B-B14F-4D97-AF65-F5344CB8AC3E}">
        <p14:creationId xmlns:p14="http://schemas.microsoft.com/office/powerpoint/2010/main" val="78636375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18CB-67B0-4095-B399-D8A29D6B525D}"/>
              </a:ext>
            </a:extLst>
          </p:cNvPr>
          <p:cNvSpPr>
            <a:spLocks noGrp="1"/>
          </p:cNvSpPr>
          <p:nvPr>
            <p:ph type="title"/>
          </p:nvPr>
        </p:nvSpPr>
        <p:spPr>
          <a:xfrm>
            <a:off x="838200" y="290104"/>
            <a:ext cx="5257800" cy="1325563"/>
          </a:xfrm>
        </p:spPr>
        <p:txBody>
          <a:bodyPr>
            <a:normAutofit fontScale="90000"/>
          </a:bodyPr>
          <a:lstStyle/>
          <a:p>
            <a:r>
              <a:rPr lang="en-US" sz="4000" dirty="0"/>
              <a:t>Create &amp; Field Capabilities </a:t>
            </a:r>
            <a:br>
              <a:rPr lang="en-US" sz="4000" dirty="0"/>
            </a:br>
            <a:r>
              <a:rPr lang="en-US" sz="4000" dirty="0"/>
              <a:t>at Speed and Scale</a:t>
            </a:r>
          </a:p>
        </p:txBody>
      </p:sp>
      <p:sp>
        <p:nvSpPr>
          <p:cNvPr id="3" name="Content Placeholder 2">
            <a:extLst>
              <a:ext uri="{FF2B5EF4-FFF2-40B4-BE49-F238E27FC236}">
                <a16:creationId xmlns:a16="http://schemas.microsoft.com/office/drawing/2014/main" id="{E9A4959B-DF6B-4E30-B1D1-5DD6CC9C36AF}"/>
              </a:ext>
            </a:extLst>
          </p:cNvPr>
          <p:cNvSpPr>
            <a:spLocks noGrp="1"/>
          </p:cNvSpPr>
          <p:nvPr>
            <p:ph idx="1"/>
          </p:nvPr>
        </p:nvSpPr>
        <p:spPr>
          <a:xfrm>
            <a:off x="333631" y="2146852"/>
            <a:ext cx="11646333" cy="4421044"/>
          </a:xfrm>
        </p:spPr>
        <p:txBody>
          <a:bodyPr>
            <a:normAutofit fontScale="92500" lnSpcReduction="20000"/>
          </a:bodyPr>
          <a:lstStyle/>
          <a:p>
            <a:r>
              <a:rPr lang="en-US" dirty="0"/>
              <a:t>Foster vibrant defense innovation ecosystem, accelerate transition of new technology into field, communicate effectively inside/outside DoD.</a:t>
            </a:r>
          </a:p>
          <a:p>
            <a:r>
              <a:rPr lang="en-US" dirty="0"/>
              <a:t>Defense Innovation Ecosphere to overcome “Valleys of Death”</a:t>
            </a:r>
          </a:p>
          <a:p>
            <a:pPr lvl="1"/>
            <a:r>
              <a:rPr lang="en-US" dirty="0"/>
              <a:t>Increased partnerships w/ current and non-defense orgs (academia, FFRDCs, UARCs, national laboratories, Services’ Innovation Centers, non-profits, commercial industry, other Govt. agencies, international allies/ partners)</a:t>
            </a:r>
          </a:p>
          <a:p>
            <a:pPr lvl="1"/>
            <a:r>
              <a:rPr lang="en-US" dirty="0"/>
              <a:t>Innovate Industrial Processes thru Manufacturing Innovation Institutes</a:t>
            </a:r>
          </a:p>
          <a:p>
            <a:pPr lvl="1"/>
            <a:r>
              <a:rPr lang="en-US" dirty="0"/>
              <a:t>Continuously Transitioning Capabilities thru prototyping and experimenting</a:t>
            </a:r>
          </a:p>
          <a:p>
            <a:pPr lvl="2"/>
            <a:r>
              <a:rPr lang="en-US" dirty="0"/>
              <a:t>Collaboration among R&amp;E, A&amp;S, Services, and acquisition &amp; Sustainment communities.</a:t>
            </a:r>
          </a:p>
          <a:p>
            <a:pPr lvl="1"/>
            <a:r>
              <a:rPr lang="en-US" dirty="0"/>
              <a:t>Clear Communications – DoD Innovation Steering Committee (ISG); enhanced DoD outreach to industry, academia, and other Gov’t agencies.</a:t>
            </a:r>
          </a:p>
          <a:p>
            <a:pPr lvl="1"/>
            <a:r>
              <a:rPr lang="en-US" dirty="0"/>
              <a:t>Robust technology protection paradigms</a:t>
            </a:r>
          </a:p>
          <a:p>
            <a:pPr lvl="2"/>
            <a:endParaRPr lang="en-US" dirty="0"/>
          </a:p>
          <a:p>
            <a:endParaRPr lang="en-US" dirty="0"/>
          </a:p>
          <a:p>
            <a:endParaRPr lang="en-US" dirty="0"/>
          </a:p>
        </p:txBody>
      </p:sp>
      <p:pic>
        <p:nvPicPr>
          <p:cNvPr id="5" name="Picture 4">
            <a:extLst>
              <a:ext uri="{FF2B5EF4-FFF2-40B4-BE49-F238E27FC236}">
                <a16:creationId xmlns:a16="http://schemas.microsoft.com/office/drawing/2014/main" id="{7C73B068-D84F-4FB7-A967-0066F6B79FAA}"/>
              </a:ext>
            </a:extLst>
          </p:cNvPr>
          <p:cNvPicPr>
            <a:picLocks noChangeAspect="1"/>
          </p:cNvPicPr>
          <p:nvPr/>
        </p:nvPicPr>
        <p:blipFill>
          <a:blip r:embed="rId2"/>
          <a:stretch>
            <a:fillRect/>
          </a:stretch>
        </p:blipFill>
        <p:spPr>
          <a:xfrm>
            <a:off x="6943341" y="74274"/>
            <a:ext cx="5166284" cy="1831359"/>
          </a:xfrm>
          <a:prstGeom prst="rect">
            <a:avLst/>
          </a:prstGeom>
        </p:spPr>
      </p:pic>
    </p:spTree>
    <p:extLst>
      <p:ext uri="{BB962C8B-B14F-4D97-AF65-F5344CB8AC3E}">
        <p14:creationId xmlns:p14="http://schemas.microsoft.com/office/powerpoint/2010/main" val="204815894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18CB-67B0-4095-B399-D8A29D6B525D}"/>
              </a:ext>
            </a:extLst>
          </p:cNvPr>
          <p:cNvSpPr>
            <a:spLocks noGrp="1"/>
          </p:cNvSpPr>
          <p:nvPr>
            <p:ph type="title"/>
          </p:nvPr>
        </p:nvSpPr>
        <p:spPr>
          <a:xfrm>
            <a:off x="305830" y="-236992"/>
            <a:ext cx="11353800" cy="1325563"/>
          </a:xfrm>
        </p:spPr>
        <p:txBody>
          <a:bodyPr>
            <a:normAutofit/>
          </a:bodyPr>
          <a:lstStyle/>
          <a:p>
            <a:r>
              <a:rPr lang="en-US" sz="2800" dirty="0"/>
              <a:t>Ensuring the Foundations for Research &amp; Development</a:t>
            </a:r>
          </a:p>
        </p:txBody>
      </p:sp>
      <p:sp>
        <p:nvSpPr>
          <p:cNvPr id="3" name="Content Placeholder 2">
            <a:extLst>
              <a:ext uri="{FF2B5EF4-FFF2-40B4-BE49-F238E27FC236}">
                <a16:creationId xmlns:a16="http://schemas.microsoft.com/office/drawing/2014/main" id="{E9A4959B-DF6B-4E30-B1D1-5DD6CC9C36AF}"/>
              </a:ext>
            </a:extLst>
          </p:cNvPr>
          <p:cNvSpPr>
            <a:spLocks noGrp="1"/>
          </p:cNvSpPr>
          <p:nvPr>
            <p:ph idx="1"/>
          </p:nvPr>
        </p:nvSpPr>
        <p:spPr>
          <a:xfrm>
            <a:off x="532370" y="957943"/>
            <a:ext cx="11127260" cy="5762171"/>
          </a:xfrm>
        </p:spPr>
        <p:txBody>
          <a:bodyPr>
            <a:normAutofit/>
          </a:bodyPr>
          <a:lstStyle/>
          <a:p>
            <a:r>
              <a:rPr lang="en-US" sz="2000" dirty="0"/>
              <a:t>Recruit, retain, and cultivate talent; revitalize our physical infrastructure; upgrade our digital infrastructure; and nurture stronger collaboration across all stakeholders.</a:t>
            </a:r>
          </a:p>
          <a:p>
            <a:r>
              <a:rPr lang="en-US" sz="2000" dirty="0"/>
              <a:t>Enhance Lab and Test Infrastructure</a:t>
            </a:r>
          </a:p>
          <a:p>
            <a:r>
              <a:rPr lang="en-US" sz="2000" dirty="0"/>
              <a:t>Upgrade Digital Infrastructure to improve information sharing and knowledge management</a:t>
            </a:r>
          </a:p>
          <a:p>
            <a:r>
              <a:rPr lang="en-US" sz="2000" dirty="0"/>
              <a:t>Cultivate the Current Workforce </a:t>
            </a:r>
          </a:p>
          <a:p>
            <a:pPr lvl="1"/>
            <a:r>
              <a:rPr lang="en-US" sz="2000" dirty="0"/>
              <a:t>Empower our scientists and engineers to grow their knowledge and skills</a:t>
            </a:r>
          </a:p>
          <a:p>
            <a:pPr lvl="1"/>
            <a:r>
              <a:rPr lang="en-US" sz="2000" dirty="0"/>
              <a:t>Increase collaborative efforts with private sector (e.g. Defense Ventures Fellowship)</a:t>
            </a:r>
          </a:p>
          <a:p>
            <a:pPr lvl="1"/>
            <a:r>
              <a:rPr lang="en-US" sz="2000" dirty="0"/>
              <a:t>Align w/ FFRDCs, UARCs &amp; Industry (e.g. Engineer &amp; Scientist Exchange Program (ESEP))</a:t>
            </a:r>
          </a:p>
          <a:p>
            <a:pPr lvl="1"/>
            <a:r>
              <a:rPr lang="en-US" sz="2000" dirty="0"/>
              <a:t>Modernize training to address needed technical skills </a:t>
            </a:r>
          </a:p>
          <a:p>
            <a:r>
              <a:rPr lang="en-US" sz="2000" dirty="0"/>
              <a:t>Invest in the Workforce of Tomorrow</a:t>
            </a:r>
          </a:p>
        </p:txBody>
      </p:sp>
      <p:pic>
        <p:nvPicPr>
          <p:cNvPr id="5" name="Picture 4">
            <a:extLst>
              <a:ext uri="{FF2B5EF4-FFF2-40B4-BE49-F238E27FC236}">
                <a16:creationId xmlns:a16="http://schemas.microsoft.com/office/drawing/2014/main" id="{48CBD646-61CD-456F-9CD5-AC01C6023F79}"/>
              </a:ext>
            </a:extLst>
          </p:cNvPr>
          <p:cNvPicPr>
            <a:picLocks noChangeAspect="1"/>
          </p:cNvPicPr>
          <p:nvPr/>
        </p:nvPicPr>
        <p:blipFill>
          <a:blip r:embed="rId2"/>
          <a:stretch>
            <a:fillRect/>
          </a:stretch>
        </p:blipFill>
        <p:spPr>
          <a:xfrm>
            <a:off x="8724803" y="4487226"/>
            <a:ext cx="3467197" cy="2370774"/>
          </a:xfrm>
          <a:prstGeom prst="rect">
            <a:avLst/>
          </a:prstGeom>
        </p:spPr>
      </p:pic>
      <p:sp>
        <p:nvSpPr>
          <p:cNvPr id="6" name="TextBox 5">
            <a:extLst>
              <a:ext uri="{FF2B5EF4-FFF2-40B4-BE49-F238E27FC236}">
                <a16:creationId xmlns:a16="http://schemas.microsoft.com/office/drawing/2014/main" id="{97A30FD8-8AE6-45DA-B2CB-4DF031FBA6ED}"/>
              </a:ext>
            </a:extLst>
          </p:cNvPr>
          <p:cNvSpPr txBox="1"/>
          <p:nvPr/>
        </p:nvSpPr>
        <p:spPr>
          <a:xfrm>
            <a:off x="532370" y="5238337"/>
            <a:ext cx="7755287" cy="1323439"/>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latin typeface=" Arial"/>
              </a:rPr>
              <a:t>Focused STEM programs (Defense STEM Education Consortium (DSEC), National Defense Education Program (NDEP), Science, Mathematics Research for Transformation (SMART) Program)</a:t>
            </a:r>
          </a:p>
        </p:txBody>
      </p:sp>
    </p:spTree>
    <p:extLst>
      <p:ext uri="{BB962C8B-B14F-4D97-AF65-F5344CB8AC3E}">
        <p14:creationId xmlns:p14="http://schemas.microsoft.com/office/powerpoint/2010/main" val="59979295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914400" y="2892426"/>
            <a:ext cx="10363200" cy="708025"/>
          </a:xfrm>
        </p:spPr>
        <p:txBody>
          <a:bodyPr>
            <a:noAutofit/>
          </a:bodyPr>
          <a:lstStyle/>
          <a:p>
            <a:r>
              <a:rPr lang="en-US" sz="3600" i="1" dirty="0">
                <a:effectLst/>
                <a:latin typeface="Calibri" panose="020F0502020204030204" pitchFamily="34" charset="0"/>
                <a:ea typeface="Times New Roman" panose="02020603050405020304" pitchFamily="18" charset="0"/>
              </a:rPr>
              <a:t>Agile and Systems Engineering, ADAPT</a:t>
            </a:r>
            <a:br>
              <a:rPr lang="en-US" sz="3600" dirty="0">
                <a:effectLst/>
                <a:latin typeface="Calibri" panose="020F0502020204030204" pitchFamily="34" charset="0"/>
                <a:ea typeface="Times New Roman" panose="02020603050405020304" pitchFamily="18" charset="0"/>
              </a:rPr>
            </a:br>
            <a:r>
              <a:rPr lang="en-US" sz="3600" dirty="0">
                <a:effectLst/>
                <a:latin typeface="Calibri" panose="020F0502020204030204" pitchFamily="34" charset="0"/>
                <a:ea typeface="Times New Roman" panose="02020603050405020304" pitchFamily="18" charset="0"/>
              </a:rPr>
              <a:t>     	</a:t>
            </a:r>
            <a:br>
              <a:rPr lang="en-US" sz="3600" dirty="0">
                <a:effectLst/>
                <a:latin typeface="Calibri" panose="020F0502020204030204" pitchFamily="34" charset="0"/>
                <a:ea typeface="Times New Roman" panose="02020603050405020304" pitchFamily="18" charset="0"/>
              </a:rPr>
            </a:br>
            <a:br>
              <a:rPr lang="en-US" sz="3600" dirty="0">
                <a:effectLst/>
                <a:latin typeface="Calibri" panose="020F0502020204030204" pitchFamily="34" charset="0"/>
                <a:ea typeface="Times New Roman" panose="02020603050405020304" pitchFamily="18" charset="0"/>
              </a:rPr>
            </a:br>
            <a:r>
              <a:rPr lang="en-US" sz="3600" dirty="0">
                <a:effectLst/>
                <a:latin typeface="Calibri" panose="020F0502020204030204" pitchFamily="34" charset="0"/>
                <a:ea typeface="Times New Roman" panose="02020603050405020304" pitchFamily="18" charset="0"/>
              </a:rPr>
              <a:t>Mr. Gordon Kranz, </a:t>
            </a:r>
            <a:br>
              <a:rPr lang="en-US" sz="3600" dirty="0">
                <a:effectLst/>
                <a:latin typeface="Calibri" panose="020F0502020204030204" pitchFamily="34" charset="0"/>
                <a:ea typeface="Times New Roman" panose="02020603050405020304" pitchFamily="18" charset="0"/>
              </a:rPr>
            </a:br>
            <a:r>
              <a:rPr lang="en-US" sz="2000" dirty="0">
                <a:effectLst/>
                <a:latin typeface="Calibri" panose="020F0502020204030204" pitchFamily="34" charset="0"/>
                <a:ea typeface="Times New Roman" panose="02020603050405020304" pitchFamily="18" charset="0"/>
              </a:rPr>
              <a:t>President, Enlightened IPM</a:t>
            </a:r>
            <a:br>
              <a:rPr lang="en-US" sz="3600" dirty="0">
                <a:effectLst/>
                <a:latin typeface="Calibri" panose="020F0502020204030204" pitchFamily="34" charset="0"/>
                <a:ea typeface="Times New Roman" panose="02020603050405020304" pitchFamily="18" charset="0"/>
              </a:rPr>
            </a:br>
            <a:br>
              <a:rPr lang="en-US" sz="3600" dirty="0">
                <a:effectLst/>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113342166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5ECE964-7C2C-4965-ABB6-F27BFC224EDB}"/>
              </a:ext>
            </a:extLst>
          </p:cNvPr>
          <p:cNvSpPr>
            <a:spLocks noGrp="1"/>
          </p:cNvSpPr>
          <p:nvPr>
            <p:ph type="dt" sz="half" idx="4294967295"/>
          </p:nvPr>
        </p:nvSpPr>
        <p:spPr>
          <a:xfrm>
            <a:off x="8737600" y="6400801"/>
            <a:ext cx="3193784" cy="365125"/>
          </a:xfrm>
        </p:spPr>
        <p:txBody>
          <a:bodyPr/>
          <a:lstStyle/>
          <a:p>
            <a:endParaRPr lang="en-US" dirty="0"/>
          </a:p>
        </p:txBody>
      </p:sp>
      <p:sp>
        <p:nvSpPr>
          <p:cNvPr id="5" name="Slide Number Placeholder 4">
            <a:extLst>
              <a:ext uri="{FF2B5EF4-FFF2-40B4-BE49-F238E27FC236}">
                <a16:creationId xmlns:a16="http://schemas.microsoft.com/office/drawing/2014/main" id="{0F7032DD-C3C6-472E-9657-FDBB87F16589}"/>
              </a:ext>
            </a:extLst>
          </p:cNvPr>
          <p:cNvSpPr>
            <a:spLocks noGrp="1"/>
          </p:cNvSpPr>
          <p:nvPr>
            <p:ph type="sldNum" sz="quarter" idx="12"/>
          </p:nvPr>
        </p:nvSpPr>
        <p:spPr/>
        <p:txBody>
          <a:bodyPr/>
          <a:lstStyle/>
          <a:p>
            <a:fld id="{CD64BFC3-983F-4B0A-9A55-84A85105ADC0}" type="slidenum">
              <a:rPr lang="en-US" smtClean="0"/>
              <a:pPr/>
              <a:t>17</a:t>
            </a:fld>
            <a:endParaRPr lang="en-US"/>
          </a:p>
        </p:txBody>
      </p:sp>
      <p:sp>
        <p:nvSpPr>
          <p:cNvPr id="6" name="Title 1">
            <a:extLst>
              <a:ext uri="{FF2B5EF4-FFF2-40B4-BE49-F238E27FC236}">
                <a16:creationId xmlns:a16="http://schemas.microsoft.com/office/drawing/2014/main" id="{B40B303F-6F0C-4240-A5A1-3D84B0EF3E3B}"/>
              </a:ext>
            </a:extLst>
          </p:cNvPr>
          <p:cNvSpPr txBox="1">
            <a:spLocks/>
          </p:cNvSpPr>
          <p:nvPr/>
        </p:nvSpPr>
        <p:spPr>
          <a:xfrm>
            <a:off x="0" y="2465387"/>
            <a:ext cx="12192000" cy="1470025"/>
          </a:xfrm>
          <a:prstGeom prst="rect">
            <a:avLst/>
          </a:prstGeom>
        </p:spPr>
        <p:txBody>
          <a:bodyPr vert="horz" lIns="91440" tIns="45720" rIns="91440" bIns="45720" rtlCol="0" anchor="ctr">
            <a:normAutofit fontScale="90000" lnSpcReduction="10000"/>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pPr algn="ctr"/>
            <a:r>
              <a:rPr lang="en-US" sz="5400" dirty="0">
                <a:latin typeface="Arial"/>
                <a:cs typeface="Arial"/>
              </a:rPr>
              <a:t>Final Remarks</a:t>
            </a:r>
            <a:br>
              <a:rPr lang="en-US" sz="5400" dirty="0">
                <a:latin typeface="Arial"/>
                <a:cs typeface="Arial"/>
              </a:rPr>
            </a:br>
            <a:endParaRPr lang="en-US" sz="5400" dirty="0">
              <a:latin typeface="Arial"/>
              <a:cs typeface="Arial"/>
            </a:endParaRPr>
          </a:p>
        </p:txBody>
      </p:sp>
    </p:spTree>
    <p:extLst>
      <p:ext uri="{BB962C8B-B14F-4D97-AF65-F5344CB8AC3E}">
        <p14:creationId xmlns:p14="http://schemas.microsoft.com/office/powerpoint/2010/main" val="84940926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35BFEBE-1A8D-4ECA-A7D2-D978D89F7E20}"/>
              </a:ext>
            </a:extLst>
          </p:cNvPr>
          <p:cNvSpPr>
            <a:spLocks noGrp="1"/>
          </p:cNvSpPr>
          <p:nvPr>
            <p:ph type="sldNum" sz="quarter" idx="12"/>
          </p:nvPr>
        </p:nvSpPr>
        <p:spPr/>
        <p:txBody>
          <a:bodyPr/>
          <a:lstStyle/>
          <a:p>
            <a:fld id="{CD64BFC3-983F-4B0A-9A55-84A85105ADC0}" type="slidenum">
              <a:rPr lang="en-US" smtClean="0"/>
              <a:pPr/>
              <a:t>2</a:t>
            </a:fld>
            <a:endParaRPr lang="en-US"/>
          </a:p>
        </p:txBody>
      </p:sp>
      <p:sp>
        <p:nvSpPr>
          <p:cNvPr id="6" name="Title 1">
            <a:extLst>
              <a:ext uri="{FF2B5EF4-FFF2-40B4-BE49-F238E27FC236}">
                <a16:creationId xmlns:a16="http://schemas.microsoft.com/office/drawing/2014/main" id="{444FE34E-4643-401E-ABA6-E92C70077461}"/>
              </a:ext>
            </a:extLst>
          </p:cNvPr>
          <p:cNvSpPr txBox="1">
            <a:spLocks/>
          </p:cNvSpPr>
          <p:nvPr/>
        </p:nvSpPr>
        <p:spPr>
          <a:xfrm>
            <a:off x="208094" y="144638"/>
            <a:ext cx="10058400" cy="101873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r>
              <a:rPr lang="en-US" sz="3800" dirty="0"/>
              <a:t>AGENDA</a:t>
            </a:r>
          </a:p>
          <a:p>
            <a:r>
              <a:rPr lang="en-US" sz="2000" b="0" dirty="0"/>
              <a:t>(all times EST)</a:t>
            </a:r>
          </a:p>
        </p:txBody>
      </p:sp>
      <p:sp>
        <p:nvSpPr>
          <p:cNvPr id="7" name="TextBox 6">
            <a:extLst>
              <a:ext uri="{FF2B5EF4-FFF2-40B4-BE49-F238E27FC236}">
                <a16:creationId xmlns:a16="http://schemas.microsoft.com/office/drawing/2014/main" id="{C5E13DFC-E11F-476D-A236-85BC6706DA83}"/>
              </a:ext>
            </a:extLst>
          </p:cNvPr>
          <p:cNvSpPr txBox="1"/>
          <p:nvPr/>
        </p:nvSpPr>
        <p:spPr>
          <a:xfrm>
            <a:off x="177800" y="1295400"/>
            <a:ext cx="12152026" cy="5755422"/>
          </a:xfrm>
          <a:prstGeom prst="rect">
            <a:avLst/>
          </a:prstGeom>
          <a:noFill/>
        </p:spPr>
        <p:txBody>
          <a:bodyPr wrap="square">
            <a:spAutoFit/>
          </a:bodyPr>
          <a:lstStyle/>
          <a:p>
            <a:pPr marL="0" marR="0">
              <a:spcBef>
                <a:spcPts val="0"/>
              </a:spcBef>
              <a:spcAft>
                <a:spcPts val="0"/>
              </a:spcAft>
            </a:pPr>
            <a:r>
              <a:rPr lang="en-US" sz="1600" b="1">
                <a:effectLst/>
                <a:latin typeface="Arial" panose="020B0604020202020204" pitchFamily="34" charset="0"/>
                <a:ea typeface="Calibri" panose="020F0502020204030204" pitchFamily="34" charset="0"/>
                <a:cs typeface="Arial" panose="020B0604020202020204" pitchFamily="34" charset="0"/>
              </a:rPr>
              <a:t>1000-1015     </a:t>
            </a:r>
            <a:r>
              <a:rPr lang="en-US" sz="1600">
                <a:effectLst/>
                <a:latin typeface="Arial" panose="020B0604020202020204" pitchFamily="34" charset="0"/>
                <a:ea typeface="Calibri" panose="020F0502020204030204" pitchFamily="34" charset="0"/>
                <a:cs typeface="Arial" panose="020B0604020202020204" pitchFamily="34" charset="0"/>
              </a:rPr>
              <a:t>                </a:t>
            </a:r>
            <a:r>
              <a:rPr lang="en-US" sz="1600" b="1" i="1">
                <a:effectLst/>
                <a:latin typeface="Arial" panose="020B0604020202020204" pitchFamily="34" charset="0"/>
                <a:ea typeface="Calibri" panose="020F0502020204030204" pitchFamily="34" charset="0"/>
                <a:cs typeface="Arial" panose="020B0604020202020204" pitchFamily="34" charset="0"/>
              </a:rPr>
              <a:t>Welcome</a:t>
            </a:r>
            <a:r>
              <a:rPr lang="en-US" sz="1600" b="1" i="1" dirty="0">
                <a:effectLst/>
                <a:latin typeface="Arial" panose="020B0604020202020204" pitchFamily="34" charset="0"/>
                <a:ea typeface="Calibri" panose="020F0502020204030204" pitchFamily="34" charset="0"/>
                <a:cs typeface="Arial" panose="020B0604020202020204" pitchFamily="34" charset="0"/>
              </a:rPr>
              <a:t>/Conference Update  </a:t>
            </a:r>
            <a:r>
              <a:rPr lang="en-US" sz="1600" b="1" dirty="0">
                <a:effectLst/>
                <a:latin typeface="Arial" panose="020B0604020202020204" pitchFamily="34" charset="0"/>
                <a:ea typeface="Calibri" panose="020F0502020204030204" pitchFamily="34" charset="0"/>
                <a:cs typeface="Arial" panose="020B0604020202020204" pitchFamily="34" charset="0"/>
              </a:rPr>
              <a:t>                                            John Daly/Dr. Pat Griffin </a:t>
            </a:r>
            <a:br>
              <a:rPr lang="en-US" sz="1600" b="1" dirty="0">
                <a:effectLst/>
                <a:latin typeface="Arial" panose="020B0604020202020204" pitchFamily="34" charset="0"/>
                <a:ea typeface="Calibri" panose="020F0502020204030204" pitchFamily="34" charset="0"/>
                <a:cs typeface="Arial" panose="020B0604020202020204" pitchFamily="34" charset="0"/>
              </a:rPr>
            </a:b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1015-1100                     </a:t>
            </a:r>
            <a:r>
              <a:rPr lang="en-US" sz="1600" b="1" i="1" dirty="0">
                <a:effectLst/>
                <a:latin typeface="Arial" panose="020B0604020202020204" pitchFamily="34" charset="0"/>
                <a:ea typeface="Calibri" panose="020F0502020204030204" pitchFamily="34" charset="0"/>
                <a:cs typeface="Arial" panose="020B0604020202020204" pitchFamily="34" charset="0"/>
              </a:rPr>
              <a:t>Digital Transformation of the Department of the Air Force Update </a:t>
            </a:r>
          </a:p>
          <a:p>
            <a:pPr marL="2171700" marR="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217170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Ms. Kristen Baldwin, Deputy Assistant Secretary of the Air Force Science, Technology, and Engineering, Office of the Assistant Secretary of the Air Force for Acquisition, Technology, and Logistics</a:t>
            </a:r>
          </a:p>
          <a:p>
            <a:pPr marL="0" marR="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1100-1200                       </a:t>
            </a:r>
            <a:r>
              <a:rPr lang="en-US" sz="1600" b="1" i="1" dirty="0">
                <a:effectLst/>
                <a:latin typeface="Arial" panose="020B0604020202020204" pitchFamily="34" charset="0"/>
                <a:ea typeface="Calibri" panose="020F0502020204030204" pitchFamily="34" charset="0"/>
                <a:cs typeface="Arial" panose="020B0604020202020204" pitchFamily="34" charset="0"/>
              </a:rPr>
              <a:t>National Defense Science and Technology Strategy </a:t>
            </a:r>
          </a:p>
          <a:p>
            <a:pPr marL="2286000" marR="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228600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Ms. Monique Ofori, Lead SE Contractor Support, (OUSD) R&amp;E SE&amp;A</a:t>
            </a:r>
          </a:p>
          <a:p>
            <a:pPr marL="2286000" marR="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1200-1245  	         </a:t>
            </a:r>
            <a:r>
              <a:rPr lang="en-US" sz="1600" b="1" i="1" dirty="0">
                <a:effectLst/>
                <a:latin typeface="Arial" panose="020B0604020202020204" pitchFamily="34" charset="0"/>
                <a:ea typeface="Calibri" panose="020F0502020204030204" pitchFamily="34" charset="0"/>
                <a:cs typeface="Arial" panose="020B0604020202020204" pitchFamily="34" charset="0"/>
              </a:rPr>
              <a:t>Agile and Systems Engineering, ADAPT</a:t>
            </a:r>
          </a:p>
          <a:p>
            <a:pPr marL="2349500" marR="0" indent="-234950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2349500" marR="0" indent="-2349500">
              <a:spcBef>
                <a:spcPts val="0"/>
              </a:spcBef>
              <a:spcAft>
                <a:spcPts val="0"/>
              </a:spcAft>
            </a:pPr>
            <a:r>
              <a:rPr lang="en-US" sz="1600" b="1" dirty="0">
                <a:latin typeface="Arial" panose="020B0604020202020204" pitchFamily="34" charset="0"/>
                <a:ea typeface="Calibri" panose="020F0502020204030204" pitchFamily="34" charset="0"/>
                <a:cs typeface="Arial" panose="020B0604020202020204" pitchFamily="34" charset="0"/>
              </a:rPr>
              <a:t>	Mr. </a:t>
            </a:r>
            <a:r>
              <a:rPr lang="en-US" sz="1600" b="1" dirty="0">
                <a:effectLst/>
                <a:latin typeface="Arial" panose="020B0604020202020204" pitchFamily="34" charset="0"/>
                <a:ea typeface="Calibri" panose="020F0502020204030204" pitchFamily="34" charset="0"/>
                <a:cs typeface="Arial" panose="020B0604020202020204" pitchFamily="34" charset="0"/>
              </a:rPr>
              <a:t>Gordon Kranz, President, Enlightened IPM</a:t>
            </a:r>
          </a:p>
          <a:p>
            <a:pPr marL="2349500" marR="0" indent="-2349500">
              <a:spcBef>
                <a:spcPts val="0"/>
              </a:spcBef>
              <a:spcAft>
                <a:spcPts val="0"/>
              </a:spcAft>
            </a:pPr>
            <a:endParaRPr lang="en-US" sz="1600" b="1" dirty="0">
              <a:latin typeface="Arial" panose="020B0604020202020204" pitchFamily="34" charset="0"/>
              <a:ea typeface="Calibri" panose="020F0502020204030204" pitchFamily="34" charset="0"/>
              <a:cs typeface="Arial" panose="020B0604020202020204" pitchFamily="34" charset="0"/>
            </a:endParaRPr>
          </a:p>
          <a:p>
            <a:pPr marL="2349500" marR="0" indent="-234950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1245	</a:t>
            </a:r>
            <a:r>
              <a:rPr lang="en-US" sz="1600" b="1" i="1" dirty="0">
                <a:latin typeface="Arial" panose="020B0604020202020204" pitchFamily="34" charset="0"/>
                <a:cs typeface="Arial" panose="020B0604020202020204" pitchFamily="34" charset="0"/>
              </a:rPr>
              <a:t>Wrap-up/</a:t>
            </a:r>
            <a:r>
              <a:rPr lang="en-US" sz="1600" b="1" i="1" dirty="0">
                <a:effectLst/>
                <a:latin typeface="Arial" panose="020B0604020202020204" pitchFamily="34" charset="0"/>
                <a:ea typeface="Calibri" panose="020F0502020204030204" pitchFamily="34" charset="0"/>
                <a:cs typeface="Arial" panose="020B0604020202020204" pitchFamily="34" charset="0"/>
              </a:rPr>
              <a:t>Adjourn</a:t>
            </a:r>
          </a:p>
          <a:p>
            <a:pPr marL="2349500" marR="0" indent="-234950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2349500" marR="0" indent="-234950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600" b="1" dirty="0">
              <a:effectLst/>
              <a:latin typeface="Arial" panose="020B0604020202020204" pitchFamily="34" charset="0"/>
              <a:ea typeface="Calibri" panose="020F0502020204030204" pitchFamily="34" charset="0"/>
              <a:cs typeface="Arial" panose="020B0604020202020204" pitchFamily="34" charset="0"/>
            </a:endParaRPr>
          </a:p>
          <a:p>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4260794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BDC1-7A36-8D1A-66A4-EF27F8368D8B}"/>
              </a:ext>
            </a:extLst>
          </p:cNvPr>
          <p:cNvSpPr>
            <a:spLocks noGrp="1"/>
          </p:cNvSpPr>
          <p:nvPr>
            <p:ph type="title"/>
          </p:nvPr>
        </p:nvSpPr>
        <p:spPr/>
        <p:txBody>
          <a:bodyPr/>
          <a:lstStyle/>
          <a:p>
            <a:r>
              <a:rPr lang="en-US" dirty="0"/>
              <a:t>Division Goals for 2023</a:t>
            </a:r>
          </a:p>
        </p:txBody>
      </p:sp>
      <p:sp>
        <p:nvSpPr>
          <p:cNvPr id="3" name="Content Placeholder 2">
            <a:extLst>
              <a:ext uri="{FF2B5EF4-FFF2-40B4-BE49-F238E27FC236}">
                <a16:creationId xmlns:a16="http://schemas.microsoft.com/office/drawing/2014/main" id="{926D0148-D077-852D-63FD-4FCE38961BA5}"/>
              </a:ext>
            </a:extLst>
          </p:cNvPr>
          <p:cNvSpPr>
            <a:spLocks noGrp="1"/>
          </p:cNvSpPr>
          <p:nvPr>
            <p:ph idx="1"/>
          </p:nvPr>
        </p:nvSpPr>
        <p:spPr/>
        <p:txBody>
          <a:bodyPr>
            <a:normAutofit fontScale="92500" lnSpcReduction="10000"/>
          </a:bodyPr>
          <a:lstStyle/>
          <a:p>
            <a:r>
              <a:rPr lang="en-US" b="0" i="1" dirty="0"/>
              <a:t>Lead in digital transformation in systems engineering as practiced by our Industry and Government partners</a:t>
            </a:r>
          </a:p>
          <a:p>
            <a:r>
              <a:rPr lang="en-US" b="0" i="1" dirty="0"/>
              <a:t>Increase Division membership at all levels, and focus on Industry member employees </a:t>
            </a:r>
          </a:p>
          <a:p>
            <a:r>
              <a:rPr lang="en-US" b="0" i="1" dirty="0"/>
              <a:t>Partner with more government Services, and Agencies in systems engineering</a:t>
            </a:r>
          </a:p>
          <a:p>
            <a:r>
              <a:rPr lang="en-US" b="0" i="1" dirty="0"/>
              <a:t>Strengthen Committee membership and participation; Support Committee Chairs and Co-Chairs in visibility for their committee activities and collaboration across the Division</a:t>
            </a:r>
          </a:p>
          <a:p>
            <a:r>
              <a:rPr lang="en-US" b="0" i="1" dirty="0"/>
              <a:t>Build on the successful 2022 SE&amp;ME Conference </a:t>
            </a:r>
          </a:p>
          <a:p>
            <a:r>
              <a:rPr lang="en-US" b="0" i="1" dirty="0"/>
              <a:t>Build strong relationships with other SE related professional organizations/societies (e.g.: INCOSE, SERC, SISO, OMG etc.)</a:t>
            </a:r>
          </a:p>
          <a:p>
            <a:endParaRPr lang="en-US" dirty="0"/>
          </a:p>
        </p:txBody>
      </p:sp>
      <p:sp>
        <p:nvSpPr>
          <p:cNvPr id="5" name="Slide Number Placeholder 4">
            <a:extLst>
              <a:ext uri="{FF2B5EF4-FFF2-40B4-BE49-F238E27FC236}">
                <a16:creationId xmlns:a16="http://schemas.microsoft.com/office/drawing/2014/main" id="{3C50B8CF-19B2-481C-66BC-5521AEBB53FF}"/>
              </a:ext>
            </a:extLst>
          </p:cNvPr>
          <p:cNvSpPr>
            <a:spLocks noGrp="1"/>
          </p:cNvSpPr>
          <p:nvPr>
            <p:ph type="sldNum" sz="quarter" idx="12"/>
          </p:nvPr>
        </p:nvSpPr>
        <p:spPr/>
        <p:txBody>
          <a:bodyPr/>
          <a:lstStyle/>
          <a:p>
            <a:fld id="{CD64BFC3-983F-4B0A-9A55-84A85105ADC0}" type="slidenum">
              <a:rPr lang="en-US" smtClean="0"/>
              <a:pPr/>
              <a:t>3</a:t>
            </a:fld>
            <a:endParaRPr lang="en-US"/>
          </a:p>
        </p:txBody>
      </p:sp>
    </p:spTree>
    <p:extLst>
      <p:ext uri="{BB962C8B-B14F-4D97-AF65-F5344CB8AC3E}">
        <p14:creationId xmlns:p14="http://schemas.microsoft.com/office/powerpoint/2010/main" val="138611191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143000"/>
            <a:ext cx="8001000" cy="4876800"/>
          </a:xfrm>
        </p:spPr>
        <p:txBody>
          <a:bodyPr>
            <a:normAutofit fontScale="90000"/>
          </a:bodyPr>
          <a:lstStyle/>
          <a:p>
            <a:pPr algn="ctr"/>
            <a:r>
              <a:rPr lang="en-US" sz="4800" dirty="0"/>
              <a:t>2023</a:t>
            </a:r>
            <a:br>
              <a:rPr lang="en-US" sz="4800" dirty="0"/>
            </a:br>
            <a:r>
              <a:rPr lang="en-US" sz="4800" dirty="0"/>
              <a:t>Systems &amp; Mission Engineering </a:t>
            </a:r>
            <a:br>
              <a:rPr lang="en-US" sz="4800" dirty="0"/>
            </a:br>
            <a:r>
              <a:rPr lang="en-US" sz="4800" dirty="0"/>
              <a:t>Conference </a:t>
            </a:r>
            <a:br>
              <a:rPr lang="en-US" sz="4800" dirty="0"/>
            </a:br>
            <a:br>
              <a:rPr lang="en-US" sz="4800" dirty="0"/>
            </a:br>
            <a:br>
              <a:rPr lang="en-US" sz="4800" dirty="0"/>
            </a:br>
            <a:r>
              <a:rPr lang="en-US" sz="3100" dirty="0"/>
              <a:t>Norfolk, VA – Hilton Norfolk The Main</a:t>
            </a:r>
            <a:br>
              <a:rPr lang="en-US" sz="3100" dirty="0"/>
            </a:br>
            <a:r>
              <a:rPr lang="en-US" sz="3100" dirty="0"/>
              <a:t>16-19 October 2023</a:t>
            </a:r>
            <a:br>
              <a:rPr lang="en-US" sz="4800" dirty="0"/>
            </a:br>
            <a:endParaRPr lang="en-US" sz="4000"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4</a:t>
            </a:fld>
            <a:endParaRPr lang="en-US" dirty="0"/>
          </a:p>
        </p:txBody>
      </p:sp>
      <p:sp>
        <p:nvSpPr>
          <p:cNvPr id="10242" name="AutoShape 2"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8" name="AutoShape 8" descr="Image result for battelle log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6" name="AutoShape 2" descr="Image result for lockheed martin"/>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Rectangle 2">
            <a:extLst>
              <a:ext uri="{FF2B5EF4-FFF2-40B4-BE49-F238E27FC236}">
                <a16:creationId xmlns:a16="http://schemas.microsoft.com/office/drawing/2014/main" id="{A0DF5331-3E7B-FE40-8720-56923BC00AED}"/>
              </a:ext>
            </a:extLst>
          </p:cNvPr>
          <p:cNvSpPr txBox="1">
            <a:spLocks noChangeArrowheads="1"/>
          </p:cNvSpPr>
          <p:nvPr/>
        </p:nvSpPr>
        <p:spPr>
          <a:xfrm>
            <a:off x="990600" y="3563471"/>
            <a:ext cx="10363200" cy="7080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1" kern="1200" spc="0" baseline="0">
                <a:solidFill>
                  <a:srgbClr val="AB0003"/>
                </a:solidFill>
                <a:latin typeface="Arial" panose="020B0604020202020204" pitchFamily="34" charset="0"/>
                <a:ea typeface="+mj-ea"/>
                <a:cs typeface="Arial" panose="020B0604020202020204" pitchFamily="34" charset="0"/>
              </a:defRPr>
            </a:lvl1pPr>
          </a:lstStyle>
          <a:p>
            <a:pPr algn="ctr"/>
            <a:br>
              <a:rPr lang="en-US" sz="3600" dirty="0">
                <a:solidFill>
                  <a:schemeClr val="bg1">
                    <a:lumMod val="50000"/>
                  </a:schemeClr>
                </a:solidFill>
                <a:latin typeface="Calibri" panose="020F0502020204030204" pitchFamily="34" charset="0"/>
                <a:ea typeface="Times New Roman" panose="02020603050405020304" pitchFamily="18" charset="0"/>
              </a:rPr>
            </a:br>
            <a:r>
              <a:rPr lang="en-US" sz="2800" dirty="0">
                <a:solidFill>
                  <a:schemeClr val="bg1">
                    <a:lumMod val="50000"/>
                  </a:schemeClr>
                </a:solidFill>
                <a:latin typeface="Calibri" panose="020F0502020204030204" pitchFamily="34" charset="0"/>
                <a:ea typeface="Times New Roman" panose="02020603050405020304" pitchFamily="18" charset="0"/>
              </a:rPr>
              <a:t>Dr. Pat Griffin</a:t>
            </a:r>
            <a:br>
              <a:rPr lang="en-US" sz="2800" dirty="0">
                <a:solidFill>
                  <a:schemeClr val="bg1">
                    <a:lumMod val="50000"/>
                  </a:schemeClr>
                </a:solidFill>
                <a:latin typeface="Calibri" panose="020F0502020204030204" pitchFamily="34" charset="0"/>
                <a:ea typeface="Times New Roman" panose="02020603050405020304" pitchFamily="18" charset="0"/>
              </a:rPr>
            </a:br>
            <a:r>
              <a:rPr lang="en-US" sz="2000" dirty="0">
                <a:solidFill>
                  <a:schemeClr val="bg1">
                    <a:lumMod val="50000"/>
                  </a:schemeClr>
                </a:solidFill>
                <a:latin typeface="Calibri" panose="020F0502020204030204" pitchFamily="34" charset="0"/>
                <a:ea typeface="Times New Roman" panose="02020603050405020304" pitchFamily="18" charset="0"/>
              </a:rPr>
              <a:t>NDIA Systems Engineering Division Conference Committee Chair</a:t>
            </a:r>
            <a:br>
              <a:rPr lang="en-US" sz="3600" dirty="0">
                <a:solidFill>
                  <a:schemeClr val="bg1">
                    <a:lumMod val="50000"/>
                  </a:schemeClr>
                </a:solidFill>
                <a:latin typeface="Calibri" panose="020F0502020204030204" pitchFamily="34" charset="0"/>
                <a:ea typeface="Times New Roman" panose="02020603050405020304" pitchFamily="18" charset="0"/>
              </a:rPr>
            </a:br>
            <a:endParaRPr lang="en-US" dirty="0">
              <a:solidFill>
                <a:schemeClr val="bg1">
                  <a:lumMod val="50000"/>
                </a:schemeClr>
              </a:solidFill>
            </a:endParaRPr>
          </a:p>
        </p:txBody>
      </p:sp>
    </p:spTree>
    <p:extLst>
      <p:ext uri="{BB962C8B-B14F-4D97-AF65-F5344CB8AC3E}">
        <p14:creationId xmlns:p14="http://schemas.microsoft.com/office/powerpoint/2010/main" val="42128288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73748"/>
            <a:ext cx="7620000" cy="740653"/>
          </a:xfrm>
        </p:spPr>
        <p:txBody>
          <a:bodyPr>
            <a:noAutofit/>
          </a:bodyPr>
          <a:lstStyle/>
          <a:p>
            <a:r>
              <a:rPr lang="en-US" sz="2800" dirty="0"/>
              <a:t>Norfolk, VA – Hilton Norfolk The Main</a:t>
            </a:r>
          </a:p>
        </p:txBody>
      </p:sp>
      <p:sp>
        <p:nvSpPr>
          <p:cNvPr id="3" name="Content Placeholder 2"/>
          <p:cNvSpPr>
            <a:spLocks noGrp="1"/>
          </p:cNvSpPr>
          <p:nvPr>
            <p:ph idx="1"/>
          </p:nvPr>
        </p:nvSpPr>
        <p:spPr>
          <a:xfrm>
            <a:off x="1676400" y="990601"/>
            <a:ext cx="8534400" cy="5059363"/>
          </a:xfrm>
        </p:spPr>
        <p:txBody>
          <a:bodyPr>
            <a:normAutofit/>
          </a:bodyPr>
          <a:lstStyle/>
          <a:p>
            <a:pPr marL="457200" lvl="1" indent="0">
              <a:lnSpc>
                <a:spcPct val="150000"/>
              </a:lnSpc>
              <a:buNone/>
            </a:pPr>
            <a:r>
              <a:rPr lang="en-US" sz="2000" dirty="0"/>
              <a:t>Room Block </a:t>
            </a:r>
          </a:p>
          <a:p>
            <a:pPr lvl="2">
              <a:lnSpc>
                <a:spcPct val="150000"/>
              </a:lnSpc>
              <a:spcBef>
                <a:spcPts val="0"/>
              </a:spcBef>
            </a:pPr>
            <a:r>
              <a:rPr lang="en-US" dirty="0"/>
              <a:t>2023 - Sunday, October 15, 2023 – Thursday, October 19, 2023 </a:t>
            </a:r>
          </a:p>
          <a:p>
            <a:pPr marL="457200" lvl="1" indent="0">
              <a:lnSpc>
                <a:spcPct val="150000"/>
              </a:lnSpc>
              <a:buNone/>
            </a:pPr>
            <a:r>
              <a:rPr lang="en-US" sz="2000" dirty="0"/>
              <a:t>Conference Dates</a:t>
            </a:r>
          </a:p>
          <a:p>
            <a:pPr lvl="2">
              <a:lnSpc>
                <a:spcPct val="150000"/>
              </a:lnSpc>
              <a:spcBef>
                <a:spcPts val="0"/>
              </a:spcBef>
            </a:pPr>
            <a:r>
              <a:rPr lang="en-US" dirty="0"/>
              <a:t>10/16 Monday PM – up to 4 workshops; 10/17-10/19 Conference</a:t>
            </a:r>
          </a:p>
          <a:p>
            <a:pPr marL="914400" lvl="2" indent="0">
              <a:lnSpc>
                <a:spcPct val="150000"/>
              </a:lnSpc>
              <a:buNone/>
            </a:pPr>
            <a:endParaRPr lang="en-US" dirty="0"/>
          </a:p>
          <a:p>
            <a:pPr lvl="2"/>
            <a:endParaRPr lang="en-US" dirty="0"/>
          </a:p>
          <a:p>
            <a:pPr lvl="3"/>
            <a:endParaRPr lang="en-US"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5</a:t>
            </a:fld>
            <a:endParaRPr lang="en-US" dirty="0"/>
          </a:p>
        </p:txBody>
      </p:sp>
      <p:pic>
        <p:nvPicPr>
          <p:cNvPr id="4" name="Content Placeholder 15" descr="Graphical user interface, application&#10;&#10;Description automatically generated">
            <a:extLst>
              <a:ext uri="{FF2B5EF4-FFF2-40B4-BE49-F238E27FC236}">
                <a16:creationId xmlns:a16="http://schemas.microsoft.com/office/drawing/2014/main" id="{BE48ABF9-3B36-BFC4-C63C-12A03811D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700" y="3305452"/>
            <a:ext cx="4038600" cy="2638148"/>
          </a:xfrm>
          <a:prstGeom prst="rect">
            <a:avLst/>
          </a:prstGeom>
        </p:spPr>
      </p:pic>
      <p:pic>
        <p:nvPicPr>
          <p:cNvPr id="6" name="Picture 5" descr="A picture containing graphical user interface&#10;&#10;Description automatically generated">
            <a:extLst>
              <a:ext uri="{FF2B5EF4-FFF2-40B4-BE49-F238E27FC236}">
                <a16:creationId xmlns:a16="http://schemas.microsoft.com/office/drawing/2014/main" id="{ED848229-E5CE-BDD9-20F6-9A22065F6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305452"/>
            <a:ext cx="4352944" cy="2638148"/>
          </a:xfrm>
          <a:prstGeom prst="rect">
            <a:avLst/>
          </a:prstGeom>
        </p:spPr>
      </p:pic>
      <p:sp>
        <p:nvSpPr>
          <p:cNvPr id="7" name="TextBox 6">
            <a:extLst>
              <a:ext uri="{FF2B5EF4-FFF2-40B4-BE49-F238E27FC236}">
                <a16:creationId xmlns:a16="http://schemas.microsoft.com/office/drawing/2014/main" id="{37DE9343-3B3B-48C9-C920-11CE5681EA6E}"/>
              </a:ext>
            </a:extLst>
          </p:cNvPr>
          <p:cNvSpPr txBox="1"/>
          <p:nvPr/>
        </p:nvSpPr>
        <p:spPr>
          <a:xfrm>
            <a:off x="4876800" y="2819400"/>
            <a:ext cx="3276600" cy="400110"/>
          </a:xfrm>
          <a:prstGeom prst="rect">
            <a:avLst/>
          </a:prstGeom>
          <a:noFill/>
        </p:spPr>
        <p:txBody>
          <a:bodyPr wrap="square" rtlCol="0">
            <a:spAutoFit/>
          </a:bodyPr>
          <a:lstStyle/>
          <a:p>
            <a:r>
              <a:rPr lang="en-US" sz="2000" b="1" dirty="0"/>
              <a:t>Day 1 configuration</a:t>
            </a:r>
          </a:p>
        </p:txBody>
      </p:sp>
    </p:spTree>
    <p:extLst>
      <p:ext uri="{BB962C8B-B14F-4D97-AF65-F5344CB8AC3E}">
        <p14:creationId xmlns:p14="http://schemas.microsoft.com/office/powerpoint/2010/main" val="24366543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D519-B6CB-7CAE-B030-0ED708C798D9}"/>
              </a:ext>
            </a:extLst>
          </p:cNvPr>
          <p:cNvSpPr>
            <a:spLocks noGrp="1"/>
          </p:cNvSpPr>
          <p:nvPr>
            <p:ph type="title"/>
          </p:nvPr>
        </p:nvSpPr>
        <p:spPr>
          <a:xfrm>
            <a:off x="1709761" y="304801"/>
            <a:ext cx="7543800" cy="740653"/>
          </a:xfrm>
        </p:spPr>
        <p:txBody>
          <a:bodyPr anchor="ctr">
            <a:noAutofit/>
          </a:bodyPr>
          <a:lstStyle/>
          <a:p>
            <a:pPr>
              <a:lnSpc>
                <a:spcPct val="90000"/>
              </a:lnSpc>
            </a:pPr>
            <a:r>
              <a:rPr lang="en-US" sz="2800" dirty="0"/>
              <a:t>2023 Hilton Norfolk The Main Space – Day 2 &amp; 3</a:t>
            </a:r>
            <a:endParaRPr lang="en-US" sz="2800" dirty="0">
              <a:solidFill>
                <a:schemeClr val="bg1">
                  <a:lumMod val="50000"/>
                </a:schemeClr>
              </a:solidFill>
            </a:endParaRPr>
          </a:p>
        </p:txBody>
      </p:sp>
      <p:sp>
        <p:nvSpPr>
          <p:cNvPr id="4" name="Date Placeholder 3">
            <a:extLst>
              <a:ext uri="{FF2B5EF4-FFF2-40B4-BE49-F238E27FC236}">
                <a16:creationId xmlns:a16="http://schemas.microsoft.com/office/drawing/2014/main" id="{411C1C18-21D3-02D5-BAE2-E6670904CC68}"/>
              </a:ext>
            </a:extLst>
          </p:cNvPr>
          <p:cNvSpPr>
            <a:spLocks noGrp="1"/>
          </p:cNvSpPr>
          <p:nvPr>
            <p:ph type="dt" sz="half" idx="10"/>
          </p:nvPr>
        </p:nvSpPr>
        <p:spPr>
          <a:xfrm>
            <a:off x="8077200" y="6400801"/>
            <a:ext cx="2133600" cy="365125"/>
          </a:xfrm>
        </p:spPr>
        <p:txBody>
          <a:bodyPr anchor="ctr">
            <a:normAutofit/>
          </a:bodyPr>
          <a:lstStyle/>
          <a:p>
            <a:pPr>
              <a:spcAft>
                <a:spcPts val="600"/>
              </a:spcAft>
            </a:pPr>
            <a:fld id="{A325C21B-3258-4293-8AD7-7489A94AFFD4}" type="datetime1">
              <a:rPr lang="en-US" smtClean="0"/>
              <a:pPr>
                <a:spcAft>
                  <a:spcPts val="600"/>
                </a:spcAft>
              </a:pPr>
              <a:t>6/27/2023</a:t>
            </a:fld>
            <a:endParaRPr lang="en-US" dirty="0"/>
          </a:p>
        </p:txBody>
      </p:sp>
      <p:sp>
        <p:nvSpPr>
          <p:cNvPr id="5" name="Slide Number Placeholder 4">
            <a:extLst>
              <a:ext uri="{FF2B5EF4-FFF2-40B4-BE49-F238E27FC236}">
                <a16:creationId xmlns:a16="http://schemas.microsoft.com/office/drawing/2014/main" id="{BF4912D4-0215-EAF6-A18C-762D975A0431}"/>
              </a:ext>
            </a:extLst>
          </p:cNvPr>
          <p:cNvSpPr>
            <a:spLocks noGrp="1"/>
          </p:cNvSpPr>
          <p:nvPr>
            <p:ph type="sldNum" sz="quarter" idx="12"/>
          </p:nvPr>
        </p:nvSpPr>
        <p:spPr>
          <a:xfrm>
            <a:off x="1676400" y="6400801"/>
            <a:ext cx="2133600" cy="365125"/>
          </a:xfrm>
        </p:spPr>
        <p:txBody>
          <a:bodyPr anchor="ctr">
            <a:normAutofit/>
          </a:bodyPr>
          <a:lstStyle/>
          <a:p>
            <a:pPr>
              <a:spcAft>
                <a:spcPts val="600"/>
              </a:spcAft>
            </a:pPr>
            <a:fld id="{CD64BFC3-983F-4B0A-9A55-84A85105ADC0}" type="slidenum">
              <a:rPr lang="en-US" smtClean="0"/>
              <a:pPr>
                <a:spcAft>
                  <a:spcPts val="600"/>
                </a:spcAft>
              </a:pPr>
              <a:t>6</a:t>
            </a:fld>
            <a:endParaRPr lang="en-US"/>
          </a:p>
        </p:txBody>
      </p:sp>
      <p:sp>
        <p:nvSpPr>
          <p:cNvPr id="10" name="TextBox 9">
            <a:extLst>
              <a:ext uri="{FF2B5EF4-FFF2-40B4-BE49-F238E27FC236}">
                <a16:creationId xmlns:a16="http://schemas.microsoft.com/office/drawing/2014/main" id="{C65473C3-C351-6AFB-5424-180622D2988F}"/>
              </a:ext>
            </a:extLst>
          </p:cNvPr>
          <p:cNvSpPr txBox="1"/>
          <p:nvPr/>
        </p:nvSpPr>
        <p:spPr>
          <a:xfrm>
            <a:off x="2514600" y="5867400"/>
            <a:ext cx="5715000" cy="369332"/>
          </a:xfrm>
          <a:prstGeom prst="rect">
            <a:avLst/>
          </a:prstGeom>
          <a:noFill/>
        </p:spPr>
        <p:txBody>
          <a:bodyPr wrap="square" rtlCol="0">
            <a:spAutoFit/>
          </a:bodyPr>
          <a:lstStyle/>
          <a:p>
            <a:r>
              <a:rPr lang="en-US" dirty="0"/>
              <a:t>* Breakout capacity is based on classroom style</a:t>
            </a:r>
          </a:p>
        </p:txBody>
      </p:sp>
      <p:sp>
        <p:nvSpPr>
          <p:cNvPr id="23" name="TextBox 22">
            <a:extLst>
              <a:ext uri="{FF2B5EF4-FFF2-40B4-BE49-F238E27FC236}">
                <a16:creationId xmlns:a16="http://schemas.microsoft.com/office/drawing/2014/main" id="{9748411E-1647-3A00-377F-0C8BF04F930B}"/>
              </a:ext>
            </a:extLst>
          </p:cNvPr>
          <p:cNvSpPr txBox="1"/>
          <p:nvPr/>
        </p:nvSpPr>
        <p:spPr>
          <a:xfrm>
            <a:off x="5244779" y="3768136"/>
            <a:ext cx="507357" cy="276999"/>
          </a:xfrm>
          <a:prstGeom prst="rect">
            <a:avLst/>
          </a:prstGeom>
          <a:noFill/>
        </p:spPr>
        <p:txBody>
          <a:bodyPr wrap="square" rtlCol="0">
            <a:spAutoFit/>
          </a:bodyPr>
          <a:lstStyle/>
          <a:p>
            <a:r>
              <a:rPr lang="en-US" sz="1200" dirty="0"/>
              <a:t>100</a:t>
            </a:r>
          </a:p>
        </p:txBody>
      </p:sp>
      <p:sp>
        <p:nvSpPr>
          <p:cNvPr id="24" name="TextBox 23">
            <a:extLst>
              <a:ext uri="{FF2B5EF4-FFF2-40B4-BE49-F238E27FC236}">
                <a16:creationId xmlns:a16="http://schemas.microsoft.com/office/drawing/2014/main" id="{2AD8BBB4-0EF3-C2CF-EB60-C18F7BBCD408}"/>
              </a:ext>
            </a:extLst>
          </p:cNvPr>
          <p:cNvSpPr txBox="1"/>
          <p:nvPr/>
        </p:nvSpPr>
        <p:spPr>
          <a:xfrm>
            <a:off x="5261575" y="4498164"/>
            <a:ext cx="507357" cy="276999"/>
          </a:xfrm>
          <a:prstGeom prst="rect">
            <a:avLst/>
          </a:prstGeom>
          <a:noFill/>
        </p:spPr>
        <p:txBody>
          <a:bodyPr wrap="square" rtlCol="0">
            <a:spAutoFit/>
          </a:bodyPr>
          <a:lstStyle/>
          <a:p>
            <a:r>
              <a:rPr lang="en-US" sz="1200" dirty="0"/>
              <a:t>100</a:t>
            </a:r>
          </a:p>
        </p:txBody>
      </p:sp>
      <p:sp>
        <p:nvSpPr>
          <p:cNvPr id="25" name="TextBox 24">
            <a:extLst>
              <a:ext uri="{FF2B5EF4-FFF2-40B4-BE49-F238E27FC236}">
                <a16:creationId xmlns:a16="http://schemas.microsoft.com/office/drawing/2014/main" id="{8D4DAE94-8DA0-F3DC-DA06-96986DEB071B}"/>
              </a:ext>
            </a:extLst>
          </p:cNvPr>
          <p:cNvSpPr txBox="1"/>
          <p:nvPr/>
        </p:nvSpPr>
        <p:spPr>
          <a:xfrm>
            <a:off x="5258493" y="5036961"/>
            <a:ext cx="507357" cy="276999"/>
          </a:xfrm>
          <a:prstGeom prst="rect">
            <a:avLst/>
          </a:prstGeom>
          <a:noFill/>
        </p:spPr>
        <p:txBody>
          <a:bodyPr wrap="square" rtlCol="0">
            <a:spAutoFit/>
          </a:bodyPr>
          <a:lstStyle/>
          <a:p>
            <a:r>
              <a:rPr lang="en-US" sz="1200" dirty="0"/>
              <a:t>100</a:t>
            </a:r>
          </a:p>
        </p:txBody>
      </p:sp>
      <p:grpSp>
        <p:nvGrpSpPr>
          <p:cNvPr id="6" name="Group 5">
            <a:extLst>
              <a:ext uri="{FF2B5EF4-FFF2-40B4-BE49-F238E27FC236}">
                <a16:creationId xmlns:a16="http://schemas.microsoft.com/office/drawing/2014/main" id="{3E5D4CEC-91D8-EC7A-A769-A53B072E3873}"/>
              </a:ext>
            </a:extLst>
          </p:cNvPr>
          <p:cNvGrpSpPr/>
          <p:nvPr/>
        </p:nvGrpSpPr>
        <p:grpSpPr>
          <a:xfrm>
            <a:off x="1828800" y="1544042"/>
            <a:ext cx="6096000" cy="3859967"/>
            <a:chOff x="990600" y="954157"/>
            <a:chExt cx="7315200" cy="4943060"/>
          </a:xfrm>
        </p:grpSpPr>
        <p:pic>
          <p:nvPicPr>
            <p:cNvPr id="16" name="Picture 15" descr="Graphical user interface&#10;&#10;Description automatically generated">
              <a:extLst>
                <a:ext uri="{FF2B5EF4-FFF2-40B4-BE49-F238E27FC236}">
                  <a16:creationId xmlns:a16="http://schemas.microsoft.com/office/drawing/2014/main" id="{EBD3E592-B5D9-4C08-8072-8E65E628EC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954157"/>
              <a:ext cx="7315200" cy="4943060"/>
            </a:xfrm>
            <a:prstGeom prst="rect">
              <a:avLst/>
            </a:prstGeom>
          </p:spPr>
        </p:pic>
        <p:sp>
          <p:nvSpPr>
            <p:cNvPr id="17" name="TextBox 16">
              <a:extLst>
                <a:ext uri="{FF2B5EF4-FFF2-40B4-BE49-F238E27FC236}">
                  <a16:creationId xmlns:a16="http://schemas.microsoft.com/office/drawing/2014/main" id="{89653FCE-AC7E-E3C1-4E71-99FF6936243F}"/>
                </a:ext>
              </a:extLst>
            </p:cNvPr>
            <p:cNvSpPr txBox="1"/>
            <p:nvPr/>
          </p:nvSpPr>
          <p:spPr>
            <a:xfrm>
              <a:off x="3614761" y="3293294"/>
              <a:ext cx="685800" cy="827689"/>
            </a:xfrm>
            <a:prstGeom prst="rect">
              <a:avLst/>
            </a:prstGeom>
            <a:noFill/>
          </p:spPr>
          <p:txBody>
            <a:bodyPr wrap="square" rtlCol="0">
              <a:spAutoFit/>
            </a:bodyPr>
            <a:lstStyle/>
            <a:p>
              <a:r>
                <a:rPr lang="en-US" dirty="0"/>
                <a:t>BK 1</a:t>
              </a:r>
            </a:p>
          </p:txBody>
        </p:sp>
        <p:sp>
          <p:nvSpPr>
            <p:cNvPr id="18" name="TextBox 17">
              <a:extLst>
                <a:ext uri="{FF2B5EF4-FFF2-40B4-BE49-F238E27FC236}">
                  <a16:creationId xmlns:a16="http://schemas.microsoft.com/office/drawing/2014/main" id="{EE42BBFD-C014-4B43-7FB6-234E3A07F486}"/>
                </a:ext>
              </a:extLst>
            </p:cNvPr>
            <p:cNvSpPr txBox="1"/>
            <p:nvPr/>
          </p:nvSpPr>
          <p:spPr>
            <a:xfrm>
              <a:off x="3631558" y="3942652"/>
              <a:ext cx="685800" cy="827689"/>
            </a:xfrm>
            <a:prstGeom prst="rect">
              <a:avLst/>
            </a:prstGeom>
            <a:noFill/>
          </p:spPr>
          <p:txBody>
            <a:bodyPr wrap="square" rtlCol="0">
              <a:spAutoFit/>
            </a:bodyPr>
            <a:lstStyle/>
            <a:p>
              <a:r>
                <a:rPr lang="en-US" dirty="0"/>
                <a:t>BK 2</a:t>
              </a:r>
            </a:p>
          </p:txBody>
        </p:sp>
        <p:sp>
          <p:nvSpPr>
            <p:cNvPr id="19" name="TextBox 18">
              <a:extLst>
                <a:ext uri="{FF2B5EF4-FFF2-40B4-BE49-F238E27FC236}">
                  <a16:creationId xmlns:a16="http://schemas.microsoft.com/office/drawing/2014/main" id="{9E3BB9A9-4142-D2A3-76E7-56CAF4419E98}"/>
                </a:ext>
              </a:extLst>
            </p:cNvPr>
            <p:cNvSpPr txBox="1"/>
            <p:nvPr/>
          </p:nvSpPr>
          <p:spPr>
            <a:xfrm>
              <a:off x="3648352" y="4720360"/>
              <a:ext cx="685800" cy="827689"/>
            </a:xfrm>
            <a:prstGeom prst="rect">
              <a:avLst/>
            </a:prstGeom>
            <a:noFill/>
          </p:spPr>
          <p:txBody>
            <a:bodyPr wrap="square" rtlCol="0">
              <a:spAutoFit/>
            </a:bodyPr>
            <a:lstStyle/>
            <a:p>
              <a:r>
                <a:rPr lang="en-US" dirty="0"/>
                <a:t>BK 3</a:t>
              </a:r>
            </a:p>
          </p:txBody>
        </p:sp>
        <p:sp>
          <p:nvSpPr>
            <p:cNvPr id="20" name="TextBox 19">
              <a:extLst>
                <a:ext uri="{FF2B5EF4-FFF2-40B4-BE49-F238E27FC236}">
                  <a16:creationId xmlns:a16="http://schemas.microsoft.com/office/drawing/2014/main" id="{E693724B-168E-DC66-6182-ADD1DAAEE7E8}"/>
                </a:ext>
              </a:extLst>
            </p:cNvPr>
            <p:cNvSpPr txBox="1"/>
            <p:nvPr/>
          </p:nvSpPr>
          <p:spPr>
            <a:xfrm>
              <a:off x="4516140" y="3286669"/>
              <a:ext cx="685800" cy="827689"/>
            </a:xfrm>
            <a:prstGeom prst="rect">
              <a:avLst/>
            </a:prstGeom>
            <a:noFill/>
          </p:spPr>
          <p:txBody>
            <a:bodyPr wrap="square" rtlCol="0">
              <a:spAutoFit/>
            </a:bodyPr>
            <a:lstStyle/>
            <a:p>
              <a:r>
                <a:rPr lang="en-US" dirty="0"/>
                <a:t>BK 4</a:t>
              </a:r>
            </a:p>
          </p:txBody>
        </p:sp>
        <p:sp>
          <p:nvSpPr>
            <p:cNvPr id="21" name="TextBox 20">
              <a:extLst>
                <a:ext uri="{FF2B5EF4-FFF2-40B4-BE49-F238E27FC236}">
                  <a16:creationId xmlns:a16="http://schemas.microsoft.com/office/drawing/2014/main" id="{25440669-A78B-CFDF-88E7-C057F9BE68D4}"/>
                </a:ext>
              </a:extLst>
            </p:cNvPr>
            <p:cNvSpPr txBox="1"/>
            <p:nvPr/>
          </p:nvSpPr>
          <p:spPr>
            <a:xfrm>
              <a:off x="5337544" y="3250225"/>
              <a:ext cx="685800" cy="827689"/>
            </a:xfrm>
            <a:prstGeom prst="rect">
              <a:avLst/>
            </a:prstGeom>
            <a:noFill/>
          </p:spPr>
          <p:txBody>
            <a:bodyPr wrap="square" rtlCol="0">
              <a:spAutoFit/>
            </a:bodyPr>
            <a:lstStyle/>
            <a:p>
              <a:r>
                <a:rPr lang="en-US" dirty="0"/>
                <a:t>BK 5</a:t>
              </a:r>
            </a:p>
          </p:txBody>
        </p:sp>
        <p:sp>
          <p:nvSpPr>
            <p:cNvPr id="22" name="TextBox 21">
              <a:extLst>
                <a:ext uri="{FF2B5EF4-FFF2-40B4-BE49-F238E27FC236}">
                  <a16:creationId xmlns:a16="http://schemas.microsoft.com/office/drawing/2014/main" id="{BCE8AA42-A50D-242D-04B2-8025440F51BF}"/>
                </a:ext>
              </a:extLst>
            </p:cNvPr>
            <p:cNvSpPr txBox="1"/>
            <p:nvPr/>
          </p:nvSpPr>
          <p:spPr>
            <a:xfrm>
              <a:off x="6277456" y="3241021"/>
              <a:ext cx="685800" cy="827689"/>
            </a:xfrm>
            <a:prstGeom prst="rect">
              <a:avLst/>
            </a:prstGeom>
            <a:noFill/>
          </p:spPr>
          <p:txBody>
            <a:bodyPr wrap="square" rtlCol="0">
              <a:spAutoFit/>
            </a:bodyPr>
            <a:lstStyle/>
            <a:p>
              <a:r>
                <a:rPr lang="en-US" dirty="0"/>
                <a:t>BK 6</a:t>
              </a:r>
            </a:p>
          </p:txBody>
        </p:sp>
        <p:sp>
          <p:nvSpPr>
            <p:cNvPr id="26" name="TextBox 25">
              <a:extLst>
                <a:ext uri="{FF2B5EF4-FFF2-40B4-BE49-F238E27FC236}">
                  <a16:creationId xmlns:a16="http://schemas.microsoft.com/office/drawing/2014/main" id="{D87F6049-02C4-FBD0-B3B1-AD1C9C05B6FB}"/>
                </a:ext>
              </a:extLst>
            </p:cNvPr>
            <p:cNvSpPr txBox="1"/>
            <p:nvPr/>
          </p:nvSpPr>
          <p:spPr>
            <a:xfrm>
              <a:off x="4732428" y="4916471"/>
              <a:ext cx="507358" cy="354724"/>
            </a:xfrm>
            <a:prstGeom prst="rect">
              <a:avLst/>
            </a:prstGeom>
            <a:noFill/>
          </p:spPr>
          <p:txBody>
            <a:bodyPr wrap="square" rtlCol="0">
              <a:spAutoFit/>
            </a:bodyPr>
            <a:lstStyle/>
            <a:p>
              <a:r>
                <a:rPr lang="en-US" sz="1200" dirty="0"/>
                <a:t>225</a:t>
              </a:r>
            </a:p>
          </p:txBody>
        </p:sp>
        <p:sp>
          <p:nvSpPr>
            <p:cNvPr id="27" name="TextBox 26">
              <a:extLst>
                <a:ext uri="{FF2B5EF4-FFF2-40B4-BE49-F238E27FC236}">
                  <a16:creationId xmlns:a16="http://schemas.microsoft.com/office/drawing/2014/main" id="{0B89A864-54DD-9642-40E0-6B115245F34B}"/>
                </a:ext>
              </a:extLst>
            </p:cNvPr>
            <p:cNvSpPr txBox="1"/>
            <p:nvPr/>
          </p:nvSpPr>
          <p:spPr>
            <a:xfrm>
              <a:off x="5531518" y="4915025"/>
              <a:ext cx="507358" cy="354724"/>
            </a:xfrm>
            <a:prstGeom prst="rect">
              <a:avLst/>
            </a:prstGeom>
            <a:noFill/>
          </p:spPr>
          <p:txBody>
            <a:bodyPr wrap="square" rtlCol="0">
              <a:spAutoFit/>
            </a:bodyPr>
            <a:lstStyle/>
            <a:p>
              <a:r>
                <a:rPr lang="en-US" sz="1200" dirty="0"/>
                <a:t>225</a:t>
              </a:r>
            </a:p>
          </p:txBody>
        </p:sp>
        <p:sp>
          <p:nvSpPr>
            <p:cNvPr id="28" name="TextBox 27">
              <a:extLst>
                <a:ext uri="{FF2B5EF4-FFF2-40B4-BE49-F238E27FC236}">
                  <a16:creationId xmlns:a16="http://schemas.microsoft.com/office/drawing/2014/main" id="{A3B86F70-5E11-CEEA-3AE5-02CC0C0EF383}"/>
                </a:ext>
              </a:extLst>
            </p:cNvPr>
            <p:cNvSpPr txBox="1"/>
            <p:nvPr/>
          </p:nvSpPr>
          <p:spPr>
            <a:xfrm>
              <a:off x="6424070" y="4919471"/>
              <a:ext cx="507358" cy="354724"/>
            </a:xfrm>
            <a:prstGeom prst="rect">
              <a:avLst/>
            </a:prstGeom>
            <a:noFill/>
          </p:spPr>
          <p:txBody>
            <a:bodyPr wrap="square" rtlCol="0">
              <a:spAutoFit/>
            </a:bodyPr>
            <a:lstStyle/>
            <a:p>
              <a:r>
                <a:rPr lang="en-US" sz="1200" dirty="0"/>
                <a:t>225</a:t>
              </a:r>
            </a:p>
          </p:txBody>
        </p:sp>
      </p:grpSp>
      <p:sp>
        <p:nvSpPr>
          <p:cNvPr id="8" name="TextBox 7">
            <a:extLst>
              <a:ext uri="{FF2B5EF4-FFF2-40B4-BE49-F238E27FC236}">
                <a16:creationId xmlns:a16="http://schemas.microsoft.com/office/drawing/2014/main" id="{C04D0FE2-9367-CB1E-2071-BAF73BE4BF47}"/>
              </a:ext>
            </a:extLst>
          </p:cNvPr>
          <p:cNvSpPr txBox="1"/>
          <p:nvPr/>
        </p:nvSpPr>
        <p:spPr>
          <a:xfrm>
            <a:off x="8003080" y="2057400"/>
            <a:ext cx="2360121" cy="3785652"/>
          </a:xfrm>
          <a:prstGeom prst="rect">
            <a:avLst/>
          </a:prstGeom>
          <a:noFill/>
        </p:spPr>
        <p:txBody>
          <a:bodyPr wrap="square" rtlCol="0">
            <a:spAutoFit/>
          </a:bodyPr>
          <a:lstStyle/>
          <a:p>
            <a:pPr marL="285750" indent="-285750">
              <a:buFontTx/>
              <a:buChar char="-"/>
            </a:pPr>
            <a:r>
              <a:rPr lang="en-US" sz="1600" b="1" dirty="0">
                <a:latin typeface="Arial" panose="020B0604020202020204" pitchFamily="34" charset="0"/>
                <a:cs typeface="Arial" panose="020B0604020202020204" pitchFamily="34" charset="0"/>
              </a:rPr>
              <a:t>6 Breakout Rooms </a:t>
            </a:r>
          </a:p>
          <a:p>
            <a:pPr marL="285750" indent="-285750">
              <a:buFontTx/>
              <a:buChar char="-"/>
            </a:pPr>
            <a:endParaRPr lang="en-US" sz="1600" dirty="0">
              <a:latin typeface="Arial" panose="020B0604020202020204" pitchFamily="34" charset="0"/>
              <a:cs typeface="Arial" panose="020B0604020202020204" pitchFamily="34" charset="0"/>
            </a:endParaRPr>
          </a:p>
          <a:p>
            <a:pPr marL="285750" indent="-285750">
              <a:buFontTx/>
              <a:buChar char="-"/>
            </a:pPr>
            <a:r>
              <a:rPr lang="en-US" sz="1600" b="1" dirty="0">
                <a:latin typeface="Arial" panose="020B0604020202020204" pitchFamily="34" charset="0"/>
                <a:cs typeface="Arial" panose="020B0604020202020204" pitchFamily="34" charset="0"/>
              </a:rPr>
              <a:t>Room Sizes</a:t>
            </a:r>
          </a:p>
          <a:p>
            <a:pPr marL="742950" lvl="1" indent="-285750">
              <a:buFontTx/>
              <a:buChar char="-"/>
            </a:pPr>
            <a:r>
              <a:rPr lang="en-US" sz="1600" dirty="0">
                <a:latin typeface="Arial" panose="020B0604020202020204" pitchFamily="34" charset="0"/>
                <a:cs typeface="Arial" panose="020B0604020202020204" pitchFamily="34" charset="0"/>
              </a:rPr>
              <a:t>Three seat 100</a:t>
            </a:r>
          </a:p>
          <a:p>
            <a:pPr marL="742950" lvl="1" indent="-285750">
              <a:buFontTx/>
              <a:buChar char="-"/>
            </a:pPr>
            <a:r>
              <a:rPr lang="en-US" sz="1600" dirty="0">
                <a:latin typeface="Arial" panose="020B0604020202020204" pitchFamily="34" charset="0"/>
                <a:cs typeface="Arial" panose="020B0604020202020204" pitchFamily="34" charset="0"/>
              </a:rPr>
              <a:t>Three seat 225</a:t>
            </a:r>
          </a:p>
          <a:p>
            <a:pPr marL="742950" lvl="1" indent="-285750">
              <a:buFontTx/>
              <a:buChar char="-"/>
            </a:pPr>
            <a:endParaRPr lang="en-US" sz="1600" dirty="0">
              <a:latin typeface="Arial" panose="020B0604020202020204" pitchFamily="34" charset="0"/>
              <a:cs typeface="Arial" panose="020B0604020202020204" pitchFamily="34" charset="0"/>
            </a:endParaRPr>
          </a:p>
          <a:p>
            <a:pPr marL="285750" indent="-285750">
              <a:buFontTx/>
              <a:buChar char="-"/>
            </a:pPr>
            <a:r>
              <a:rPr lang="en-US" sz="1600" b="1" dirty="0">
                <a:latin typeface="Arial" panose="020B0604020202020204" pitchFamily="34" charset="0"/>
                <a:cs typeface="Arial" panose="020B0604020202020204" pitchFamily="34" charset="0"/>
              </a:rPr>
              <a:t>Exhibits</a:t>
            </a:r>
          </a:p>
          <a:p>
            <a:pPr marL="742950" lvl="1" indent="-285750">
              <a:buFontTx/>
              <a:buChar char="-"/>
            </a:pPr>
            <a:r>
              <a:rPr lang="en-US" sz="1600" dirty="0">
                <a:latin typeface="Arial" panose="020B0604020202020204" pitchFamily="34" charset="0"/>
                <a:cs typeface="Arial" panose="020B0604020202020204" pitchFamily="34" charset="0"/>
              </a:rPr>
              <a:t>23 Tabletops</a:t>
            </a:r>
          </a:p>
          <a:p>
            <a:pPr marL="742950" lvl="1" indent="-285750">
              <a:buFontTx/>
              <a:buChar char="-"/>
            </a:pPr>
            <a:r>
              <a:rPr lang="en-US" sz="1600" dirty="0">
                <a:latin typeface="Arial" panose="020B0604020202020204" pitchFamily="34" charset="0"/>
                <a:cs typeface="Arial" panose="020B0604020202020204" pitchFamily="34" charset="0"/>
              </a:rPr>
              <a:t>U shaped space in aisles around breakout rooms</a:t>
            </a:r>
          </a:p>
          <a:p>
            <a:pPr marL="742950" lvl="1" indent="-285750">
              <a:buFontTx/>
              <a:buChar char="-"/>
            </a:pPr>
            <a:r>
              <a:rPr lang="en-US" sz="1600" dirty="0">
                <a:latin typeface="Arial" panose="020B0604020202020204" pitchFamily="34" charset="0"/>
                <a:cs typeface="Arial" panose="020B0604020202020204" pitchFamily="34" charset="0"/>
              </a:rPr>
              <a:t>Growth space available for 2024</a:t>
            </a:r>
          </a:p>
        </p:txBody>
      </p:sp>
    </p:spTree>
    <p:extLst>
      <p:ext uri="{BB962C8B-B14F-4D97-AF65-F5344CB8AC3E}">
        <p14:creationId xmlns:p14="http://schemas.microsoft.com/office/powerpoint/2010/main" val="341083453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73748"/>
            <a:ext cx="7620000" cy="740653"/>
          </a:xfrm>
        </p:spPr>
        <p:txBody>
          <a:bodyPr>
            <a:noAutofit/>
          </a:bodyPr>
          <a:lstStyle/>
          <a:p>
            <a:r>
              <a:rPr lang="en-US" sz="2800" dirty="0"/>
              <a:t>2023 Conference Details</a:t>
            </a:r>
          </a:p>
        </p:txBody>
      </p:sp>
      <p:sp>
        <p:nvSpPr>
          <p:cNvPr id="3" name="Content Placeholder 2"/>
          <p:cNvSpPr>
            <a:spLocks noGrp="1"/>
          </p:cNvSpPr>
          <p:nvPr>
            <p:ph idx="1"/>
          </p:nvPr>
        </p:nvSpPr>
        <p:spPr>
          <a:xfrm>
            <a:off x="1676400" y="859548"/>
            <a:ext cx="8382000" cy="5541253"/>
          </a:xfrm>
        </p:spPr>
        <p:txBody>
          <a:bodyPr>
            <a:normAutofit fontScale="92500"/>
          </a:bodyPr>
          <a:lstStyle/>
          <a:p>
            <a:pPr marL="457200" lvl="1" indent="0">
              <a:lnSpc>
                <a:spcPct val="150000"/>
              </a:lnSpc>
              <a:buNone/>
            </a:pPr>
            <a:endParaRPr lang="en-US" sz="1300" dirty="0"/>
          </a:p>
          <a:p>
            <a:pPr marL="457200" lvl="1" indent="0">
              <a:lnSpc>
                <a:spcPct val="150000"/>
              </a:lnSpc>
              <a:buNone/>
            </a:pPr>
            <a:r>
              <a:rPr lang="en-US" sz="1400" b="1" dirty="0"/>
              <a:t>Call for Abstracts Ended</a:t>
            </a:r>
          </a:p>
          <a:p>
            <a:pPr lvl="2">
              <a:lnSpc>
                <a:spcPct val="150000"/>
              </a:lnSpc>
            </a:pPr>
            <a:r>
              <a:rPr lang="en-US" sz="1100" dirty="0"/>
              <a:t>Received 195 submittals. Track chairs and SED leadership completing review and selection NLT 25 June with author notification NLT 30 June. All Track chairs and co-chairs have access to the NDIA abstract platform to complete the review, selection, and author notification.</a:t>
            </a:r>
          </a:p>
          <a:p>
            <a:pPr marL="457200" lvl="1" indent="0">
              <a:lnSpc>
                <a:spcPct val="150000"/>
              </a:lnSpc>
              <a:buNone/>
            </a:pPr>
            <a:r>
              <a:rPr lang="en-US" sz="1400" b="1" dirty="0"/>
              <a:t>16 October, Monday Afternoon, Available for Workshops</a:t>
            </a:r>
          </a:p>
          <a:p>
            <a:pPr lvl="2">
              <a:lnSpc>
                <a:spcPct val="150000"/>
              </a:lnSpc>
            </a:pPr>
            <a:r>
              <a:rPr lang="en-US" sz="1100" dirty="0"/>
              <a:t>Four rooms available with 80-100 seating.</a:t>
            </a:r>
          </a:p>
          <a:p>
            <a:pPr lvl="2">
              <a:lnSpc>
                <a:spcPct val="150000"/>
              </a:lnSpc>
            </a:pPr>
            <a:r>
              <a:rPr lang="en-US" sz="1100" dirty="0"/>
              <a:t>SED Committees are deciding on topics.</a:t>
            </a:r>
          </a:p>
          <a:p>
            <a:pPr marL="457200" lvl="1" indent="0">
              <a:lnSpc>
                <a:spcPct val="150000"/>
              </a:lnSpc>
              <a:buNone/>
            </a:pPr>
            <a:r>
              <a:rPr lang="en-US" sz="1400" b="1" dirty="0"/>
              <a:t>17 October, Tuesday Morning Welcome and Keynotes </a:t>
            </a:r>
          </a:p>
          <a:p>
            <a:pPr lvl="2">
              <a:lnSpc>
                <a:spcPct val="150000"/>
              </a:lnSpc>
            </a:pPr>
            <a:r>
              <a:rPr lang="en-US" sz="1100" dirty="0"/>
              <a:t>Sessions begin after lunch.</a:t>
            </a:r>
          </a:p>
          <a:p>
            <a:pPr marL="457200" lvl="1" indent="0">
              <a:lnSpc>
                <a:spcPct val="150000"/>
              </a:lnSpc>
              <a:buNone/>
            </a:pPr>
            <a:r>
              <a:rPr lang="en-US" sz="1400" b="1" dirty="0"/>
              <a:t>18 and 19 October</a:t>
            </a:r>
          </a:p>
          <a:p>
            <a:pPr lvl="2">
              <a:lnSpc>
                <a:spcPct val="150000"/>
              </a:lnSpc>
            </a:pPr>
            <a:r>
              <a:rPr lang="en-US" sz="1100" dirty="0"/>
              <a:t>Wednesday, </a:t>
            </a:r>
            <a:r>
              <a:rPr lang="en-US" sz="1100"/>
              <a:t>Abstract Presentations</a:t>
            </a:r>
            <a:endParaRPr lang="en-US" sz="1100" dirty="0"/>
          </a:p>
          <a:p>
            <a:pPr lvl="2">
              <a:lnSpc>
                <a:spcPct val="150000"/>
              </a:lnSpc>
            </a:pPr>
            <a:r>
              <a:rPr lang="en-US" sz="1100" dirty="0"/>
              <a:t>Thursday, TBD but might be  - </a:t>
            </a:r>
            <a:r>
              <a:rPr lang="en-US" sz="1100" dirty="0">
                <a:ea typeface="Calibri" panose="020F0502020204030204" pitchFamily="34" charset="0"/>
              </a:rPr>
              <a:t>Future of  Digital Engineering Tools.</a:t>
            </a:r>
            <a:endParaRPr lang="en-US" sz="1100" dirty="0"/>
          </a:p>
          <a:p>
            <a:pPr marL="457200" lvl="1" indent="0">
              <a:lnSpc>
                <a:spcPct val="150000"/>
              </a:lnSpc>
              <a:buNone/>
            </a:pPr>
            <a:r>
              <a:rPr lang="en-US" sz="1400" b="1" dirty="0"/>
              <a:t>Keynote Speaker Search</a:t>
            </a:r>
          </a:p>
          <a:p>
            <a:pPr lvl="2">
              <a:lnSpc>
                <a:spcPct val="150000"/>
              </a:lnSpc>
            </a:pPr>
            <a:r>
              <a:rPr lang="en-US" sz="1100" dirty="0"/>
              <a:t>Committee is seeking DoD speakers. Some requests have been submitted, requests to speak are being reviewed, and a few requests are in process.</a:t>
            </a:r>
          </a:p>
          <a:p>
            <a:pPr marL="457200" lvl="1" indent="0">
              <a:lnSpc>
                <a:spcPct val="150000"/>
              </a:lnSpc>
              <a:buNone/>
            </a:pPr>
            <a:r>
              <a:rPr lang="en-US" sz="1400" b="1" dirty="0"/>
              <a:t>Presentations and Awards</a:t>
            </a:r>
          </a:p>
          <a:p>
            <a:pPr lvl="2">
              <a:lnSpc>
                <a:spcPct val="150000"/>
              </a:lnSpc>
            </a:pPr>
            <a:r>
              <a:rPr lang="en-US" sz="1100" dirty="0"/>
              <a:t>Six tracks with 192 presentation time slots. Some presentations will be On-demand and panels will consume two time slots.</a:t>
            </a:r>
          </a:p>
          <a:p>
            <a:pPr lvl="2">
              <a:lnSpc>
                <a:spcPct val="150000"/>
              </a:lnSpc>
            </a:pPr>
            <a:r>
              <a:rPr lang="en-US" sz="1100" dirty="0"/>
              <a:t>There is an option to move awards to the Tuesday or Wednesday luncheon if time is needed for the Keynote presentations.</a:t>
            </a:r>
          </a:p>
          <a:p>
            <a:pPr lvl="2">
              <a:lnSpc>
                <a:spcPct val="150000"/>
              </a:lnSpc>
            </a:pPr>
            <a:endParaRPr lang="en-US" sz="1100" dirty="0"/>
          </a:p>
          <a:p>
            <a:pPr lvl="2">
              <a:lnSpc>
                <a:spcPct val="150000"/>
              </a:lnSpc>
            </a:pPr>
            <a:endParaRPr lang="en-US" sz="1000"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7</a:t>
            </a:fld>
            <a:endParaRPr lang="en-US" dirty="0"/>
          </a:p>
        </p:txBody>
      </p:sp>
    </p:spTree>
    <p:extLst>
      <p:ext uri="{BB962C8B-B14F-4D97-AF65-F5344CB8AC3E}">
        <p14:creationId xmlns:p14="http://schemas.microsoft.com/office/powerpoint/2010/main" val="95881456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73748"/>
            <a:ext cx="7620000" cy="740653"/>
          </a:xfrm>
        </p:spPr>
        <p:txBody>
          <a:bodyPr>
            <a:noAutofit/>
          </a:bodyPr>
          <a:lstStyle/>
          <a:p>
            <a:r>
              <a:rPr lang="en-US" sz="2800" dirty="0"/>
              <a:t>2023 Conference Planning Committee</a:t>
            </a:r>
          </a:p>
        </p:txBody>
      </p:sp>
      <p:sp>
        <p:nvSpPr>
          <p:cNvPr id="3" name="Content Placeholder 2"/>
          <p:cNvSpPr>
            <a:spLocks noGrp="1"/>
          </p:cNvSpPr>
          <p:nvPr>
            <p:ph idx="1"/>
          </p:nvPr>
        </p:nvSpPr>
        <p:spPr>
          <a:xfrm>
            <a:off x="1676400" y="924382"/>
            <a:ext cx="8382000" cy="5541253"/>
          </a:xfrm>
        </p:spPr>
        <p:txBody>
          <a:bodyPr>
            <a:normAutofit/>
          </a:bodyPr>
          <a:lstStyle/>
          <a:p>
            <a:pPr marL="457200" lvl="1" indent="0">
              <a:lnSpc>
                <a:spcPct val="150000"/>
              </a:lnSpc>
              <a:buNone/>
            </a:pPr>
            <a:r>
              <a:rPr lang="en-US" sz="1600" b="1" dirty="0"/>
              <a:t>Planning Committee: </a:t>
            </a:r>
          </a:p>
          <a:p>
            <a:pPr marL="457200" lvl="1" indent="0">
              <a:lnSpc>
                <a:spcPct val="150000"/>
              </a:lnSpc>
              <a:buNone/>
            </a:pPr>
            <a:endParaRPr lang="en-US" sz="1600" b="1" dirty="0"/>
          </a:p>
          <a:p>
            <a:pPr marL="457200" lvl="1" indent="0">
              <a:lnSpc>
                <a:spcPct val="150000"/>
              </a:lnSpc>
              <a:buNone/>
            </a:pPr>
            <a:r>
              <a:rPr lang="en-US" sz="1600" b="1" dirty="0"/>
              <a:t>Please reach out to any of us or SED senior leadership if you have suggestions, questions, or need information.</a:t>
            </a:r>
          </a:p>
          <a:p>
            <a:pPr marL="457200" lvl="1" indent="0">
              <a:lnSpc>
                <a:spcPct val="150000"/>
              </a:lnSpc>
              <a:buNone/>
            </a:pPr>
            <a:endParaRPr lang="en-US" sz="1600" b="1" dirty="0"/>
          </a:p>
          <a:p>
            <a:pPr lvl="1">
              <a:lnSpc>
                <a:spcPct val="150000"/>
              </a:lnSpc>
            </a:pPr>
            <a:r>
              <a:rPr lang="en-US" sz="1300" dirty="0"/>
              <a:t>Dr. Pat Griffin		</a:t>
            </a:r>
            <a:r>
              <a:rPr lang="en-US" sz="1300" dirty="0">
                <a:hlinkClick r:id="rId3"/>
              </a:rPr>
              <a:t>pat.griffin@astronics.com</a:t>
            </a:r>
            <a:r>
              <a:rPr lang="en-US" sz="1300" dirty="0"/>
              <a:t> </a:t>
            </a:r>
          </a:p>
          <a:p>
            <a:pPr lvl="1">
              <a:lnSpc>
                <a:spcPct val="150000"/>
              </a:lnSpc>
            </a:pPr>
            <a:r>
              <a:rPr lang="en-US" sz="1300" dirty="0"/>
              <a:t>Dr. Suzette Johnson	</a:t>
            </a:r>
            <a:r>
              <a:rPr lang="en-US" sz="1300" u="sng" dirty="0">
                <a:solidFill>
                  <a:srgbClr val="000000"/>
                </a:solidFill>
                <a:ea typeface="Calibri" panose="020F0502020204030204" pitchFamily="34" charset="0"/>
                <a:hlinkClick r:id="rId4"/>
              </a:rPr>
              <a:t>suzette.johnson@ngc.com</a:t>
            </a:r>
            <a:endParaRPr lang="en-US" sz="1300" dirty="0"/>
          </a:p>
          <a:p>
            <a:pPr lvl="1">
              <a:lnSpc>
                <a:spcPct val="150000"/>
              </a:lnSpc>
            </a:pPr>
            <a:r>
              <a:rPr lang="en-US" sz="1300" dirty="0"/>
              <a:t>Ms. Annette Beacham	</a:t>
            </a:r>
            <a:r>
              <a:rPr lang="pt-BR" sz="1300" dirty="0">
                <a:hlinkClick r:id="rId5"/>
              </a:rPr>
              <a:t>mary.a.beacham.ctr@mail.mil</a:t>
            </a:r>
            <a:r>
              <a:rPr lang="en-US" sz="1300" dirty="0"/>
              <a:t> </a:t>
            </a:r>
          </a:p>
          <a:p>
            <a:pPr lvl="1">
              <a:lnSpc>
                <a:spcPct val="150000"/>
              </a:lnSpc>
            </a:pPr>
            <a:r>
              <a:rPr lang="en-US" sz="1300" dirty="0"/>
              <a:t>Mr. Mike Franco	</a:t>
            </a:r>
            <a:r>
              <a:rPr lang="en-US" sz="1300" u="sng" dirty="0">
                <a:solidFill>
                  <a:srgbClr val="0000FF"/>
                </a:solidFill>
                <a:ea typeface="Calibri" panose="020F0502020204030204" pitchFamily="34" charset="0"/>
                <a:hlinkClick r:id="rId6"/>
              </a:rPr>
              <a:t>mike.franco@boeing.com</a:t>
            </a:r>
            <a:endParaRPr lang="en-US" sz="1300" dirty="0"/>
          </a:p>
          <a:p>
            <a:pPr lvl="1">
              <a:lnSpc>
                <a:spcPct val="150000"/>
              </a:lnSpc>
            </a:pPr>
            <a:r>
              <a:rPr lang="en-US" sz="1300" dirty="0"/>
              <a:t>Mr. Jeff Bilco 		</a:t>
            </a:r>
            <a:r>
              <a:rPr lang="en-US" sz="1300" dirty="0">
                <a:hlinkClick r:id="rId7"/>
              </a:rPr>
              <a:t>jeffrey.s.bilco@boeing.com</a:t>
            </a:r>
            <a:r>
              <a:rPr lang="en-US" sz="1300" dirty="0"/>
              <a:t> </a:t>
            </a:r>
          </a:p>
          <a:p>
            <a:pPr lvl="1">
              <a:lnSpc>
                <a:spcPct val="150000"/>
              </a:lnSpc>
            </a:pPr>
            <a:r>
              <a:rPr lang="en-US" sz="1300" dirty="0"/>
              <a:t>Mr. Dave Chesebrough	</a:t>
            </a:r>
            <a:r>
              <a:rPr lang="en-US" sz="1300" dirty="0">
                <a:hlinkClick r:id="rId8"/>
              </a:rPr>
              <a:t>dchesebrough@definedbusiness.com</a:t>
            </a:r>
            <a:r>
              <a:rPr lang="en-US" sz="1300" dirty="0"/>
              <a:t> </a:t>
            </a:r>
          </a:p>
          <a:p>
            <a:pPr marL="457200" lvl="1" indent="0">
              <a:lnSpc>
                <a:spcPct val="150000"/>
              </a:lnSpc>
              <a:buNone/>
            </a:pPr>
            <a:endParaRPr lang="en-US" sz="1300" dirty="0"/>
          </a:p>
        </p:txBody>
      </p:sp>
      <p:sp>
        <p:nvSpPr>
          <p:cNvPr id="5" name="Slide Number Placeholder 4"/>
          <p:cNvSpPr>
            <a:spLocks noGrp="1"/>
          </p:cNvSpPr>
          <p:nvPr>
            <p:ph type="sldNum" sz="quarter" idx="12"/>
          </p:nvPr>
        </p:nvSpPr>
        <p:spPr/>
        <p:txBody>
          <a:bodyPr/>
          <a:lstStyle/>
          <a:p>
            <a:fld id="{CD64BFC3-983F-4B0A-9A55-84A85105ADC0}" type="slidenum">
              <a:rPr lang="en-US" smtClean="0"/>
              <a:pPr/>
              <a:t>8</a:t>
            </a:fld>
            <a:endParaRPr lang="en-US" dirty="0"/>
          </a:p>
        </p:txBody>
      </p:sp>
    </p:spTree>
    <p:extLst>
      <p:ext uri="{BB962C8B-B14F-4D97-AF65-F5344CB8AC3E}">
        <p14:creationId xmlns:p14="http://schemas.microsoft.com/office/powerpoint/2010/main" val="356368799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914400" y="2892426"/>
            <a:ext cx="10363200" cy="708025"/>
          </a:xfrm>
        </p:spPr>
        <p:txBody>
          <a:bodyPr>
            <a:noAutofit/>
          </a:bodyPr>
          <a:lstStyle/>
          <a:p>
            <a:r>
              <a:rPr lang="en-US" sz="3600" i="1" dirty="0">
                <a:effectLst/>
                <a:latin typeface="Calibri" panose="020F0502020204030204" pitchFamily="34" charset="0"/>
                <a:ea typeface="Times New Roman" panose="02020603050405020304" pitchFamily="18" charset="0"/>
              </a:rPr>
              <a:t>Digital Transformation of the Department of the Air Force Update </a:t>
            </a:r>
            <a:br>
              <a:rPr lang="en-US" sz="3600" dirty="0">
                <a:effectLst/>
                <a:latin typeface="Calibri" panose="020F0502020204030204" pitchFamily="34" charset="0"/>
                <a:ea typeface="Times New Roman" panose="02020603050405020304" pitchFamily="18" charset="0"/>
              </a:rPr>
            </a:br>
            <a:br>
              <a:rPr lang="en-US" sz="3600" dirty="0">
                <a:effectLst/>
                <a:latin typeface="Calibri" panose="020F0502020204030204" pitchFamily="34" charset="0"/>
                <a:ea typeface="Times New Roman" panose="02020603050405020304" pitchFamily="18" charset="0"/>
              </a:rPr>
            </a:br>
            <a:br>
              <a:rPr lang="en-US" sz="36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Ms. Kristen Baldwin </a:t>
            </a:r>
            <a:br>
              <a:rPr lang="en-US" sz="2800" dirty="0">
                <a:effectLst/>
                <a:latin typeface="Calibri" panose="020F0502020204030204" pitchFamily="34" charset="0"/>
                <a:ea typeface="Times New Roman" panose="02020603050405020304" pitchFamily="18" charset="0"/>
              </a:rPr>
            </a:br>
            <a:r>
              <a:rPr lang="en-US" sz="2000" dirty="0">
                <a:effectLst/>
                <a:latin typeface="Calibri" panose="020F0502020204030204" pitchFamily="34" charset="0"/>
                <a:ea typeface="Times New Roman" panose="02020603050405020304" pitchFamily="18" charset="0"/>
              </a:rPr>
              <a:t>Deputy Assistant Secretary of the Air Force Science, Technology, and Engineering, Office of the Assistant Secretary of the Air Force for Acquisition, Technology, and Logistics</a:t>
            </a:r>
            <a:br>
              <a:rPr lang="en-US" sz="2800" dirty="0">
                <a:effectLst/>
                <a:latin typeface="Calibri" panose="020F0502020204030204" pitchFamily="34" charset="0"/>
                <a:ea typeface="Times New Roman" panose="02020603050405020304" pitchFamily="18" charset="0"/>
              </a:rPr>
            </a:br>
            <a:endParaRPr lang="en-US" dirty="0"/>
          </a:p>
        </p:txBody>
      </p:sp>
    </p:spTree>
    <p:extLst>
      <p:ext uri="{BB962C8B-B14F-4D97-AF65-F5344CB8AC3E}">
        <p14:creationId xmlns:p14="http://schemas.microsoft.com/office/powerpoint/2010/main" val="2542536221"/>
      </p:ext>
    </p:extLst>
  </p:cSld>
  <p:clrMapOvr>
    <a:masterClrMapping/>
  </p:clrMapOvr>
  <p:transition spd="med">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DR&am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1">
  <a:themeElements>
    <a:clrScheme name="Custom 3">
      <a:dk1>
        <a:srgbClr val="000000"/>
      </a:dk1>
      <a:lt1>
        <a:srgbClr val="FFFFFF"/>
      </a:lt1>
      <a:dk2>
        <a:srgbClr val="005F9E"/>
      </a:dk2>
      <a:lt2>
        <a:srgbClr val="EEECE1"/>
      </a:lt2>
      <a:accent1>
        <a:srgbClr val="00B3DC"/>
      </a:accent1>
      <a:accent2>
        <a:srgbClr val="F7901E"/>
      </a:accent2>
      <a:accent3>
        <a:srgbClr val="FFE23C"/>
      </a:accent3>
      <a:accent4>
        <a:srgbClr val="C1CD23"/>
      </a:accent4>
      <a:accent5>
        <a:srgbClr val="C6401D"/>
      </a:accent5>
      <a:accent6>
        <a:srgbClr val="FFFFFF"/>
      </a:accent6>
      <a:hlink>
        <a:srgbClr val="005F9E"/>
      </a:hlink>
      <a:folHlink>
        <a:srgbClr val="800080"/>
      </a:folHlink>
    </a:clrScheme>
    <a:fontScheme name="CSAF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lstStyle>
        <a:defPPr marL="285750" indent="-285750" algn="l">
          <a:spcBef>
            <a:spcPct val="40000"/>
          </a:spcBef>
          <a:buClr>
            <a:schemeClr val="tx1"/>
          </a:buClr>
          <a:buFont typeface="Wingdings" pitchFamily="2" charset="2"/>
          <a:buChar char="§"/>
          <a:defRPr sz="2000" b="1" dirty="0"/>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CSAF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AF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AF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AF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AF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AF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AF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ain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sisl xmlns:xsi="http://www.w3.org/2001/XMLSchema-instance" xmlns:xsd="http://www.w3.org/2001/XMLSchema" xmlns="http://www.boldonjames.com/2008/01/sie/internal/label" sislVersion="0" policy="cde53ac1-bf5f-4aae-9cf1-07509e23a4b0" origin="userSelected">
  <element uid="dececbd6-da3b-46fe-8f00-f9d9deea2ee1" value=""/>
  <element uid="bbbf7bf4-4f4f-4189-9c5e-65015de8a6ad" value=""/>
  <element uid="bba94c65-ac3d-4f34-b2e1-8de11ef6f01c" value=""/>
  <element uid="bc2b7c01-6db1-4e7d-88d1-fc61674f86fd" value=""/>
  <element uid="92e993a3-af32-4afb-aa19-3a49cdb82c7a" value=""/>
</sisl>
</file>

<file path=customXml/item2.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dXNlclNlbGVjdGVkIiAvPjxVc2VyTmFtZT5VU1xLVEgwMTkwNTwvVXNlck5hbWU+PERhdGVUaW1lPjQvMjAvMjAyMSA2OjMzOjE2IFBNPC9EYXRlVGltZT48TGFiZWxTdHJpbmc+VGhpcyBhcnRpZmFjdCBoYXMgbm8gY2xhc3NpZmljYXRpb24uPC9MYWJlbFN0cmluZz48L2l0ZW0+PGl0ZW0+PHNpc2wgc2lzbFZlcnNpb249IjAiIHBvbGljeT0iY2RlNTNhYzEtYmY1Zi00YWFlLTljZjEtMDc1MDllMjNhNGIwIiBvcmlnaW49InVzZXJTZWxlY3RlZCI+PGVsZW1lbnQgdWlkPSJkZWNlY2JkNi1kYTNiLTQ2ZmUtOGYwMC1mOWQ5ZGVlYTJlZTEiIHZhbHVlPSIiIHhtbG5zPSJodHRwOi8vd3d3LmJvbGRvbmphbWVzLmNvbS8yMDA4LzAxL3NpZS9pbnRlcm5hbC9sYWJlbCIgLz48ZWxlbWVudCB1aWQ9ImJiYmY3YmY0LTRmNGYtNDE4OS05YzVlLTY1MDE1ZGU4YTZhZCIgdmFsdWU9IiIgeG1sbnM9Imh0dHA6Ly93d3cuYm9sZG9uamFtZXMuY29tLzIwMDgvMDEvc2llL2ludGVybmFsL2xhYmVsIiAvPjxlbGVtZW50IHVpZD0iYmJhOTRjNjUtYWMzZC00ZjM0LWIyZTEtOGRlMTFlZjZmMDFjIiB2YWx1ZT0iIiB4bWxucz0iaHR0cDovL3d3dy5ib2xkb25qYW1lcy5jb20vMjAwOC8wMS9zaWUvaW50ZXJuYWwvbGFiZWwiIC8+PGVsZW1lbnQgdWlkPSJiYzJiN2MwMS02ZGIxLTRlN2QtODhkMS1mYzYxNjc0Zjg2ZmQiIHZhbHVlPSIiIHhtbG5zPSJodHRwOi8vd3d3LmJvbGRvbmphbWVzLmNvbS8yMDA4LzAxL3NpZS9pbnRlcm5hbC9sYWJlbCIgLz48ZWxlbWVudCB1aWQ9IjkyZTk5M2EzLWFmMzItNGFmYi1hYTE5LTNhNDljZGI4MmM3YSIgdmFsdWU9IiIgeG1sbnM9Imh0dHA6Ly93d3cuYm9sZG9uamFtZXMuY29tLzIwMDgvMDEvc2llL2ludGVybmFsL2xhYmVsIiAvPjwvc2lzbD48VXNlck5hbWU+VVNcS1RIMDE5MDU8L1VzZXJOYW1lPjxEYXRlVGltZT4xMC80LzIwMjEgMzo0NTo0MyBQTTwvRGF0ZVRpbWU+PExhYmVsU3RyaW5nPk9yaWdpbiBKdXJpc2RpY3Rpb246IFVTICB8IFVucmVzdHJpY3RlZCBDb250ZW50IHwgTm8gbWFya2luZyBhcHBsaWVkIGJ5IHRoaXMgdG9vbCB8IE90aGVyIEluZm9ybWF0aW9uIChOb3QgUmVxdWlyaW5nIGFuIEV4cG9ydCBDb250cm9sIE1hcmtpbmcpIHwgTm8gbWFya2luZyBhcHBsaWVkIGJ5IHRoZSB0b29sPC9MYWJlbFN0cmluZz48L2l0ZW0+PC9sYWJlbEhpc3Rvcnk+</Value>
</WrappedLabelHistory>
</file>

<file path=customXml/itemProps1.xml><?xml version="1.0" encoding="utf-8"?>
<ds:datastoreItem xmlns:ds="http://schemas.openxmlformats.org/officeDocument/2006/customXml" ds:itemID="{49375BB3-F841-4659-BEEE-5080C98F66A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4E1F88EE-2516-426D-AD7E-6045AF4D397D}">
  <ds:schemaRefs>
    <ds:schemaRef ds:uri="http://www.w3.org/2001/XMLSchema"/>
    <ds:schemaRef ds:uri="http://www.boldonjames.com/2016/02/Classifier/internal/wrappedLabelHistory"/>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
  <TotalTime>4109</TotalTime>
  <Words>1428</Words>
  <Application>Microsoft Office PowerPoint</Application>
  <PresentationFormat>Widescreen</PresentationFormat>
  <Paragraphs>167</Paragraphs>
  <Slides>17</Slides>
  <Notes>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17</vt:i4>
      </vt:variant>
    </vt:vector>
  </HeadingPairs>
  <TitlesOfParts>
    <vt:vector size="33" baseType="lpstr">
      <vt:lpstr> Arial</vt:lpstr>
      <vt:lpstr>Arial</vt:lpstr>
      <vt:lpstr>Arial Black</vt:lpstr>
      <vt:lpstr>Arial Narrow</vt:lpstr>
      <vt:lpstr>Calibri</vt:lpstr>
      <vt:lpstr>Century Schoolbook</vt:lpstr>
      <vt:lpstr>Courier New</vt:lpstr>
      <vt:lpstr>Franklin Gothic Medium Cond</vt:lpstr>
      <vt:lpstr>Montserrat</vt:lpstr>
      <vt:lpstr>Tahoma</vt:lpstr>
      <vt:lpstr>Times New Roman</vt:lpstr>
      <vt:lpstr>Wingdings</vt:lpstr>
      <vt:lpstr>1_Office Theme</vt:lpstr>
      <vt:lpstr>USDR&amp;E</vt:lpstr>
      <vt:lpstr>1_Theme1</vt:lpstr>
      <vt:lpstr>Main Body Slide</vt:lpstr>
      <vt:lpstr>System Engineering Division  Monthly Meeting</vt:lpstr>
      <vt:lpstr>PowerPoint Presentation</vt:lpstr>
      <vt:lpstr>Division Goals for 2023</vt:lpstr>
      <vt:lpstr>2023 Systems &amp; Mission Engineering  Conference    Norfolk, VA – Hilton Norfolk The Main 16-19 October 2023 </vt:lpstr>
      <vt:lpstr>Norfolk, VA – Hilton Norfolk The Main</vt:lpstr>
      <vt:lpstr>2023 Hilton Norfolk The Main Space – Day 2 &amp; 3</vt:lpstr>
      <vt:lpstr>2023 Conference Details</vt:lpstr>
      <vt:lpstr>2023 Conference Planning Committee</vt:lpstr>
      <vt:lpstr>Digital Transformation of the Department of the Air Force Update    Ms. Kristen Baldwin  Deputy Assistant Secretary of the Air Force Science, Technology, and Engineering, Office of the Assistant Secretary of the Air Force for Acquisition, Technology, and Logistics </vt:lpstr>
      <vt:lpstr>National Defense Science &amp; Technology Strategy 2023</vt:lpstr>
      <vt:lpstr>Background</vt:lpstr>
      <vt:lpstr>The Defense Science and Technology Challenge</vt:lpstr>
      <vt:lpstr>Focus on the Joint Mission</vt:lpstr>
      <vt:lpstr>Create &amp; Field Capabilities  at Speed and Scale</vt:lpstr>
      <vt:lpstr>Ensuring the Foundations for Research &amp; Development</vt:lpstr>
      <vt:lpstr>Agile and Systems Engineering, ADAPT         Mr. Gordon Kranz,  President, Enlightened IPM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Logistics Management January Division Meeting</dc:title>
  <dc:subject>rtnipcontrolcode:unrestricted|rtnipcontrolcodevm:noipvm|rtnexportcontrolcountry:usa|rtnexportcontrolcode:otherinfo|rtnexportcontrolcodevm:nousecvm</dc:subject>
  <dc:creator>Andrea Lane</dc:creator>
  <cp:lastModifiedBy>Jae Yu</cp:lastModifiedBy>
  <cp:revision>131</cp:revision>
  <dcterms:created xsi:type="dcterms:W3CDTF">2021-01-15T15:54:14Z</dcterms:created>
  <dcterms:modified xsi:type="dcterms:W3CDTF">2023-06-27T18:02:00Z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55163471-e1cd-4e81-8f41-6939c96fa403</vt:lpwstr>
  </property>
  <property fmtid="{D5CDD505-2E9C-101B-9397-08002B2CF9AE}" pid="3" name="bjClsUserRVM">
    <vt:lpwstr>[]</vt:lpwstr>
  </property>
  <property fmtid="{D5CDD505-2E9C-101B-9397-08002B2CF9AE}" pid="4" name="bjSaver">
    <vt:lpwstr>K5xoA48SK7vARNRMs6ihxGK93DNhV4Go</vt:lpwstr>
  </property>
  <property fmtid="{D5CDD505-2E9C-101B-9397-08002B2CF9AE}" pid="5" name="bjLabelRefreshRequired">
    <vt:lpwstr>FileClassifier</vt:lpwstr>
  </property>
  <property fmtid="{D5CDD505-2E9C-101B-9397-08002B2CF9AE}" pid="6" name="rtxCustomDocumentProperties">
    <vt:lpwstr>rtnipcontrolcode:unrestricted|rtnipcontrolcodevm:noipvm|rtnexportcontrolcountry:usa|rtnexportcontrolcode:otherinfo|rtnexportcontrolcodevm:nousecvm|</vt:lpwstr>
  </property>
  <property fmtid="{D5CDD505-2E9C-101B-9397-08002B2CF9AE}" pid="7" name="bjDocumentLabelXML">
    <vt:lpwstr>&lt;?xml version="1.0" encoding="us-ascii"?&gt;&lt;sisl xmlns:xsi="http://www.w3.org/2001/XMLSchema-instance" xmlns:xsd="http://www.w3.org/2001/XMLSchema" sislVersion="0" policy="cde53ac1-bf5f-4aae-9cf1-07509e23a4b0" origin="userSelected" xmlns="http://www.boldonj</vt:lpwstr>
  </property>
  <property fmtid="{D5CDD505-2E9C-101B-9397-08002B2CF9AE}" pid="8" name="bjDocumentLabelXML-0">
    <vt:lpwstr>ames.com/2008/01/sie/internal/label"&gt;&lt;element uid="dececbd6-da3b-46fe-8f00-f9d9deea2ee1" value="" /&gt;&lt;element uid="bbbf7bf4-4f4f-4189-9c5e-65015de8a6ad" value="" /&gt;&lt;element uid="bba94c65-ac3d-4f34-b2e1-8de11ef6f01c" value="" /&gt;&lt;element uid="bc2b7c01-6db1-4</vt:lpwstr>
  </property>
  <property fmtid="{D5CDD505-2E9C-101B-9397-08002B2CF9AE}" pid="9" name="bjDocumentLabelXML-1">
    <vt:lpwstr>e7d-88d1-fc61674f86fd" value="" /&gt;&lt;element uid="92e993a3-af32-4afb-aa19-3a49cdb82c7a" value="" /&gt;&lt;/sisl&gt;</vt:lpwstr>
  </property>
  <property fmtid="{D5CDD505-2E9C-101B-9397-08002B2CF9AE}" pid="10" name="bjDocumentSecurityLabel">
    <vt:lpwstr>Origin Jurisdiction: US  | Unrestricted Content | No marking applied by this tool | Other Information (Not Requiring an Export Control Marking) | No marking applied by the tool</vt:lpwstr>
  </property>
  <property fmtid="{D5CDD505-2E9C-101B-9397-08002B2CF9AE}" pid="11" name="bjLabelHistoryID">
    <vt:lpwstr>{4E1F88EE-2516-426D-AD7E-6045AF4D397D}</vt:lpwstr>
  </property>
</Properties>
</file>