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63" r:id="rId1"/>
    <p:sldMasterId id="2147483697" r:id="rId2"/>
    <p:sldMasterId id="2147483775" r:id="rId3"/>
    <p:sldMasterId id="2147483905" r:id="rId4"/>
    <p:sldMasterId id="2147483911" r:id="rId5"/>
    <p:sldMasterId id="2147483928" r:id="rId6"/>
    <p:sldMasterId id="2147483938" r:id="rId7"/>
    <p:sldMasterId id="2147484002" r:id="rId8"/>
  </p:sldMasterIdLst>
  <p:notesMasterIdLst>
    <p:notesMasterId r:id="rId48"/>
  </p:notesMasterIdLst>
  <p:handoutMasterIdLst>
    <p:handoutMasterId r:id="rId49"/>
  </p:handoutMasterIdLst>
  <p:sldIdLst>
    <p:sldId id="2147471796" r:id="rId9"/>
    <p:sldId id="2147471792" r:id="rId10"/>
    <p:sldId id="2147471839" r:id="rId11"/>
    <p:sldId id="2147471804" r:id="rId12"/>
    <p:sldId id="2147471845" r:id="rId13"/>
    <p:sldId id="2147471795" r:id="rId14"/>
    <p:sldId id="2147471689" r:id="rId15"/>
    <p:sldId id="2147471800" r:id="rId16"/>
    <p:sldId id="2147471799" r:id="rId17"/>
    <p:sldId id="2147471802" r:id="rId18"/>
    <p:sldId id="2147471846" r:id="rId19"/>
    <p:sldId id="2147471848" r:id="rId20"/>
    <p:sldId id="2147471847" r:id="rId21"/>
    <p:sldId id="2147471812" r:id="rId22"/>
    <p:sldId id="2147471811" r:id="rId23"/>
    <p:sldId id="2838" r:id="rId24"/>
    <p:sldId id="2147471791" r:id="rId25"/>
    <p:sldId id="2147471758" r:id="rId26"/>
    <p:sldId id="2147471826" r:id="rId27"/>
    <p:sldId id="2147471827" r:id="rId28"/>
    <p:sldId id="2147471831" r:id="rId29"/>
    <p:sldId id="2147471832" r:id="rId30"/>
    <p:sldId id="2147471834" r:id="rId31"/>
    <p:sldId id="2147471835" r:id="rId32"/>
    <p:sldId id="2147471828" r:id="rId33"/>
    <p:sldId id="2147471829" r:id="rId34"/>
    <p:sldId id="2147471830" r:id="rId35"/>
    <p:sldId id="2147471837" r:id="rId36"/>
    <p:sldId id="2147471844" r:id="rId37"/>
    <p:sldId id="2365" r:id="rId38"/>
    <p:sldId id="2366" r:id="rId39"/>
    <p:sldId id="2367" r:id="rId40"/>
    <p:sldId id="2368" r:id="rId41"/>
    <p:sldId id="2369" r:id="rId42"/>
    <p:sldId id="2370" r:id="rId43"/>
    <p:sldId id="2371" r:id="rId44"/>
    <p:sldId id="2372" r:id="rId45"/>
    <p:sldId id="2373" r:id="rId46"/>
    <p:sldId id="2374" r:id="rId47"/>
  </p:sldIdLst>
  <p:sldSz cx="12198350" cy="6858000"/>
  <p:notesSz cx="6858000" cy="9144000"/>
  <p:defaultTextStyle>
    <a:defPPr>
      <a:defRPr lang="en-US"/>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B"/>
    <a:srgbClr val="8080FF"/>
    <a:srgbClr val="FFE2E2"/>
    <a:srgbClr val="FF5341"/>
    <a:srgbClr val="0071CE"/>
    <a:srgbClr val="2B6FAA"/>
    <a:srgbClr val="D09D00"/>
    <a:srgbClr val="981B1E"/>
    <a:srgbClr val="999999"/>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23" autoAdjust="0"/>
    <p:restoredTop sz="71915" autoAdjust="0"/>
  </p:normalViewPr>
  <p:slideViewPr>
    <p:cSldViewPr snapToGrid="0" snapToObjects="1">
      <p:cViewPr varScale="1">
        <p:scale>
          <a:sx n="82" d="100"/>
          <a:sy n="82" d="100"/>
        </p:scale>
        <p:origin x="2088" y="84"/>
      </p:cViewPr>
      <p:guideLst>
        <p:guide orient="horz" pos="2160"/>
        <p:guide pos="3842"/>
      </p:guideLst>
    </p:cSldViewPr>
  </p:slideViewPr>
  <p:outlineViewPr>
    <p:cViewPr>
      <p:scale>
        <a:sx n="33" d="100"/>
        <a:sy n="33" d="100"/>
      </p:scale>
      <p:origin x="0" y="-1315"/>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E1A406-89FA-4DCB-8C09-720CFB5E38F7}" type="doc">
      <dgm:prSet loTypeId="urn:microsoft.com/office/officeart/2005/8/layout/chevron1" loCatId="process" qsTypeId="urn:microsoft.com/office/officeart/2005/8/quickstyle/simple1" qsCatId="simple" csTypeId="urn:microsoft.com/office/officeart/2005/8/colors/accent1_2" csCatId="accent1" phldr="1"/>
      <dgm:spPr/>
    </dgm:pt>
    <dgm:pt modelId="{FA668017-973C-4F7C-971B-39D39AC0A4C9}">
      <dgm:prSet phldrT="[Text]"/>
      <dgm:spPr>
        <a:solidFill>
          <a:srgbClr val="C00000"/>
        </a:solidFill>
        <a:scene3d>
          <a:camera prst="orthographicFront"/>
          <a:lightRig rig="threePt" dir="t"/>
        </a:scene3d>
        <a:sp3d>
          <a:bevelT/>
        </a:sp3d>
      </dgm:spPr>
      <dgm:t>
        <a:bodyPr/>
        <a:lstStyle/>
        <a:p>
          <a:r>
            <a:rPr lang="en-US" dirty="0"/>
            <a:t>RFP Preparation</a:t>
          </a:r>
        </a:p>
      </dgm:t>
    </dgm:pt>
    <dgm:pt modelId="{C75F9E27-E5C0-42C9-AB38-D55EAF35F880}" type="parTrans" cxnId="{4457F98E-3A67-4BF2-92BA-2B20792E80C7}">
      <dgm:prSet/>
      <dgm:spPr/>
      <dgm:t>
        <a:bodyPr/>
        <a:lstStyle/>
        <a:p>
          <a:endParaRPr lang="en-US"/>
        </a:p>
      </dgm:t>
    </dgm:pt>
    <dgm:pt modelId="{0A79E08A-1D19-4CE7-86AA-F706EC27BF17}" type="sibTrans" cxnId="{4457F98E-3A67-4BF2-92BA-2B20792E80C7}">
      <dgm:prSet/>
      <dgm:spPr/>
      <dgm:t>
        <a:bodyPr/>
        <a:lstStyle/>
        <a:p>
          <a:endParaRPr lang="en-US"/>
        </a:p>
      </dgm:t>
    </dgm:pt>
    <dgm:pt modelId="{3FACCB3F-DF60-4215-9E32-138E0443C82C}">
      <dgm:prSet phldrT="[Text]"/>
      <dgm:spPr>
        <a:scene3d>
          <a:camera prst="orthographicFront"/>
          <a:lightRig rig="threePt" dir="t"/>
        </a:scene3d>
        <a:sp3d>
          <a:bevelT/>
        </a:sp3d>
      </dgm:spPr>
      <dgm:t>
        <a:bodyPr/>
        <a:lstStyle/>
        <a:p>
          <a:r>
            <a:rPr lang="en-US" dirty="0"/>
            <a:t>RFP Response</a:t>
          </a:r>
        </a:p>
      </dgm:t>
    </dgm:pt>
    <dgm:pt modelId="{1ADA7C26-9D51-4C10-B5E1-BB86D9B5C15A}" type="parTrans" cxnId="{E5D39CD1-50E0-4CF5-8679-E5AD03CA5514}">
      <dgm:prSet/>
      <dgm:spPr/>
      <dgm:t>
        <a:bodyPr/>
        <a:lstStyle/>
        <a:p>
          <a:endParaRPr lang="en-US"/>
        </a:p>
      </dgm:t>
    </dgm:pt>
    <dgm:pt modelId="{521981ED-1B2D-4F10-A775-86C056BC7E52}" type="sibTrans" cxnId="{E5D39CD1-50E0-4CF5-8679-E5AD03CA5514}">
      <dgm:prSet/>
      <dgm:spPr/>
      <dgm:t>
        <a:bodyPr/>
        <a:lstStyle/>
        <a:p>
          <a:endParaRPr lang="en-US"/>
        </a:p>
      </dgm:t>
    </dgm:pt>
    <dgm:pt modelId="{6F91A8BE-F45A-4C39-9A4D-98D14F28D8FA}">
      <dgm:prSet phldrT="[Text]"/>
      <dgm:spPr>
        <a:scene3d>
          <a:camera prst="orthographicFront"/>
          <a:lightRig rig="threePt" dir="t"/>
        </a:scene3d>
        <a:sp3d>
          <a:bevelT/>
        </a:sp3d>
      </dgm:spPr>
      <dgm:t>
        <a:bodyPr/>
        <a:lstStyle/>
        <a:p>
          <a:r>
            <a:rPr lang="en-US" dirty="0"/>
            <a:t>Contract Execution</a:t>
          </a:r>
        </a:p>
      </dgm:t>
    </dgm:pt>
    <dgm:pt modelId="{3617EAAC-1450-4587-B1F0-E2F8253BC762}" type="parTrans" cxnId="{D0A9DA3B-320C-4A4A-9E71-71636D750967}">
      <dgm:prSet/>
      <dgm:spPr/>
      <dgm:t>
        <a:bodyPr/>
        <a:lstStyle/>
        <a:p>
          <a:endParaRPr lang="en-US"/>
        </a:p>
      </dgm:t>
    </dgm:pt>
    <dgm:pt modelId="{60146887-E071-4954-BBB4-341D994F40D0}" type="sibTrans" cxnId="{D0A9DA3B-320C-4A4A-9E71-71636D750967}">
      <dgm:prSet/>
      <dgm:spPr/>
      <dgm:t>
        <a:bodyPr/>
        <a:lstStyle/>
        <a:p>
          <a:endParaRPr lang="en-US"/>
        </a:p>
      </dgm:t>
    </dgm:pt>
    <dgm:pt modelId="{ED572816-A9B8-45DD-B70F-936CC3084F7E}">
      <dgm:prSet phldrT="[Text]"/>
      <dgm:spPr>
        <a:scene3d>
          <a:camera prst="orthographicFront"/>
          <a:lightRig rig="threePt" dir="t"/>
        </a:scene3d>
        <a:sp3d>
          <a:bevelT/>
        </a:sp3d>
      </dgm:spPr>
      <dgm:t>
        <a:bodyPr/>
        <a:lstStyle/>
        <a:p>
          <a:r>
            <a:rPr lang="en-US" dirty="0"/>
            <a:t>Operational</a:t>
          </a:r>
        </a:p>
      </dgm:t>
    </dgm:pt>
    <dgm:pt modelId="{B3697752-9CC2-499D-B5B5-CD7CF2D4CD5B}" type="parTrans" cxnId="{88CEC48F-2782-4DEB-A2E7-CBD11A38AB64}">
      <dgm:prSet/>
      <dgm:spPr/>
      <dgm:t>
        <a:bodyPr/>
        <a:lstStyle/>
        <a:p>
          <a:endParaRPr lang="en-US"/>
        </a:p>
      </dgm:t>
    </dgm:pt>
    <dgm:pt modelId="{5877F7C7-855D-4F6F-B4A4-DCB6F5877E7D}" type="sibTrans" cxnId="{88CEC48F-2782-4DEB-A2E7-CBD11A38AB64}">
      <dgm:prSet/>
      <dgm:spPr/>
      <dgm:t>
        <a:bodyPr/>
        <a:lstStyle/>
        <a:p>
          <a:endParaRPr lang="en-US"/>
        </a:p>
      </dgm:t>
    </dgm:pt>
    <dgm:pt modelId="{22A8F832-FBFC-44D4-ADE4-6AC5B6A0B5EC}">
      <dgm:prSet phldrT="[Text]"/>
      <dgm:spPr>
        <a:solidFill>
          <a:schemeClr val="accent1"/>
        </a:solidFill>
        <a:scene3d>
          <a:camera prst="orthographicFront"/>
          <a:lightRig rig="threePt" dir="t"/>
        </a:scene3d>
        <a:sp3d>
          <a:bevelT/>
        </a:sp3d>
      </dgm:spPr>
      <dgm:t>
        <a:bodyPr/>
        <a:lstStyle/>
        <a:p>
          <a:r>
            <a:rPr lang="en-US" dirty="0"/>
            <a:t>RFP Evaluation</a:t>
          </a:r>
        </a:p>
      </dgm:t>
    </dgm:pt>
    <dgm:pt modelId="{A0D106AB-23DE-48D7-BDFD-19C623253458}" type="parTrans" cxnId="{4A6D482A-5E23-457F-AF66-F415AEA631AC}">
      <dgm:prSet/>
      <dgm:spPr/>
      <dgm:t>
        <a:bodyPr/>
        <a:lstStyle/>
        <a:p>
          <a:endParaRPr lang="en-US"/>
        </a:p>
      </dgm:t>
    </dgm:pt>
    <dgm:pt modelId="{2132504B-0183-4D5D-BC4C-064EEC989F1F}" type="sibTrans" cxnId="{4A6D482A-5E23-457F-AF66-F415AEA631AC}">
      <dgm:prSet/>
      <dgm:spPr/>
      <dgm:t>
        <a:bodyPr/>
        <a:lstStyle/>
        <a:p>
          <a:endParaRPr lang="en-US"/>
        </a:p>
      </dgm:t>
    </dgm:pt>
    <dgm:pt modelId="{ABF4078C-BCAE-4A2F-80D9-92C3AA42C82E}" type="pres">
      <dgm:prSet presAssocID="{F1E1A406-89FA-4DCB-8C09-720CFB5E38F7}" presName="Name0" presStyleCnt="0">
        <dgm:presLayoutVars>
          <dgm:dir/>
          <dgm:animLvl val="lvl"/>
          <dgm:resizeHandles val="exact"/>
        </dgm:presLayoutVars>
      </dgm:prSet>
      <dgm:spPr/>
    </dgm:pt>
    <dgm:pt modelId="{80FF1462-316F-41A2-8667-36DA21F7591A}" type="pres">
      <dgm:prSet presAssocID="{FA668017-973C-4F7C-971B-39D39AC0A4C9}" presName="parTxOnly" presStyleLbl="node1" presStyleIdx="0" presStyleCnt="5">
        <dgm:presLayoutVars>
          <dgm:chMax val="0"/>
          <dgm:chPref val="0"/>
          <dgm:bulletEnabled val="1"/>
        </dgm:presLayoutVars>
      </dgm:prSet>
      <dgm:spPr/>
    </dgm:pt>
    <dgm:pt modelId="{B6BCBDEC-6141-4B00-BCA8-68390E40E9FF}" type="pres">
      <dgm:prSet presAssocID="{0A79E08A-1D19-4CE7-86AA-F706EC27BF17}" presName="parTxOnlySpace" presStyleCnt="0"/>
      <dgm:spPr>
        <a:scene3d>
          <a:camera prst="orthographicFront"/>
          <a:lightRig rig="threePt" dir="t"/>
        </a:scene3d>
        <a:sp3d>
          <a:bevelT/>
        </a:sp3d>
      </dgm:spPr>
    </dgm:pt>
    <dgm:pt modelId="{A7C172C0-E22D-47DA-BD72-67AA99AB1D60}" type="pres">
      <dgm:prSet presAssocID="{3FACCB3F-DF60-4215-9E32-138E0443C82C}" presName="parTxOnly" presStyleLbl="node1" presStyleIdx="1" presStyleCnt="5" custLinFactNeighborX="-6137" custLinFactNeighborY="1935">
        <dgm:presLayoutVars>
          <dgm:chMax val="0"/>
          <dgm:chPref val="0"/>
          <dgm:bulletEnabled val="1"/>
        </dgm:presLayoutVars>
      </dgm:prSet>
      <dgm:spPr/>
    </dgm:pt>
    <dgm:pt modelId="{9497AAA0-8D2E-4D32-A4B7-6085FD797EEA}" type="pres">
      <dgm:prSet presAssocID="{521981ED-1B2D-4F10-A775-86C056BC7E52}" presName="parTxOnlySpace" presStyleCnt="0"/>
      <dgm:spPr>
        <a:scene3d>
          <a:camera prst="orthographicFront"/>
          <a:lightRig rig="threePt" dir="t"/>
        </a:scene3d>
        <a:sp3d>
          <a:bevelT/>
        </a:sp3d>
      </dgm:spPr>
    </dgm:pt>
    <dgm:pt modelId="{8FA8979A-5A11-4863-BA8D-4F4573B370AF}" type="pres">
      <dgm:prSet presAssocID="{22A8F832-FBFC-44D4-ADE4-6AC5B6A0B5EC}" presName="parTxOnly" presStyleLbl="node1" presStyleIdx="2" presStyleCnt="5">
        <dgm:presLayoutVars>
          <dgm:chMax val="0"/>
          <dgm:chPref val="0"/>
          <dgm:bulletEnabled val="1"/>
        </dgm:presLayoutVars>
      </dgm:prSet>
      <dgm:spPr/>
    </dgm:pt>
    <dgm:pt modelId="{894E714A-AACE-491F-9BDC-281949919222}" type="pres">
      <dgm:prSet presAssocID="{2132504B-0183-4D5D-BC4C-064EEC989F1F}" presName="parTxOnlySpace" presStyleCnt="0"/>
      <dgm:spPr/>
    </dgm:pt>
    <dgm:pt modelId="{FDA0C0F7-79EE-4C08-90CE-15029E40CE41}" type="pres">
      <dgm:prSet presAssocID="{6F91A8BE-F45A-4C39-9A4D-98D14F28D8FA}" presName="parTxOnly" presStyleLbl="node1" presStyleIdx="3" presStyleCnt="5">
        <dgm:presLayoutVars>
          <dgm:chMax val="0"/>
          <dgm:chPref val="0"/>
          <dgm:bulletEnabled val="1"/>
        </dgm:presLayoutVars>
      </dgm:prSet>
      <dgm:spPr/>
    </dgm:pt>
    <dgm:pt modelId="{1085355D-8D66-4B6E-9E17-6E68E974FBEB}" type="pres">
      <dgm:prSet presAssocID="{60146887-E071-4954-BBB4-341D994F40D0}" presName="parTxOnlySpace" presStyleCnt="0"/>
      <dgm:spPr>
        <a:scene3d>
          <a:camera prst="orthographicFront"/>
          <a:lightRig rig="threePt" dir="t"/>
        </a:scene3d>
        <a:sp3d>
          <a:bevelT/>
        </a:sp3d>
      </dgm:spPr>
    </dgm:pt>
    <dgm:pt modelId="{3A87FDD1-3D2F-4727-B4C2-4AAA70BDC8D6}" type="pres">
      <dgm:prSet presAssocID="{ED572816-A9B8-45DD-B70F-936CC3084F7E}" presName="parTxOnly" presStyleLbl="node1" presStyleIdx="4" presStyleCnt="5">
        <dgm:presLayoutVars>
          <dgm:chMax val="0"/>
          <dgm:chPref val="0"/>
          <dgm:bulletEnabled val="1"/>
        </dgm:presLayoutVars>
      </dgm:prSet>
      <dgm:spPr/>
    </dgm:pt>
  </dgm:ptLst>
  <dgm:cxnLst>
    <dgm:cxn modelId="{4A6D482A-5E23-457F-AF66-F415AEA631AC}" srcId="{F1E1A406-89FA-4DCB-8C09-720CFB5E38F7}" destId="{22A8F832-FBFC-44D4-ADE4-6AC5B6A0B5EC}" srcOrd="2" destOrd="0" parTransId="{A0D106AB-23DE-48D7-BDFD-19C623253458}" sibTransId="{2132504B-0183-4D5D-BC4C-064EEC989F1F}"/>
    <dgm:cxn modelId="{D0A9DA3B-320C-4A4A-9E71-71636D750967}" srcId="{F1E1A406-89FA-4DCB-8C09-720CFB5E38F7}" destId="{6F91A8BE-F45A-4C39-9A4D-98D14F28D8FA}" srcOrd="3" destOrd="0" parTransId="{3617EAAC-1450-4587-B1F0-E2F8253BC762}" sibTransId="{60146887-E071-4954-BBB4-341D994F40D0}"/>
    <dgm:cxn modelId="{26509C6D-6A9F-453F-BB68-77CD20D1E52B}" type="presOf" srcId="{F1E1A406-89FA-4DCB-8C09-720CFB5E38F7}" destId="{ABF4078C-BCAE-4A2F-80D9-92C3AA42C82E}" srcOrd="0" destOrd="0" presId="urn:microsoft.com/office/officeart/2005/8/layout/chevron1"/>
    <dgm:cxn modelId="{6BDBE96E-91B3-4347-BCBA-0245585C0835}" type="presOf" srcId="{6F91A8BE-F45A-4C39-9A4D-98D14F28D8FA}" destId="{FDA0C0F7-79EE-4C08-90CE-15029E40CE41}" srcOrd="0" destOrd="0" presId="urn:microsoft.com/office/officeart/2005/8/layout/chevron1"/>
    <dgm:cxn modelId="{517DA877-6A6E-40E8-A5C6-D7ABF03DB9C5}" type="presOf" srcId="{ED572816-A9B8-45DD-B70F-936CC3084F7E}" destId="{3A87FDD1-3D2F-4727-B4C2-4AAA70BDC8D6}" srcOrd="0" destOrd="0" presId="urn:microsoft.com/office/officeart/2005/8/layout/chevron1"/>
    <dgm:cxn modelId="{4457F98E-3A67-4BF2-92BA-2B20792E80C7}" srcId="{F1E1A406-89FA-4DCB-8C09-720CFB5E38F7}" destId="{FA668017-973C-4F7C-971B-39D39AC0A4C9}" srcOrd="0" destOrd="0" parTransId="{C75F9E27-E5C0-42C9-AB38-D55EAF35F880}" sibTransId="{0A79E08A-1D19-4CE7-86AA-F706EC27BF17}"/>
    <dgm:cxn modelId="{88CEC48F-2782-4DEB-A2E7-CBD11A38AB64}" srcId="{F1E1A406-89FA-4DCB-8C09-720CFB5E38F7}" destId="{ED572816-A9B8-45DD-B70F-936CC3084F7E}" srcOrd="4" destOrd="0" parTransId="{B3697752-9CC2-499D-B5B5-CD7CF2D4CD5B}" sibTransId="{5877F7C7-855D-4F6F-B4A4-DCB6F5877E7D}"/>
    <dgm:cxn modelId="{1D7DC6A6-5321-46D7-9026-1BCA0DA598F5}" type="presOf" srcId="{3FACCB3F-DF60-4215-9E32-138E0443C82C}" destId="{A7C172C0-E22D-47DA-BD72-67AA99AB1D60}" srcOrd="0" destOrd="0" presId="urn:microsoft.com/office/officeart/2005/8/layout/chevron1"/>
    <dgm:cxn modelId="{E5D39CD1-50E0-4CF5-8679-E5AD03CA5514}" srcId="{F1E1A406-89FA-4DCB-8C09-720CFB5E38F7}" destId="{3FACCB3F-DF60-4215-9E32-138E0443C82C}" srcOrd="1" destOrd="0" parTransId="{1ADA7C26-9D51-4C10-B5E1-BB86D9B5C15A}" sibTransId="{521981ED-1B2D-4F10-A775-86C056BC7E52}"/>
    <dgm:cxn modelId="{ED5E26E4-3694-4AD4-B712-ACDA6436F9E6}" type="presOf" srcId="{22A8F832-FBFC-44D4-ADE4-6AC5B6A0B5EC}" destId="{8FA8979A-5A11-4863-BA8D-4F4573B370AF}" srcOrd="0" destOrd="0" presId="urn:microsoft.com/office/officeart/2005/8/layout/chevron1"/>
    <dgm:cxn modelId="{1090D7FF-3DC0-4705-BC2B-7659B0201434}" type="presOf" srcId="{FA668017-973C-4F7C-971B-39D39AC0A4C9}" destId="{80FF1462-316F-41A2-8667-36DA21F7591A}" srcOrd="0" destOrd="0" presId="urn:microsoft.com/office/officeart/2005/8/layout/chevron1"/>
    <dgm:cxn modelId="{E45455F2-80D4-4FFF-B1E2-D3C2D862D25A}" type="presParOf" srcId="{ABF4078C-BCAE-4A2F-80D9-92C3AA42C82E}" destId="{80FF1462-316F-41A2-8667-36DA21F7591A}" srcOrd="0" destOrd="0" presId="urn:microsoft.com/office/officeart/2005/8/layout/chevron1"/>
    <dgm:cxn modelId="{D0F1F284-24E6-4D21-8C4A-589D433753CD}" type="presParOf" srcId="{ABF4078C-BCAE-4A2F-80D9-92C3AA42C82E}" destId="{B6BCBDEC-6141-4B00-BCA8-68390E40E9FF}" srcOrd="1" destOrd="0" presId="urn:microsoft.com/office/officeart/2005/8/layout/chevron1"/>
    <dgm:cxn modelId="{FB94B28F-6FE4-48ED-853C-438A2FAB391F}" type="presParOf" srcId="{ABF4078C-BCAE-4A2F-80D9-92C3AA42C82E}" destId="{A7C172C0-E22D-47DA-BD72-67AA99AB1D60}" srcOrd="2" destOrd="0" presId="urn:microsoft.com/office/officeart/2005/8/layout/chevron1"/>
    <dgm:cxn modelId="{16937838-4414-4712-AB59-65F178422B93}" type="presParOf" srcId="{ABF4078C-BCAE-4A2F-80D9-92C3AA42C82E}" destId="{9497AAA0-8D2E-4D32-A4B7-6085FD797EEA}" srcOrd="3" destOrd="0" presId="urn:microsoft.com/office/officeart/2005/8/layout/chevron1"/>
    <dgm:cxn modelId="{B5AADF6F-76E1-43AC-925F-FFA2941BF729}" type="presParOf" srcId="{ABF4078C-BCAE-4A2F-80D9-92C3AA42C82E}" destId="{8FA8979A-5A11-4863-BA8D-4F4573B370AF}" srcOrd="4" destOrd="0" presId="urn:microsoft.com/office/officeart/2005/8/layout/chevron1"/>
    <dgm:cxn modelId="{790D62DF-EAAF-4666-B67B-FDFB9ACFECFA}" type="presParOf" srcId="{ABF4078C-BCAE-4A2F-80D9-92C3AA42C82E}" destId="{894E714A-AACE-491F-9BDC-281949919222}" srcOrd="5" destOrd="0" presId="urn:microsoft.com/office/officeart/2005/8/layout/chevron1"/>
    <dgm:cxn modelId="{4D569C70-70D8-4AE5-8D86-68AE053B8087}" type="presParOf" srcId="{ABF4078C-BCAE-4A2F-80D9-92C3AA42C82E}" destId="{FDA0C0F7-79EE-4C08-90CE-15029E40CE41}" srcOrd="6" destOrd="0" presId="urn:microsoft.com/office/officeart/2005/8/layout/chevron1"/>
    <dgm:cxn modelId="{BE705DDF-DE0A-47F6-A436-EA986F9D747F}" type="presParOf" srcId="{ABF4078C-BCAE-4A2F-80D9-92C3AA42C82E}" destId="{1085355D-8D66-4B6E-9E17-6E68E974FBEB}" srcOrd="7" destOrd="0" presId="urn:microsoft.com/office/officeart/2005/8/layout/chevron1"/>
    <dgm:cxn modelId="{3D985A66-C8E9-4D17-9E58-E82766B9DDD0}" type="presParOf" srcId="{ABF4078C-BCAE-4A2F-80D9-92C3AA42C82E}" destId="{3A87FDD1-3D2F-4727-B4C2-4AAA70BDC8D6}" srcOrd="8" destOrd="0" presId="urn:microsoft.com/office/officeart/2005/8/layout/chevron1"/>
  </dgm:cxnLst>
  <dgm:bg>
    <a:effectLst>
      <a:glow rad="63500">
        <a:schemeClr val="accent1">
          <a:satMod val="175000"/>
          <a:alpha val="40000"/>
        </a:schemeClr>
      </a:glow>
      <a:outerShdw blurRad="50800" dist="50800" dir="5400000" algn="ctr" rotWithShape="0">
        <a:schemeClr val="bg2"/>
      </a:outerShdw>
    </a:effectLst>
  </dgm:bg>
  <dgm:whole>
    <a:ln>
      <a:solidFill>
        <a:schemeClr val="tx1"/>
      </a:solidFill>
    </a:ln>
    <a:effectLst>
      <a:reflection blurRad="6350" stA="52000" endA="300" endPos="35000" dir="5400000" sy="-100000" algn="bl" rotWithShape="0"/>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E1A406-89FA-4DCB-8C09-720CFB5E38F7}" type="doc">
      <dgm:prSet loTypeId="urn:microsoft.com/office/officeart/2005/8/layout/chevron1" loCatId="process" qsTypeId="urn:microsoft.com/office/officeart/2005/8/quickstyle/simple1" qsCatId="simple" csTypeId="urn:microsoft.com/office/officeart/2005/8/colors/accent1_2" csCatId="accent1" phldr="1"/>
      <dgm:spPr/>
    </dgm:pt>
    <dgm:pt modelId="{FA668017-973C-4F7C-971B-39D39AC0A4C9}">
      <dgm:prSet phldrT="[Text]"/>
      <dgm:spPr>
        <a:solidFill>
          <a:schemeClr val="accent1"/>
        </a:solidFill>
        <a:scene3d>
          <a:camera prst="orthographicFront"/>
          <a:lightRig rig="threePt" dir="t"/>
        </a:scene3d>
        <a:sp3d>
          <a:bevelT/>
        </a:sp3d>
      </dgm:spPr>
      <dgm:t>
        <a:bodyPr/>
        <a:lstStyle/>
        <a:p>
          <a:r>
            <a:rPr lang="en-US" dirty="0"/>
            <a:t>RFP Preparation</a:t>
          </a:r>
        </a:p>
      </dgm:t>
    </dgm:pt>
    <dgm:pt modelId="{C75F9E27-E5C0-42C9-AB38-D55EAF35F880}" type="parTrans" cxnId="{4457F98E-3A67-4BF2-92BA-2B20792E80C7}">
      <dgm:prSet/>
      <dgm:spPr/>
      <dgm:t>
        <a:bodyPr/>
        <a:lstStyle/>
        <a:p>
          <a:endParaRPr lang="en-US"/>
        </a:p>
      </dgm:t>
    </dgm:pt>
    <dgm:pt modelId="{0A79E08A-1D19-4CE7-86AA-F706EC27BF17}" type="sibTrans" cxnId="{4457F98E-3A67-4BF2-92BA-2B20792E80C7}">
      <dgm:prSet/>
      <dgm:spPr/>
      <dgm:t>
        <a:bodyPr/>
        <a:lstStyle/>
        <a:p>
          <a:endParaRPr lang="en-US"/>
        </a:p>
      </dgm:t>
    </dgm:pt>
    <dgm:pt modelId="{3FACCB3F-DF60-4215-9E32-138E0443C82C}">
      <dgm:prSet phldrT="[Text]"/>
      <dgm:spPr>
        <a:solidFill>
          <a:srgbClr val="C00000"/>
        </a:solidFill>
        <a:scene3d>
          <a:camera prst="orthographicFront"/>
          <a:lightRig rig="threePt" dir="t"/>
        </a:scene3d>
        <a:sp3d>
          <a:bevelT/>
        </a:sp3d>
      </dgm:spPr>
      <dgm:t>
        <a:bodyPr/>
        <a:lstStyle/>
        <a:p>
          <a:r>
            <a:rPr lang="en-US" dirty="0"/>
            <a:t>RFP Response</a:t>
          </a:r>
        </a:p>
      </dgm:t>
    </dgm:pt>
    <dgm:pt modelId="{1ADA7C26-9D51-4C10-B5E1-BB86D9B5C15A}" type="parTrans" cxnId="{E5D39CD1-50E0-4CF5-8679-E5AD03CA5514}">
      <dgm:prSet/>
      <dgm:spPr/>
      <dgm:t>
        <a:bodyPr/>
        <a:lstStyle/>
        <a:p>
          <a:endParaRPr lang="en-US"/>
        </a:p>
      </dgm:t>
    </dgm:pt>
    <dgm:pt modelId="{521981ED-1B2D-4F10-A775-86C056BC7E52}" type="sibTrans" cxnId="{E5D39CD1-50E0-4CF5-8679-E5AD03CA5514}">
      <dgm:prSet/>
      <dgm:spPr/>
      <dgm:t>
        <a:bodyPr/>
        <a:lstStyle/>
        <a:p>
          <a:endParaRPr lang="en-US"/>
        </a:p>
      </dgm:t>
    </dgm:pt>
    <dgm:pt modelId="{6F91A8BE-F45A-4C39-9A4D-98D14F28D8FA}">
      <dgm:prSet phldrT="[Text]"/>
      <dgm:spPr>
        <a:scene3d>
          <a:camera prst="orthographicFront"/>
          <a:lightRig rig="threePt" dir="t"/>
        </a:scene3d>
        <a:sp3d>
          <a:bevelT/>
        </a:sp3d>
      </dgm:spPr>
      <dgm:t>
        <a:bodyPr/>
        <a:lstStyle/>
        <a:p>
          <a:r>
            <a:rPr lang="en-US" dirty="0"/>
            <a:t>Contract Execution</a:t>
          </a:r>
        </a:p>
      </dgm:t>
    </dgm:pt>
    <dgm:pt modelId="{3617EAAC-1450-4587-B1F0-E2F8253BC762}" type="parTrans" cxnId="{D0A9DA3B-320C-4A4A-9E71-71636D750967}">
      <dgm:prSet/>
      <dgm:spPr/>
      <dgm:t>
        <a:bodyPr/>
        <a:lstStyle/>
        <a:p>
          <a:endParaRPr lang="en-US"/>
        </a:p>
      </dgm:t>
    </dgm:pt>
    <dgm:pt modelId="{60146887-E071-4954-BBB4-341D994F40D0}" type="sibTrans" cxnId="{D0A9DA3B-320C-4A4A-9E71-71636D750967}">
      <dgm:prSet/>
      <dgm:spPr/>
      <dgm:t>
        <a:bodyPr/>
        <a:lstStyle/>
        <a:p>
          <a:endParaRPr lang="en-US"/>
        </a:p>
      </dgm:t>
    </dgm:pt>
    <dgm:pt modelId="{ED572816-A9B8-45DD-B70F-936CC3084F7E}">
      <dgm:prSet phldrT="[Text]"/>
      <dgm:spPr>
        <a:scene3d>
          <a:camera prst="orthographicFront"/>
          <a:lightRig rig="threePt" dir="t"/>
        </a:scene3d>
        <a:sp3d>
          <a:bevelT/>
        </a:sp3d>
      </dgm:spPr>
      <dgm:t>
        <a:bodyPr/>
        <a:lstStyle/>
        <a:p>
          <a:r>
            <a:rPr lang="en-US" dirty="0"/>
            <a:t>Operational</a:t>
          </a:r>
        </a:p>
      </dgm:t>
    </dgm:pt>
    <dgm:pt modelId="{B3697752-9CC2-499D-B5B5-CD7CF2D4CD5B}" type="parTrans" cxnId="{88CEC48F-2782-4DEB-A2E7-CBD11A38AB64}">
      <dgm:prSet/>
      <dgm:spPr/>
      <dgm:t>
        <a:bodyPr/>
        <a:lstStyle/>
        <a:p>
          <a:endParaRPr lang="en-US"/>
        </a:p>
      </dgm:t>
    </dgm:pt>
    <dgm:pt modelId="{5877F7C7-855D-4F6F-B4A4-DCB6F5877E7D}" type="sibTrans" cxnId="{88CEC48F-2782-4DEB-A2E7-CBD11A38AB64}">
      <dgm:prSet/>
      <dgm:spPr/>
      <dgm:t>
        <a:bodyPr/>
        <a:lstStyle/>
        <a:p>
          <a:endParaRPr lang="en-US"/>
        </a:p>
      </dgm:t>
    </dgm:pt>
    <dgm:pt modelId="{22A8F832-FBFC-44D4-ADE4-6AC5B6A0B5EC}">
      <dgm:prSet phldrT="[Text]"/>
      <dgm:spPr>
        <a:solidFill>
          <a:schemeClr val="accent1"/>
        </a:solidFill>
        <a:scene3d>
          <a:camera prst="orthographicFront"/>
          <a:lightRig rig="threePt" dir="t"/>
        </a:scene3d>
        <a:sp3d>
          <a:bevelT/>
        </a:sp3d>
      </dgm:spPr>
      <dgm:t>
        <a:bodyPr/>
        <a:lstStyle/>
        <a:p>
          <a:r>
            <a:rPr lang="en-US" dirty="0"/>
            <a:t>RFP Evaluation</a:t>
          </a:r>
        </a:p>
      </dgm:t>
    </dgm:pt>
    <dgm:pt modelId="{A0D106AB-23DE-48D7-BDFD-19C623253458}" type="parTrans" cxnId="{4A6D482A-5E23-457F-AF66-F415AEA631AC}">
      <dgm:prSet/>
      <dgm:spPr/>
      <dgm:t>
        <a:bodyPr/>
        <a:lstStyle/>
        <a:p>
          <a:endParaRPr lang="en-US"/>
        </a:p>
      </dgm:t>
    </dgm:pt>
    <dgm:pt modelId="{2132504B-0183-4D5D-BC4C-064EEC989F1F}" type="sibTrans" cxnId="{4A6D482A-5E23-457F-AF66-F415AEA631AC}">
      <dgm:prSet/>
      <dgm:spPr/>
      <dgm:t>
        <a:bodyPr/>
        <a:lstStyle/>
        <a:p>
          <a:endParaRPr lang="en-US"/>
        </a:p>
      </dgm:t>
    </dgm:pt>
    <dgm:pt modelId="{ABF4078C-BCAE-4A2F-80D9-92C3AA42C82E}" type="pres">
      <dgm:prSet presAssocID="{F1E1A406-89FA-4DCB-8C09-720CFB5E38F7}" presName="Name0" presStyleCnt="0">
        <dgm:presLayoutVars>
          <dgm:dir/>
          <dgm:animLvl val="lvl"/>
          <dgm:resizeHandles val="exact"/>
        </dgm:presLayoutVars>
      </dgm:prSet>
      <dgm:spPr/>
    </dgm:pt>
    <dgm:pt modelId="{80FF1462-316F-41A2-8667-36DA21F7591A}" type="pres">
      <dgm:prSet presAssocID="{FA668017-973C-4F7C-971B-39D39AC0A4C9}" presName="parTxOnly" presStyleLbl="node1" presStyleIdx="0" presStyleCnt="5">
        <dgm:presLayoutVars>
          <dgm:chMax val="0"/>
          <dgm:chPref val="0"/>
          <dgm:bulletEnabled val="1"/>
        </dgm:presLayoutVars>
      </dgm:prSet>
      <dgm:spPr/>
    </dgm:pt>
    <dgm:pt modelId="{B6BCBDEC-6141-4B00-BCA8-68390E40E9FF}" type="pres">
      <dgm:prSet presAssocID="{0A79E08A-1D19-4CE7-86AA-F706EC27BF17}" presName="parTxOnlySpace" presStyleCnt="0"/>
      <dgm:spPr>
        <a:scene3d>
          <a:camera prst="orthographicFront"/>
          <a:lightRig rig="threePt" dir="t"/>
        </a:scene3d>
        <a:sp3d>
          <a:bevelT/>
        </a:sp3d>
      </dgm:spPr>
    </dgm:pt>
    <dgm:pt modelId="{A7C172C0-E22D-47DA-BD72-67AA99AB1D60}" type="pres">
      <dgm:prSet presAssocID="{3FACCB3F-DF60-4215-9E32-138E0443C82C}" presName="parTxOnly" presStyleLbl="node1" presStyleIdx="1" presStyleCnt="5" custLinFactNeighborX="-6137" custLinFactNeighborY="1935">
        <dgm:presLayoutVars>
          <dgm:chMax val="0"/>
          <dgm:chPref val="0"/>
          <dgm:bulletEnabled val="1"/>
        </dgm:presLayoutVars>
      </dgm:prSet>
      <dgm:spPr/>
    </dgm:pt>
    <dgm:pt modelId="{9497AAA0-8D2E-4D32-A4B7-6085FD797EEA}" type="pres">
      <dgm:prSet presAssocID="{521981ED-1B2D-4F10-A775-86C056BC7E52}" presName="parTxOnlySpace" presStyleCnt="0"/>
      <dgm:spPr>
        <a:scene3d>
          <a:camera prst="orthographicFront"/>
          <a:lightRig rig="threePt" dir="t"/>
        </a:scene3d>
        <a:sp3d>
          <a:bevelT/>
        </a:sp3d>
      </dgm:spPr>
    </dgm:pt>
    <dgm:pt modelId="{8FA8979A-5A11-4863-BA8D-4F4573B370AF}" type="pres">
      <dgm:prSet presAssocID="{22A8F832-FBFC-44D4-ADE4-6AC5B6A0B5EC}" presName="parTxOnly" presStyleLbl="node1" presStyleIdx="2" presStyleCnt="5">
        <dgm:presLayoutVars>
          <dgm:chMax val="0"/>
          <dgm:chPref val="0"/>
          <dgm:bulletEnabled val="1"/>
        </dgm:presLayoutVars>
      </dgm:prSet>
      <dgm:spPr/>
    </dgm:pt>
    <dgm:pt modelId="{894E714A-AACE-491F-9BDC-281949919222}" type="pres">
      <dgm:prSet presAssocID="{2132504B-0183-4D5D-BC4C-064EEC989F1F}" presName="parTxOnlySpace" presStyleCnt="0"/>
      <dgm:spPr/>
    </dgm:pt>
    <dgm:pt modelId="{FDA0C0F7-79EE-4C08-90CE-15029E40CE41}" type="pres">
      <dgm:prSet presAssocID="{6F91A8BE-F45A-4C39-9A4D-98D14F28D8FA}" presName="parTxOnly" presStyleLbl="node1" presStyleIdx="3" presStyleCnt="5">
        <dgm:presLayoutVars>
          <dgm:chMax val="0"/>
          <dgm:chPref val="0"/>
          <dgm:bulletEnabled val="1"/>
        </dgm:presLayoutVars>
      </dgm:prSet>
      <dgm:spPr/>
    </dgm:pt>
    <dgm:pt modelId="{1085355D-8D66-4B6E-9E17-6E68E974FBEB}" type="pres">
      <dgm:prSet presAssocID="{60146887-E071-4954-BBB4-341D994F40D0}" presName="parTxOnlySpace" presStyleCnt="0"/>
      <dgm:spPr>
        <a:scene3d>
          <a:camera prst="orthographicFront"/>
          <a:lightRig rig="threePt" dir="t"/>
        </a:scene3d>
        <a:sp3d>
          <a:bevelT/>
        </a:sp3d>
      </dgm:spPr>
    </dgm:pt>
    <dgm:pt modelId="{3A87FDD1-3D2F-4727-B4C2-4AAA70BDC8D6}" type="pres">
      <dgm:prSet presAssocID="{ED572816-A9B8-45DD-B70F-936CC3084F7E}" presName="parTxOnly" presStyleLbl="node1" presStyleIdx="4" presStyleCnt="5">
        <dgm:presLayoutVars>
          <dgm:chMax val="0"/>
          <dgm:chPref val="0"/>
          <dgm:bulletEnabled val="1"/>
        </dgm:presLayoutVars>
      </dgm:prSet>
      <dgm:spPr/>
    </dgm:pt>
  </dgm:ptLst>
  <dgm:cxnLst>
    <dgm:cxn modelId="{4A6D482A-5E23-457F-AF66-F415AEA631AC}" srcId="{F1E1A406-89FA-4DCB-8C09-720CFB5E38F7}" destId="{22A8F832-FBFC-44D4-ADE4-6AC5B6A0B5EC}" srcOrd="2" destOrd="0" parTransId="{A0D106AB-23DE-48D7-BDFD-19C623253458}" sibTransId="{2132504B-0183-4D5D-BC4C-064EEC989F1F}"/>
    <dgm:cxn modelId="{D0A9DA3B-320C-4A4A-9E71-71636D750967}" srcId="{F1E1A406-89FA-4DCB-8C09-720CFB5E38F7}" destId="{6F91A8BE-F45A-4C39-9A4D-98D14F28D8FA}" srcOrd="3" destOrd="0" parTransId="{3617EAAC-1450-4587-B1F0-E2F8253BC762}" sibTransId="{60146887-E071-4954-BBB4-341D994F40D0}"/>
    <dgm:cxn modelId="{26509C6D-6A9F-453F-BB68-77CD20D1E52B}" type="presOf" srcId="{F1E1A406-89FA-4DCB-8C09-720CFB5E38F7}" destId="{ABF4078C-BCAE-4A2F-80D9-92C3AA42C82E}" srcOrd="0" destOrd="0" presId="urn:microsoft.com/office/officeart/2005/8/layout/chevron1"/>
    <dgm:cxn modelId="{6BDBE96E-91B3-4347-BCBA-0245585C0835}" type="presOf" srcId="{6F91A8BE-F45A-4C39-9A4D-98D14F28D8FA}" destId="{FDA0C0F7-79EE-4C08-90CE-15029E40CE41}" srcOrd="0" destOrd="0" presId="urn:microsoft.com/office/officeart/2005/8/layout/chevron1"/>
    <dgm:cxn modelId="{517DA877-6A6E-40E8-A5C6-D7ABF03DB9C5}" type="presOf" srcId="{ED572816-A9B8-45DD-B70F-936CC3084F7E}" destId="{3A87FDD1-3D2F-4727-B4C2-4AAA70BDC8D6}" srcOrd="0" destOrd="0" presId="urn:microsoft.com/office/officeart/2005/8/layout/chevron1"/>
    <dgm:cxn modelId="{4457F98E-3A67-4BF2-92BA-2B20792E80C7}" srcId="{F1E1A406-89FA-4DCB-8C09-720CFB5E38F7}" destId="{FA668017-973C-4F7C-971B-39D39AC0A4C9}" srcOrd="0" destOrd="0" parTransId="{C75F9E27-E5C0-42C9-AB38-D55EAF35F880}" sibTransId="{0A79E08A-1D19-4CE7-86AA-F706EC27BF17}"/>
    <dgm:cxn modelId="{88CEC48F-2782-4DEB-A2E7-CBD11A38AB64}" srcId="{F1E1A406-89FA-4DCB-8C09-720CFB5E38F7}" destId="{ED572816-A9B8-45DD-B70F-936CC3084F7E}" srcOrd="4" destOrd="0" parTransId="{B3697752-9CC2-499D-B5B5-CD7CF2D4CD5B}" sibTransId="{5877F7C7-855D-4F6F-B4A4-DCB6F5877E7D}"/>
    <dgm:cxn modelId="{1D7DC6A6-5321-46D7-9026-1BCA0DA598F5}" type="presOf" srcId="{3FACCB3F-DF60-4215-9E32-138E0443C82C}" destId="{A7C172C0-E22D-47DA-BD72-67AA99AB1D60}" srcOrd="0" destOrd="0" presId="urn:microsoft.com/office/officeart/2005/8/layout/chevron1"/>
    <dgm:cxn modelId="{E5D39CD1-50E0-4CF5-8679-E5AD03CA5514}" srcId="{F1E1A406-89FA-4DCB-8C09-720CFB5E38F7}" destId="{3FACCB3F-DF60-4215-9E32-138E0443C82C}" srcOrd="1" destOrd="0" parTransId="{1ADA7C26-9D51-4C10-B5E1-BB86D9B5C15A}" sibTransId="{521981ED-1B2D-4F10-A775-86C056BC7E52}"/>
    <dgm:cxn modelId="{ED5E26E4-3694-4AD4-B712-ACDA6436F9E6}" type="presOf" srcId="{22A8F832-FBFC-44D4-ADE4-6AC5B6A0B5EC}" destId="{8FA8979A-5A11-4863-BA8D-4F4573B370AF}" srcOrd="0" destOrd="0" presId="urn:microsoft.com/office/officeart/2005/8/layout/chevron1"/>
    <dgm:cxn modelId="{1090D7FF-3DC0-4705-BC2B-7659B0201434}" type="presOf" srcId="{FA668017-973C-4F7C-971B-39D39AC0A4C9}" destId="{80FF1462-316F-41A2-8667-36DA21F7591A}" srcOrd="0" destOrd="0" presId="urn:microsoft.com/office/officeart/2005/8/layout/chevron1"/>
    <dgm:cxn modelId="{E45455F2-80D4-4FFF-B1E2-D3C2D862D25A}" type="presParOf" srcId="{ABF4078C-BCAE-4A2F-80D9-92C3AA42C82E}" destId="{80FF1462-316F-41A2-8667-36DA21F7591A}" srcOrd="0" destOrd="0" presId="urn:microsoft.com/office/officeart/2005/8/layout/chevron1"/>
    <dgm:cxn modelId="{D0F1F284-24E6-4D21-8C4A-589D433753CD}" type="presParOf" srcId="{ABF4078C-BCAE-4A2F-80D9-92C3AA42C82E}" destId="{B6BCBDEC-6141-4B00-BCA8-68390E40E9FF}" srcOrd="1" destOrd="0" presId="urn:microsoft.com/office/officeart/2005/8/layout/chevron1"/>
    <dgm:cxn modelId="{FB94B28F-6FE4-48ED-853C-438A2FAB391F}" type="presParOf" srcId="{ABF4078C-BCAE-4A2F-80D9-92C3AA42C82E}" destId="{A7C172C0-E22D-47DA-BD72-67AA99AB1D60}" srcOrd="2" destOrd="0" presId="urn:microsoft.com/office/officeart/2005/8/layout/chevron1"/>
    <dgm:cxn modelId="{16937838-4414-4712-AB59-65F178422B93}" type="presParOf" srcId="{ABF4078C-BCAE-4A2F-80D9-92C3AA42C82E}" destId="{9497AAA0-8D2E-4D32-A4B7-6085FD797EEA}" srcOrd="3" destOrd="0" presId="urn:microsoft.com/office/officeart/2005/8/layout/chevron1"/>
    <dgm:cxn modelId="{B5AADF6F-76E1-43AC-925F-FFA2941BF729}" type="presParOf" srcId="{ABF4078C-BCAE-4A2F-80D9-92C3AA42C82E}" destId="{8FA8979A-5A11-4863-BA8D-4F4573B370AF}" srcOrd="4" destOrd="0" presId="urn:microsoft.com/office/officeart/2005/8/layout/chevron1"/>
    <dgm:cxn modelId="{790D62DF-EAAF-4666-B67B-FDFB9ACFECFA}" type="presParOf" srcId="{ABF4078C-BCAE-4A2F-80D9-92C3AA42C82E}" destId="{894E714A-AACE-491F-9BDC-281949919222}" srcOrd="5" destOrd="0" presId="urn:microsoft.com/office/officeart/2005/8/layout/chevron1"/>
    <dgm:cxn modelId="{4D569C70-70D8-4AE5-8D86-68AE053B8087}" type="presParOf" srcId="{ABF4078C-BCAE-4A2F-80D9-92C3AA42C82E}" destId="{FDA0C0F7-79EE-4C08-90CE-15029E40CE41}" srcOrd="6" destOrd="0" presId="urn:microsoft.com/office/officeart/2005/8/layout/chevron1"/>
    <dgm:cxn modelId="{BE705DDF-DE0A-47F6-A436-EA986F9D747F}" type="presParOf" srcId="{ABF4078C-BCAE-4A2F-80D9-92C3AA42C82E}" destId="{1085355D-8D66-4B6E-9E17-6E68E974FBEB}" srcOrd="7" destOrd="0" presId="urn:microsoft.com/office/officeart/2005/8/layout/chevron1"/>
    <dgm:cxn modelId="{3D985A66-C8E9-4D17-9E58-E82766B9DDD0}" type="presParOf" srcId="{ABF4078C-BCAE-4A2F-80D9-92C3AA42C82E}" destId="{3A87FDD1-3D2F-4727-B4C2-4AAA70BDC8D6}" srcOrd="8" destOrd="0" presId="urn:microsoft.com/office/officeart/2005/8/layout/chevron1"/>
  </dgm:cxnLst>
  <dgm:bg>
    <a:effectLst>
      <a:glow rad="63500">
        <a:schemeClr val="accent1">
          <a:satMod val="175000"/>
          <a:alpha val="40000"/>
        </a:schemeClr>
      </a:glow>
      <a:outerShdw blurRad="50800" dist="50800" dir="5400000" algn="ctr" rotWithShape="0">
        <a:schemeClr val="bg2"/>
      </a:outerShdw>
    </a:effectLst>
  </dgm:bg>
  <dgm:whole>
    <a:ln>
      <a:solidFill>
        <a:schemeClr val="tx1"/>
      </a:solidFill>
    </a:ln>
    <a:effectLst>
      <a:reflection blurRad="6350" stA="52000" endA="300" endPos="35000" dir="5400000" sy="-100000" algn="bl" rotWithShape="0"/>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E1A406-89FA-4DCB-8C09-720CFB5E38F7}" type="doc">
      <dgm:prSet loTypeId="urn:microsoft.com/office/officeart/2005/8/layout/chevron1" loCatId="process" qsTypeId="urn:microsoft.com/office/officeart/2005/8/quickstyle/simple1" qsCatId="simple" csTypeId="urn:microsoft.com/office/officeart/2005/8/colors/accent1_2" csCatId="accent1" phldr="1"/>
      <dgm:spPr/>
    </dgm:pt>
    <dgm:pt modelId="{FA668017-973C-4F7C-971B-39D39AC0A4C9}">
      <dgm:prSet phldrT="[Text]"/>
      <dgm:spPr>
        <a:solidFill>
          <a:schemeClr val="accent1"/>
        </a:solidFill>
        <a:scene3d>
          <a:camera prst="orthographicFront"/>
          <a:lightRig rig="threePt" dir="t"/>
        </a:scene3d>
        <a:sp3d>
          <a:bevelT/>
        </a:sp3d>
      </dgm:spPr>
      <dgm:t>
        <a:bodyPr/>
        <a:lstStyle/>
        <a:p>
          <a:r>
            <a:rPr lang="en-US" dirty="0"/>
            <a:t>RFP Prep</a:t>
          </a:r>
        </a:p>
      </dgm:t>
    </dgm:pt>
    <dgm:pt modelId="{C75F9E27-E5C0-42C9-AB38-D55EAF35F880}" type="parTrans" cxnId="{4457F98E-3A67-4BF2-92BA-2B20792E80C7}">
      <dgm:prSet/>
      <dgm:spPr/>
      <dgm:t>
        <a:bodyPr/>
        <a:lstStyle/>
        <a:p>
          <a:endParaRPr lang="en-US"/>
        </a:p>
      </dgm:t>
    </dgm:pt>
    <dgm:pt modelId="{0A79E08A-1D19-4CE7-86AA-F706EC27BF17}" type="sibTrans" cxnId="{4457F98E-3A67-4BF2-92BA-2B20792E80C7}">
      <dgm:prSet/>
      <dgm:spPr/>
      <dgm:t>
        <a:bodyPr/>
        <a:lstStyle/>
        <a:p>
          <a:endParaRPr lang="en-US"/>
        </a:p>
      </dgm:t>
    </dgm:pt>
    <dgm:pt modelId="{3FACCB3F-DF60-4215-9E32-138E0443C82C}">
      <dgm:prSet phldrT="[Text]"/>
      <dgm:spPr>
        <a:scene3d>
          <a:camera prst="orthographicFront"/>
          <a:lightRig rig="threePt" dir="t"/>
        </a:scene3d>
        <a:sp3d>
          <a:bevelT/>
        </a:sp3d>
      </dgm:spPr>
      <dgm:t>
        <a:bodyPr/>
        <a:lstStyle/>
        <a:p>
          <a:r>
            <a:rPr lang="en-US" dirty="0"/>
            <a:t>RFP Response</a:t>
          </a:r>
        </a:p>
      </dgm:t>
    </dgm:pt>
    <dgm:pt modelId="{1ADA7C26-9D51-4C10-B5E1-BB86D9B5C15A}" type="parTrans" cxnId="{E5D39CD1-50E0-4CF5-8679-E5AD03CA5514}">
      <dgm:prSet/>
      <dgm:spPr/>
      <dgm:t>
        <a:bodyPr/>
        <a:lstStyle/>
        <a:p>
          <a:endParaRPr lang="en-US"/>
        </a:p>
      </dgm:t>
    </dgm:pt>
    <dgm:pt modelId="{521981ED-1B2D-4F10-A775-86C056BC7E52}" type="sibTrans" cxnId="{E5D39CD1-50E0-4CF5-8679-E5AD03CA5514}">
      <dgm:prSet/>
      <dgm:spPr/>
      <dgm:t>
        <a:bodyPr/>
        <a:lstStyle/>
        <a:p>
          <a:endParaRPr lang="en-US"/>
        </a:p>
      </dgm:t>
    </dgm:pt>
    <dgm:pt modelId="{6F91A8BE-F45A-4C39-9A4D-98D14F28D8FA}">
      <dgm:prSet phldrT="[Text]"/>
      <dgm:spPr>
        <a:scene3d>
          <a:camera prst="orthographicFront"/>
          <a:lightRig rig="threePt" dir="t"/>
        </a:scene3d>
        <a:sp3d>
          <a:bevelT/>
        </a:sp3d>
      </dgm:spPr>
      <dgm:t>
        <a:bodyPr/>
        <a:lstStyle/>
        <a:p>
          <a:r>
            <a:rPr lang="en-US" dirty="0"/>
            <a:t>Contract Execution..</a:t>
          </a:r>
        </a:p>
      </dgm:t>
    </dgm:pt>
    <dgm:pt modelId="{3617EAAC-1450-4587-B1F0-E2F8253BC762}" type="parTrans" cxnId="{D0A9DA3B-320C-4A4A-9E71-71636D750967}">
      <dgm:prSet/>
      <dgm:spPr/>
      <dgm:t>
        <a:bodyPr/>
        <a:lstStyle/>
        <a:p>
          <a:endParaRPr lang="en-US"/>
        </a:p>
      </dgm:t>
    </dgm:pt>
    <dgm:pt modelId="{60146887-E071-4954-BBB4-341D994F40D0}" type="sibTrans" cxnId="{D0A9DA3B-320C-4A4A-9E71-71636D750967}">
      <dgm:prSet/>
      <dgm:spPr/>
      <dgm:t>
        <a:bodyPr/>
        <a:lstStyle/>
        <a:p>
          <a:endParaRPr lang="en-US"/>
        </a:p>
      </dgm:t>
    </dgm:pt>
    <dgm:pt modelId="{ED572816-A9B8-45DD-B70F-936CC3084F7E}">
      <dgm:prSet phldrT="[Text]"/>
      <dgm:spPr>
        <a:scene3d>
          <a:camera prst="orthographicFront"/>
          <a:lightRig rig="threePt" dir="t"/>
        </a:scene3d>
        <a:sp3d>
          <a:bevelT/>
        </a:sp3d>
      </dgm:spPr>
      <dgm:t>
        <a:bodyPr/>
        <a:lstStyle/>
        <a:p>
          <a:r>
            <a:rPr lang="en-US" dirty="0"/>
            <a:t>Operational</a:t>
          </a:r>
        </a:p>
      </dgm:t>
    </dgm:pt>
    <dgm:pt modelId="{B3697752-9CC2-499D-B5B5-CD7CF2D4CD5B}" type="parTrans" cxnId="{88CEC48F-2782-4DEB-A2E7-CBD11A38AB64}">
      <dgm:prSet/>
      <dgm:spPr/>
      <dgm:t>
        <a:bodyPr/>
        <a:lstStyle/>
        <a:p>
          <a:endParaRPr lang="en-US"/>
        </a:p>
      </dgm:t>
    </dgm:pt>
    <dgm:pt modelId="{5877F7C7-855D-4F6F-B4A4-DCB6F5877E7D}" type="sibTrans" cxnId="{88CEC48F-2782-4DEB-A2E7-CBD11A38AB64}">
      <dgm:prSet/>
      <dgm:spPr/>
      <dgm:t>
        <a:bodyPr/>
        <a:lstStyle/>
        <a:p>
          <a:endParaRPr lang="en-US"/>
        </a:p>
      </dgm:t>
    </dgm:pt>
    <dgm:pt modelId="{22A8F832-FBFC-44D4-ADE4-6AC5B6A0B5EC}">
      <dgm:prSet phldrT="[Text]"/>
      <dgm:spPr>
        <a:solidFill>
          <a:srgbClr val="C00000"/>
        </a:solidFill>
        <a:scene3d>
          <a:camera prst="orthographicFront"/>
          <a:lightRig rig="threePt" dir="t"/>
        </a:scene3d>
        <a:sp3d>
          <a:bevelT/>
        </a:sp3d>
      </dgm:spPr>
      <dgm:t>
        <a:bodyPr/>
        <a:lstStyle/>
        <a:p>
          <a:r>
            <a:rPr lang="en-US" dirty="0"/>
            <a:t>RFP Evaluation</a:t>
          </a:r>
        </a:p>
      </dgm:t>
    </dgm:pt>
    <dgm:pt modelId="{A0D106AB-23DE-48D7-BDFD-19C623253458}" type="parTrans" cxnId="{4A6D482A-5E23-457F-AF66-F415AEA631AC}">
      <dgm:prSet/>
      <dgm:spPr/>
      <dgm:t>
        <a:bodyPr/>
        <a:lstStyle/>
        <a:p>
          <a:endParaRPr lang="en-US"/>
        </a:p>
      </dgm:t>
    </dgm:pt>
    <dgm:pt modelId="{2132504B-0183-4D5D-BC4C-064EEC989F1F}" type="sibTrans" cxnId="{4A6D482A-5E23-457F-AF66-F415AEA631AC}">
      <dgm:prSet/>
      <dgm:spPr/>
      <dgm:t>
        <a:bodyPr/>
        <a:lstStyle/>
        <a:p>
          <a:endParaRPr lang="en-US"/>
        </a:p>
      </dgm:t>
    </dgm:pt>
    <dgm:pt modelId="{ABF4078C-BCAE-4A2F-80D9-92C3AA42C82E}" type="pres">
      <dgm:prSet presAssocID="{F1E1A406-89FA-4DCB-8C09-720CFB5E38F7}" presName="Name0" presStyleCnt="0">
        <dgm:presLayoutVars>
          <dgm:dir/>
          <dgm:animLvl val="lvl"/>
          <dgm:resizeHandles val="exact"/>
        </dgm:presLayoutVars>
      </dgm:prSet>
      <dgm:spPr/>
    </dgm:pt>
    <dgm:pt modelId="{80FF1462-316F-41A2-8667-36DA21F7591A}" type="pres">
      <dgm:prSet presAssocID="{FA668017-973C-4F7C-971B-39D39AC0A4C9}" presName="parTxOnly" presStyleLbl="node1" presStyleIdx="0" presStyleCnt="5">
        <dgm:presLayoutVars>
          <dgm:chMax val="0"/>
          <dgm:chPref val="0"/>
          <dgm:bulletEnabled val="1"/>
        </dgm:presLayoutVars>
      </dgm:prSet>
      <dgm:spPr/>
    </dgm:pt>
    <dgm:pt modelId="{B6BCBDEC-6141-4B00-BCA8-68390E40E9FF}" type="pres">
      <dgm:prSet presAssocID="{0A79E08A-1D19-4CE7-86AA-F706EC27BF17}" presName="parTxOnlySpace" presStyleCnt="0"/>
      <dgm:spPr>
        <a:scene3d>
          <a:camera prst="orthographicFront"/>
          <a:lightRig rig="threePt" dir="t"/>
        </a:scene3d>
        <a:sp3d>
          <a:bevelT/>
        </a:sp3d>
      </dgm:spPr>
    </dgm:pt>
    <dgm:pt modelId="{A7C172C0-E22D-47DA-BD72-67AA99AB1D60}" type="pres">
      <dgm:prSet presAssocID="{3FACCB3F-DF60-4215-9E32-138E0443C82C}" presName="parTxOnly" presStyleLbl="node1" presStyleIdx="1" presStyleCnt="5" custLinFactNeighborX="-6137" custLinFactNeighborY="1935">
        <dgm:presLayoutVars>
          <dgm:chMax val="0"/>
          <dgm:chPref val="0"/>
          <dgm:bulletEnabled val="1"/>
        </dgm:presLayoutVars>
      </dgm:prSet>
      <dgm:spPr/>
    </dgm:pt>
    <dgm:pt modelId="{9497AAA0-8D2E-4D32-A4B7-6085FD797EEA}" type="pres">
      <dgm:prSet presAssocID="{521981ED-1B2D-4F10-A775-86C056BC7E52}" presName="parTxOnlySpace" presStyleCnt="0"/>
      <dgm:spPr>
        <a:scene3d>
          <a:camera prst="orthographicFront"/>
          <a:lightRig rig="threePt" dir="t"/>
        </a:scene3d>
        <a:sp3d>
          <a:bevelT/>
        </a:sp3d>
      </dgm:spPr>
    </dgm:pt>
    <dgm:pt modelId="{8FA8979A-5A11-4863-BA8D-4F4573B370AF}" type="pres">
      <dgm:prSet presAssocID="{22A8F832-FBFC-44D4-ADE4-6AC5B6A0B5EC}" presName="parTxOnly" presStyleLbl="node1" presStyleIdx="2" presStyleCnt="5">
        <dgm:presLayoutVars>
          <dgm:chMax val="0"/>
          <dgm:chPref val="0"/>
          <dgm:bulletEnabled val="1"/>
        </dgm:presLayoutVars>
      </dgm:prSet>
      <dgm:spPr/>
    </dgm:pt>
    <dgm:pt modelId="{894E714A-AACE-491F-9BDC-281949919222}" type="pres">
      <dgm:prSet presAssocID="{2132504B-0183-4D5D-BC4C-064EEC989F1F}" presName="parTxOnlySpace" presStyleCnt="0"/>
      <dgm:spPr/>
    </dgm:pt>
    <dgm:pt modelId="{FDA0C0F7-79EE-4C08-90CE-15029E40CE41}" type="pres">
      <dgm:prSet presAssocID="{6F91A8BE-F45A-4C39-9A4D-98D14F28D8FA}" presName="parTxOnly" presStyleLbl="node1" presStyleIdx="3" presStyleCnt="5">
        <dgm:presLayoutVars>
          <dgm:chMax val="0"/>
          <dgm:chPref val="0"/>
          <dgm:bulletEnabled val="1"/>
        </dgm:presLayoutVars>
      </dgm:prSet>
      <dgm:spPr/>
    </dgm:pt>
    <dgm:pt modelId="{1085355D-8D66-4B6E-9E17-6E68E974FBEB}" type="pres">
      <dgm:prSet presAssocID="{60146887-E071-4954-BBB4-341D994F40D0}" presName="parTxOnlySpace" presStyleCnt="0"/>
      <dgm:spPr>
        <a:scene3d>
          <a:camera prst="orthographicFront"/>
          <a:lightRig rig="threePt" dir="t"/>
        </a:scene3d>
        <a:sp3d>
          <a:bevelT/>
        </a:sp3d>
      </dgm:spPr>
    </dgm:pt>
    <dgm:pt modelId="{3A87FDD1-3D2F-4727-B4C2-4AAA70BDC8D6}" type="pres">
      <dgm:prSet presAssocID="{ED572816-A9B8-45DD-B70F-936CC3084F7E}" presName="parTxOnly" presStyleLbl="node1" presStyleIdx="4" presStyleCnt="5">
        <dgm:presLayoutVars>
          <dgm:chMax val="0"/>
          <dgm:chPref val="0"/>
          <dgm:bulletEnabled val="1"/>
        </dgm:presLayoutVars>
      </dgm:prSet>
      <dgm:spPr/>
    </dgm:pt>
  </dgm:ptLst>
  <dgm:cxnLst>
    <dgm:cxn modelId="{4A6D482A-5E23-457F-AF66-F415AEA631AC}" srcId="{F1E1A406-89FA-4DCB-8C09-720CFB5E38F7}" destId="{22A8F832-FBFC-44D4-ADE4-6AC5B6A0B5EC}" srcOrd="2" destOrd="0" parTransId="{A0D106AB-23DE-48D7-BDFD-19C623253458}" sibTransId="{2132504B-0183-4D5D-BC4C-064EEC989F1F}"/>
    <dgm:cxn modelId="{D0A9DA3B-320C-4A4A-9E71-71636D750967}" srcId="{F1E1A406-89FA-4DCB-8C09-720CFB5E38F7}" destId="{6F91A8BE-F45A-4C39-9A4D-98D14F28D8FA}" srcOrd="3" destOrd="0" parTransId="{3617EAAC-1450-4587-B1F0-E2F8253BC762}" sibTransId="{60146887-E071-4954-BBB4-341D994F40D0}"/>
    <dgm:cxn modelId="{26509C6D-6A9F-453F-BB68-77CD20D1E52B}" type="presOf" srcId="{F1E1A406-89FA-4DCB-8C09-720CFB5E38F7}" destId="{ABF4078C-BCAE-4A2F-80D9-92C3AA42C82E}" srcOrd="0" destOrd="0" presId="urn:microsoft.com/office/officeart/2005/8/layout/chevron1"/>
    <dgm:cxn modelId="{6BDBE96E-91B3-4347-BCBA-0245585C0835}" type="presOf" srcId="{6F91A8BE-F45A-4C39-9A4D-98D14F28D8FA}" destId="{FDA0C0F7-79EE-4C08-90CE-15029E40CE41}" srcOrd="0" destOrd="0" presId="urn:microsoft.com/office/officeart/2005/8/layout/chevron1"/>
    <dgm:cxn modelId="{517DA877-6A6E-40E8-A5C6-D7ABF03DB9C5}" type="presOf" srcId="{ED572816-A9B8-45DD-B70F-936CC3084F7E}" destId="{3A87FDD1-3D2F-4727-B4C2-4AAA70BDC8D6}" srcOrd="0" destOrd="0" presId="urn:microsoft.com/office/officeart/2005/8/layout/chevron1"/>
    <dgm:cxn modelId="{4457F98E-3A67-4BF2-92BA-2B20792E80C7}" srcId="{F1E1A406-89FA-4DCB-8C09-720CFB5E38F7}" destId="{FA668017-973C-4F7C-971B-39D39AC0A4C9}" srcOrd="0" destOrd="0" parTransId="{C75F9E27-E5C0-42C9-AB38-D55EAF35F880}" sibTransId="{0A79E08A-1D19-4CE7-86AA-F706EC27BF17}"/>
    <dgm:cxn modelId="{88CEC48F-2782-4DEB-A2E7-CBD11A38AB64}" srcId="{F1E1A406-89FA-4DCB-8C09-720CFB5E38F7}" destId="{ED572816-A9B8-45DD-B70F-936CC3084F7E}" srcOrd="4" destOrd="0" parTransId="{B3697752-9CC2-499D-B5B5-CD7CF2D4CD5B}" sibTransId="{5877F7C7-855D-4F6F-B4A4-DCB6F5877E7D}"/>
    <dgm:cxn modelId="{1D7DC6A6-5321-46D7-9026-1BCA0DA598F5}" type="presOf" srcId="{3FACCB3F-DF60-4215-9E32-138E0443C82C}" destId="{A7C172C0-E22D-47DA-BD72-67AA99AB1D60}" srcOrd="0" destOrd="0" presId="urn:microsoft.com/office/officeart/2005/8/layout/chevron1"/>
    <dgm:cxn modelId="{E5D39CD1-50E0-4CF5-8679-E5AD03CA5514}" srcId="{F1E1A406-89FA-4DCB-8C09-720CFB5E38F7}" destId="{3FACCB3F-DF60-4215-9E32-138E0443C82C}" srcOrd="1" destOrd="0" parTransId="{1ADA7C26-9D51-4C10-B5E1-BB86D9B5C15A}" sibTransId="{521981ED-1B2D-4F10-A775-86C056BC7E52}"/>
    <dgm:cxn modelId="{ED5E26E4-3694-4AD4-B712-ACDA6436F9E6}" type="presOf" srcId="{22A8F832-FBFC-44D4-ADE4-6AC5B6A0B5EC}" destId="{8FA8979A-5A11-4863-BA8D-4F4573B370AF}" srcOrd="0" destOrd="0" presId="urn:microsoft.com/office/officeart/2005/8/layout/chevron1"/>
    <dgm:cxn modelId="{1090D7FF-3DC0-4705-BC2B-7659B0201434}" type="presOf" srcId="{FA668017-973C-4F7C-971B-39D39AC0A4C9}" destId="{80FF1462-316F-41A2-8667-36DA21F7591A}" srcOrd="0" destOrd="0" presId="urn:microsoft.com/office/officeart/2005/8/layout/chevron1"/>
    <dgm:cxn modelId="{E45455F2-80D4-4FFF-B1E2-D3C2D862D25A}" type="presParOf" srcId="{ABF4078C-BCAE-4A2F-80D9-92C3AA42C82E}" destId="{80FF1462-316F-41A2-8667-36DA21F7591A}" srcOrd="0" destOrd="0" presId="urn:microsoft.com/office/officeart/2005/8/layout/chevron1"/>
    <dgm:cxn modelId="{D0F1F284-24E6-4D21-8C4A-589D433753CD}" type="presParOf" srcId="{ABF4078C-BCAE-4A2F-80D9-92C3AA42C82E}" destId="{B6BCBDEC-6141-4B00-BCA8-68390E40E9FF}" srcOrd="1" destOrd="0" presId="urn:microsoft.com/office/officeart/2005/8/layout/chevron1"/>
    <dgm:cxn modelId="{FB94B28F-6FE4-48ED-853C-438A2FAB391F}" type="presParOf" srcId="{ABF4078C-BCAE-4A2F-80D9-92C3AA42C82E}" destId="{A7C172C0-E22D-47DA-BD72-67AA99AB1D60}" srcOrd="2" destOrd="0" presId="urn:microsoft.com/office/officeart/2005/8/layout/chevron1"/>
    <dgm:cxn modelId="{16937838-4414-4712-AB59-65F178422B93}" type="presParOf" srcId="{ABF4078C-BCAE-4A2F-80D9-92C3AA42C82E}" destId="{9497AAA0-8D2E-4D32-A4B7-6085FD797EEA}" srcOrd="3" destOrd="0" presId="urn:microsoft.com/office/officeart/2005/8/layout/chevron1"/>
    <dgm:cxn modelId="{B5AADF6F-76E1-43AC-925F-FFA2941BF729}" type="presParOf" srcId="{ABF4078C-BCAE-4A2F-80D9-92C3AA42C82E}" destId="{8FA8979A-5A11-4863-BA8D-4F4573B370AF}" srcOrd="4" destOrd="0" presId="urn:microsoft.com/office/officeart/2005/8/layout/chevron1"/>
    <dgm:cxn modelId="{790D62DF-EAAF-4666-B67B-FDFB9ACFECFA}" type="presParOf" srcId="{ABF4078C-BCAE-4A2F-80D9-92C3AA42C82E}" destId="{894E714A-AACE-491F-9BDC-281949919222}" srcOrd="5" destOrd="0" presId="urn:microsoft.com/office/officeart/2005/8/layout/chevron1"/>
    <dgm:cxn modelId="{4D569C70-70D8-4AE5-8D86-68AE053B8087}" type="presParOf" srcId="{ABF4078C-BCAE-4A2F-80D9-92C3AA42C82E}" destId="{FDA0C0F7-79EE-4C08-90CE-15029E40CE41}" srcOrd="6" destOrd="0" presId="urn:microsoft.com/office/officeart/2005/8/layout/chevron1"/>
    <dgm:cxn modelId="{BE705DDF-DE0A-47F6-A436-EA986F9D747F}" type="presParOf" srcId="{ABF4078C-BCAE-4A2F-80D9-92C3AA42C82E}" destId="{1085355D-8D66-4B6E-9E17-6E68E974FBEB}" srcOrd="7" destOrd="0" presId="urn:microsoft.com/office/officeart/2005/8/layout/chevron1"/>
    <dgm:cxn modelId="{3D985A66-C8E9-4D17-9E58-E82766B9DDD0}" type="presParOf" srcId="{ABF4078C-BCAE-4A2F-80D9-92C3AA42C82E}" destId="{3A87FDD1-3D2F-4727-B4C2-4AAA70BDC8D6}" srcOrd="8" destOrd="0" presId="urn:microsoft.com/office/officeart/2005/8/layout/chevron1"/>
  </dgm:cxnLst>
  <dgm:bg>
    <a:effectLst>
      <a:glow rad="63500">
        <a:schemeClr val="accent1">
          <a:satMod val="175000"/>
          <a:alpha val="40000"/>
        </a:schemeClr>
      </a:glow>
      <a:outerShdw blurRad="50800" dist="50800" dir="5400000" algn="ctr" rotWithShape="0">
        <a:schemeClr val="bg2"/>
      </a:outerShdw>
    </a:effectLst>
  </dgm:bg>
  <dgm:whole>
    <a:ln>
      <a:solidFill>
        <a:schemeClr val="tx1"/>
      </a:solidFill>
    </a:ln>
    <a:effectLst>
      <a:reflection blurRad="6350" stA="52000" endA="300" endPos="350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E1A406-89FA-4DCB-8C09-720CFB5E38F7}" type="doc">
      <dgm:prSet loTypeId="urn:microsoft.com/office/officeart/2005/8/layout/chevron1" loCatId="process" qsTypeId="urn:microsoft.com/office/officeart/2005/8/quickstyle/simple1" qsCatId="simple" csTypeId="urn:microsoft.com/office/officeart/2005/8/colors/accent1_2" csCatId="accent1" phldr="1"/>
      <dgm:spPr/>
    </dgm:pt>
    <dgm:pt modelId="{FA668017-973C-4F7C-971B-39D39AC0A4C9}">
      <dgm:prSet phldrT="[Text]"/>
      <dgm:spPr>
        <a:solidFill>
          <a:schemeClr val="accent1"/>
        </a:solidFill>
        <a:scene3d>
          <a:camera prst="orthographicFront"/>
          <a:lightRig rig="threePt" dir="t"/>
        </a:scene3d>
        <a:sp3d>
          <a:bevelT/>
        </a:sp3d>
      </dgm:spPr>
      <dgm:t>
        <a:bodyPr/>
        <a:lstStyle/>
        <a:p>
          <a:r>
            <a:rPr lang="en-US" dirty="0"/>
            <a:t>RFP Prep</a:t>
          </a:r>
        </a:p>
      </dgm:t>
    </dgm:pt>
    <dgm:pt modelId="{C75F9E27-E5C0-42C9-AB38-D55EAF35F880}" type="parTrans" cxnId="{4457F98E-3A67-4BF2-92BA-2B20792E80C7}">
      <dgm:prSet/>
      <dgm:spPr/>
      <dgm:t>
        <a:bodyPr/>
        <a:lstStyle/>
        <a:p>
          <a:endParaRPr lang="en-US"/>
        </a:p>
      </dgm:t>
    </dgm:pt>
    <dgm:pt modelId="{0A79E08A-1D19-4CE7-86AA-F706EC27BF17}" type="sibTrans" cxnId="{4457F98E-3A67-4BF2-92BA-2B20792E80C7}">
      <dgm:prSet/>
      <dgm:spPr/>
      <dgm:t>
        <a:bodyPr/>
        <a:lstStyle/>
        <a:p>
          <a:endParaRPr lang="en-US"/>
        </a:p>
      </dgm:t>
    </dgm:pt>
    <dgm:pt modelId="{3FACCB3F-DF60-4215-9E32-138E0443C82C}">
      <dgm:prSet phldrT="[Text]"/>
      <dgm:spPr>
        <a:scene3d>
          <a:camera prst="orthographicFront"/>
          <a:lightRig rig="threePt" dir="t"/>
        </a:scene3d>
        <a:sp3d>
          <a:bevelT/>
        </a:sp3d>
      </dgm:spPr>
      <dgm:t>
        <a:bodyPr/>
        <a:lstStyle/>
        <a:p>
          <a:r>
            <a:rPr lang="en-US" dirty="0"/>
            <a:t>RFP Response</a:t>
          </a:r>
        </a:p>
      </dgm:t>
    </dgm:pt>
    <dgm:pt modelId="{1ADA7C26-9D51-4C10-B5E1-BB86D9B5C15A}" type="parTrans" cxnId="{E5D39CD1-50E0-4CF5-8679-E5AD03CA5514}">
      <dgm:prSet/>
      <dgm:spPr/>
      <dgm:t>
        <a:bodyPr/>
        <a:lstStyle/>
        <a:p>
          <a:endParaRPr lang="en-US"/>
        </a:p>
      </dgm:t>
    </dgm:pt>
    <dgm:pt modelId="{521981ED-1B2D-4F10-A775-86C056BC7E52}" type="sibTrans" cxnId="{E5D39CD1-50E0-4CF5-8679-E5AD03CA5514}">
      <dgm:prSet/>
      <dgm:spPr/>
      <dgm:t>
        <a:bodyPr/>
        <a:lstStyle/>
        <a:p>
          <a:endParaRPr lang="en-US"/>
        </a:p>
      </dgm:t>
    </dgm:pt>
    <dgm:pt modelId="{6F91A8BE-F45A-4C39-9A4D-98D14F28D8FA}">
      <dgm:prSet phldrT="[Text]"/>
      <dgm:spPr>
        <a:solidFill>
          <a:srgbClr val="C00000"/>
        </a:solidFill>
        <a:scene3d>
          <a:camera prst="orthographicFront"/>
          <a:lightRig rig="threePt" dir="t"/>
        </a:scene3d>
        <a:sp3d>
          <a:bevelT/>
        </a:sp3d>
      </dgm:spPr>
      <dgm:t>
        <a:bodyPr/>
        <a:lstStyle/>
        <a:p>
          <a:r>
            <a:rPr lang="en-US" dirty="0"/>
            <a:t>Contract Execution</a:t>
          </a:r>
        </a:p>
      </dgm:t>
    </dgm:pt>
    <dgm:pt modelId="{3617EAAC-1450-4587-B1F0-E2F8253BC762}" type="parTrans" cxnId="{D0A9DA3B-320C-4A4A-9E71-71636D750967}">
      <dgm:prSet/>
      <dgm:spPr/>
      <dgm:t>
        <a:bodyPr/>
        <a:lstStyle/>
        <a:p>
          <a:endParaRPr lang="en-US"/>
        </a:p>
      </dgm:t>
    </dgm:pt>
    <dgm:pt modelId="{60146887-E071-4954-BBB4-341D994F40D0}" type="sibTrans" cxnId="{D0A9DA3B-320C-4A4A-9E71-71636D750967}">
      <dgm:prSet/>
      <dgm:spPr/>
      <dgm:t>
        <a:bodyPr/>
        <a:lstStyle/>
        <a:p>
          <a:endParaRPr lang="en-US"/>
        </a:p>
      </dgm:t>
    </dgm:pt>
    <dgm:pt modelId="{ED572816-A9B8-45DD-B70F-936CC3084F7E}">
      <dgm:prSet phldrT="[Text]"/>
      <dgm:spPr>
        <a:scene3d>
          <a:camera prst="orthographicFront"/>
          <a:lightRig rig="threePt" dir="t"/>
        </a:scene3d>
        <a:sp3d>
          <a:bevelT/>
        </a:sp3d>
      </dgm:spPr>
      <dgm:t>
        <a:bodyPr/>
        <a:lstStyle/>
        <a:p>
          <a:r>
            <a:rPr lang="en-US" dirty="0"/>
            <a:t>Operational</a:t>
          </a:r>
        </a:p>
      </dgm:t>
    </dgm:pt>
    <dgm:pt modelId="{B3697752-9CC2-499D-B5B5-CD7CF2D4CD5B}" type="parTrans" cxnId="{88CEC48F-2782-4DEB-A2E7-CBD11A38AB64}">
      <dgm:prSet/>
      <dgm:spPr/>
      <dgm:t>
        <a:bodyPr/>
        <a:lstStyle/>
        <a:p>
          <a:endParaRPr lang="en-US"/>
        </a:p>
      </dgm:t>
    </dgm:pt>
    <dgm:pt modelId="{5877F7C7-855D-4F6F-B4A4-DCB6F5877E7D}" type="sibTrans" cxnId="{88CEC48F-2782-4DEB-A2E7-CBD11A38AB64}">
      <dgm:prSet/>
      <dgm:spPr/>
      <dgm:t>
        <a:bodyPr/>
        <a:lstStyle/>
        <a:p>
          <a:endParaRPr lang="en-US"/>
        </a:p>
      </dgm:t>
    </dgm:pt>
    <dgm:pt modelId="{22A8F832-FBFC-44D4-ADE4-6AC5B6A0B5EC}">
      <dgm:prSet phldrT="[Text]"/>
      <dgm:spPr>
        <a:solidFill>
          <a:schemeClr val="accent1"/>
        </a:solidFill>
        <a:scene3d>
          <a:camera prst="orthographicFront"/>
          <a:lightRig rig="threePt" dir="t"/>
        </a:scene3d>
        <a:sp3d>
          <a:bevelT/>
        </a:sp3d>
      </dgm:spPr>
      <dgm:t>
        <a:bodyPr/>
        <a:lstStyle/>
        <a:p>
          <a:r>
            <a:rPr lang="en-US" dirty="0"/>
            <a:t>RFP Evaluation Contractor/Gov</a:t>
          </a:r>
        </a:p>
      </dgm:t>
    </dgm:pt>
    <dgm:pt modelId="{A0D106AB-23DE-48D7-BDFD-19C623253458}" type="parTrans" cxnId="{4A6D482A-5E23-457F-AF66-F415AEA631AC}">
      <dgm:prSet/>
      <dgm:spPr/>
      <dgm:t>
        <a:bodyPr/>
        <a:lstStyle/>
        <a:p>
          <a:endParaRPr lang="en-US"/>
        </a:p>
      </dgm:t>
    </dgm:pt>
    <dgm:pt modelId="{2132504B-0183-4D5D-BC4C-064EEC989F1F}" type="sibTrans" cxnId="{4A6D482A-5E23-457F-AF66-F415AEA631AC}">
      <dgm:prSet/>
      <dgm:spPr/>
      <dgm:t>
        <a:bodyPr/>
        <a:lstStyle/>
        <a:p>
          <a:endParaRPr lang="en-US"/>
        </a:p>
      </dgm:t>
    </dgm:pt>
    <dgm:pt modelId="{ABF4078C-BCAE-4A2F-80D9-92C3AA42C82E}" type="pres">
      <dgm:prSet presAssocID="{F1E1A406-89FA-4DCB-8C09-720CFB5E38F7}" presName="Name0" presStyleCnt="0">
        <dgm:presLayoutVars>
          <dgm:dir/>
          <dgm:animLvl val="lvl"/>
          <dgm:resizeHandles val="exact"/>
        </dgm:presLayoutVars>
      </dgm:prSet>
      <dgm:spPr/>
    </dgm:pt>
    <dgm:pt modelId="{80FF1462-316F-41A2-8667-36DA21F7591A}" type="pres">
      <dgm:prSet presAssocID="{FA668017-973C-4F7C-971B-39D39AC0A4C9}" presName="parTxOnly" presStyleLbl="node1" presStyleIdx="0" presStyleCnt="5">
        <dgm:presLayoutVars>
          <dgm:chMax val="0"/>
          <dgm:chPref val="0"/>
          <dgm:bulletEnabled val="1"/>
        </dgm:presLayoutVars>
      </dgm:prSet>
      <dgm:spPr/>
    </dgm:pt>
    <dgm:pt modelId="{B6BCBDEC-6141-4B00-BCA8-68390E40E9FF}" type="pres">
      <dgm:prSet presAssocID="{0A79E08A-1D19-4CE7-86AA-F706EC27BF17}" presName="parTxOnlySpace" presStyleCnt="0"/>
      <dgm:spPr>
        <a:scene3d>
          <a:camera prst="orthographicFront"/>
          <a:lightRig rig="threePt" dir="t"/>
        </a:scene3d>
        <a:sp3d>
          <a:bevelT/>
        </a:sp3d>
      </dgm:spPr>
    </dgm:pt>
    <dgm:pt modelId="{A7C172C0-E22D-47DA-BD72-67AA99AB1D60}" type="pres">
      <dgm:prSet presAssocID="{3FACCB3F-DF60-4215-9E32-138E0443C82C}" presName="parTxOnly" presStyleLbl="node1" presStyleIdx="1" presStyleCnt="5" custLinFactNeighborX="-6137" custLinFactNeighborY="1935">
        <dgm:presLayoutVars>
          <dgm:chMax val="0"/>
          <dgm:chPref val="0"/>
          <dgm:bulletEnabled val="1"/>
        </dgm:presLayoutVars>
      </dgm:prSet>
      <dgm:spPr/>
    </dgm:pt>
    <dgm:pt modelId="{9497AAA0-8D2E-4D32-A4B7-6085FD797EEA}" type="pres">
      <dgm:prSet presAssocID="{521981ED-1B2D-4F10-A775-86C056BC7E52}" presName="parTxOnlySpace" presStyleCnt="0"/>
      <dgm:spPr>
        <a:scene3d>
          <a:camera prst="orthographicFront"/>
          <a:lightRig rig="threePt" dir="t"/>
        </a:scene3d>
        <a:sp3d>
          <a:bevelT/>
        </a:sp3d>
      </dgm:spPr>
    </dgm:pt>
    <dgm:pt modelId="{8FA8979A-5A11-4863-BA8D-4F4573B370AF}" type="pres">
      <dgm:prSet presAssocID="{22A8F832-FBFC-44D4-ADE4-6AC5B6A0B5EC}" presName="parTxOnly" presStyleLbl="node1" presStyleIdx="2" presStyleCnt="5">
        <dgm:presLayoutVars>
          <dgm:chMax val="0"/>
          <dgm:chPref val="0"/>
          <dgm:bulletEnabled val="1"/>
        </dgm:presLayoutVars>
      </dgm:prSet>
      <dgm:spPr/>
    </dgm:pt>
    <dgm:pt modelId="{894E714A-AACE-491F-9BDC-281949919222}" type="pres">
      <dgm:prSet presAssocID="{2132504B-0183-4D5D-BC4C-064EEC989F1F}" presName="parTxOnlySpace" presStyleCnt="0"/>
      <dgm:spPr/>
    </dgm:pt>
    <dgm:pt modelId="{FDA0C0F7-79EE-4C08-90CE-15029E40CE41}" type="pres">
      <dgm:prSet presAssocID="{6F91A8BE-F45A-4C39-9A4D-98D14F28D8FA}" presName="parTxOnly" presStyleLbl="node1" presStyleIdx="3" presStyleCnt="5">
        <dgm:presLayoutVars>
          <dgm:chMax val="0"/>
          <dgm:chPref val="0"/>
          <dgm:bulletEnabled val="1"/>
        </dgm:presLayoutVars>
      </dgm:prSet>
      <dgm:spPr/>
    </dgm:pt>
    <dgm:pt modelId="{1085355D-8D66-4B6E-9E17-6E68E974FBEB}" type="pres">
      <dgm:prSet presAssocID="{60146887-E071-4954-BBB4-341D994F40D0}" presName="parTxOnlySpace" presStyleCnt="0"/>
      <dgm:spPr>
        <a:scene3d>
          <a:camera prst="orthographicFront"/>
          <a:lightRig rig="threePt" dir="t"/>
        </a:scene3d>
        <a:sp3d>
          <a:bevelT/>
        </a:sp3d>
      </dgm:spPr>
    </dgm:pt>
    <dgm:pt modelId="{3A87FDD1-3D2F-4727-B4C2-4AAA70BDC8D6}" type="pres">
      <dgm:prSet presAssocID="{ED572816-A9B8-45DD-B70F-936CC3084F7E}" presName="parTxOnly" presStyleLbl="node1" presStyleIdx="4" presStyleCnt="5">
        <dgm:presLayoutVars>
          <dgm:chMax val="0"/>
          <dgm:chPref val="0"/>
          <dgm:bulletEnabled val="1"/>
        </dgm:presLayoutVars>
      </dgm:prSet>
      <dgm:spPr/>
    </dgm:pt>
  </dgm:ptLst>
  <dgm:cxnLst>
    <dgm:cxn modelId="{4A6D482A-5E23-457F-AF66-F415AEA631AC}" srcId="{F1E1A406-89FA-4DCB-8C09-720CFB5E38F7}" destId="{22A8F832-FBFC-44D4-ADE4-6AC5B6A0B5EC}" srcOrd="2" destOrd="0" parTransId="{A0D106AB-23DE-48D7-BDFD-19C623253458}" sibTransId="{2132504B-0183-4D5D-BC4C-064EEC989F1F}"/>
    <dgm:cxn modelId="{D0A9DA3B-320C-4A4A-9E71-71636D750967}" srcId="{F1E1A406-89FA-4DCB-8C09-720CFB5E38F7}" destId="{6F91A8BE-F45A-4C39-9A4D-98D14F28D8FA}" srcOrd="3" destOrd="0" parTransId="{3617EAAC-1450-4587-B1F0-E2F8253BC762}" sibTransId="{60146887-E071-4954-BBB4-341D994F40D0}"/>
    <dgm:cxn modelId="{26509C6D-6A9F-453F-BB68-77CD20D1E52B}" type="presOf" srcId="{F1E1A406-89FA-4DCB-8C09-720CFB5E38F7}" destId="{ABF4078C-BCAE-4A2F-80D9-92C3AA42C82E}" srcOrd="0" destOrd="0" presId="urn:microsoft.com/office/officeart/2005/8/layout/chevron1"/>
    <dgm:cxn modelId="{6BDBE96E-91B3-4347-BCBA-0245585C0835}" type="presOf" srcId="{6F91A8BE-F45A-4C39-9A4D-98D14F28D8FA}" destId="{FDA0C0F7-79EE-4C08-90CE-15029E40CE41}" srcOrd="0" destOrd="0" presId="urn:microsoft.com/office/officeart/2005/8/layout/chevron1"/>
    <dgm:cxn modelId="{517DA877-6A6E-40E8-A5C6-D7ABF03DB9C5}" type="presOf" srcId="{ED572816-A9B8-45DD-B70F-936CC3084F7E}" destId="{3A87FDD1-3D2F-4727-B4C2-4AAA70BDC8D6}" srcOrd="0" destOrd="0" presId="urn:microsoft.com/office/officeart/2005/8/layout/chevron1"/>
    <dgm:cxn modelId="{4457F98E-3A67-4BF2-92BA-2B20792E80C7}" srcId="{F1E1A406-89FA-4DCB-8C09-720CFB5E38F7}" destId="{FA668017-973C-4F7C-971B-39D39AC0A4C9}" srcOrd="0" destOrd="0" parTransId="{C75F9E27-E5C0-42C9-AB38-D55EAF35F880}" sibTransId="{0A79E08A-1D19-4CE7-86AA-F706EC27BF17}"/>
    <dgm:cxn modelId="{88CEC48F-2782-4DEB-A2E7-CBD11A38AB64}" srcId="{F1E1A406-89FA-4DCB-8C09-720CFB5E38F7}" destId="{ED572816-A9B8-45DD-B70F-936CC3084F7E}" srcOrd="4" destOrd="0" parTransId="{B3697752-9CC2-499D-B5B5-CD7CF2D4CD5B}" sibTransId="{5877F7C7-855D-4F6F-B4A4-DCB6F5877E7D}"/>
    <dgm:cxn modelId="{1D7DC6A6-5321-46D7-9026-1BCA0DA598F5}" type="presOf" srcId="{3FACCB3F-DF60-4215-9E32-138E0443C82C}" destId="{A7C172C0-E22D-47DA-BD72-67AA99AB1D60}" srcOrd="0" destOrd="0" presId="urn:microsoft.com/office/officeart/2005/8/layout/chevron1"/>
    <dgm:cxn modelId="{E5D39CD1-50E0-4CF5-8679-E5AD03CA5514}" srcId="{F1E1A406-89FA-4DCB-8C09-720CFB5E38F7}" destId="{3FACCB3F-DF60-4215-9E32-138E0443C82C}" srcOrd="1" destOrd="0" parTransId="{1ADA7C26-9D51-4C10-B5E1-BB86D9B5C15A}" sibTransId="{521981ED-1B2D-4F10-A775-86C056BC7E52}"/>
    <dgm:cxn modelId="{ED5E26E4-3694-4AD4-B712-ACDA6436F9E6}" type="presOf" srcId="{22A8F832-FBFC-44D4-ADE4-6AC5B6A0B5EC}" destId="{8FA8979A-5A11-4863-BA8D-4F4573B370AF}" srcOrd="0" destOrd="0" presId="urn:microsoft.com/office/officeart/2005/8/layout/chevron1"/>
    <dgm:cxn modelId="{1090D7FF-3DC0-4705-BC2B-7659B0201434}" type="presOf" srcId="{FA668017-973C-4F7C-971B-39D39AC0A4C9}" destId="{80FF1462-316F-41A2-8667-36DA21F7591A}" srcOrd="0" destOrd="0" presId="urn:microsoft.com/office/officeart/2005/8/layout/chevron1"/>
    <dgm:cxn modelId="{E45455F2-80D4-4FFF-B1E2-D3C2D862D25A}" type="presParOf" srcId="{ABF4078C-BCAE-4A2F-80D9-92C3AA42C82E}" destId="{80FF1462-316F-41A2-8667-36DA21F7591A}" srcOrd="0" destOrd="0" presId="urn:microsoft.com/office/officeart/2005/8/layout/chevron1"/>
    <dgm:cxn modelId="{D0F1F284-24E6-4D21-8C4A-589D433753CD}" type="presParOf" srcId="{ABF4078C-BCAE-4A2F-80D9-92C3AA42C82E}" destId="{B6BCBDEC-6141-4B00-BCA8-68390E40E9FF}" srcOrd="1" destOrd="0" presId="urn:microsoft.com/office/officeart/2005/8/layout/chevron1"/>
    <dgm:cxn modelId="{FB94B28F-6FE4-48ED-853C-438A2FAB391F}" type="presParOf" srcId="{ABF4078C-BCAE-4A2F-80D9-92C3AA42C82E}" destId="{A7C172C0-E22D-47DA-BD72-67AA99AB1D60}" srcOrd="2" destOrd="0" presId="urn:microsoft.com/office/officeart/2005/8/layout/chevron1"/>
    <dgm:cxn modelId="{16937838-4414-4712-AB59-65F178422B93}" type="presParOf" srcId="{ABF4078C-BCAE-4A2F-80D9-92C3AA42C82E}" destId="{9497AAA0-8D2E-4D32-A4B7-6085FD797EEA}" srcOrd="3" destOrd="0" presId="urn:microsoft.com/office/officeart/2005/8/layout/chevron1"/>
    <dgm:cxn modelId="{B5AADF6F-76E1-43AC-925F-FFA2941BF729}" type="presParOf" srcId="{ABF4078C-BCAE-4A2F-80D9-92C3AA42C82E}" destId="{8FA8979A-5A11-4863-BA8D-4F4573B370AF}" srcOrd="4" destOrd="0" presId="urn:microsoft.com/office/officeart/2005/8/layout/chevron1"/>
    <dgm:cxn modelId="{790D62DF-EAAF-4666-B67B-FDFB9ACFECFA}" type="presParOf" srcId="{ABF4078C-BCAE-4A2F-80D9-92C3AA42C82E}" destId="{894E714A-AACE-491F-9BDC-281949919222}" srcOrd="5" destOrd="0" presId="urn:microsoft.com/office/officeart/2005/8/layout/chevron1"/>
    <dgm:cxn modelId="{4D569C70-70D8-4AE5-8D86-68AE053B8087}" type="presParOf" srcId="{ABF4078C-BCAE-4A2F-80D9-92C3AA42C82E}" destId="{FDA0C0F7-79EE-4C08-90CE-15029E40CE41}" srcOrd="6" destOrd="0" presId="urn:microsoft.com/office/officeart/2005/8/layout/chevron1"/>
    <dgm:cxn modelId="{BE705DDF-DE0A-47F6-A436-EA986F9D747F}" type="presParOf" srcId="{ABF4078C-BCAE-4A2F-80D9-92C3AA42C82E}" destId="{1085355D-8D66-4B6E-9E17-6E68E974FBEB}" srcOrd="7" destOrd="0" presId="urn:microsoft.com/office/officeart/2005/8/layout/chevron1"/>
    <dgm:cxn modelId="{3D985A66-C8E9-4D17-9E58-E82766B9DDD0}" type="presParOf" srcId="{ABF4078C-BCAE-4A2F-80D9-92C3AA42C82E}" destId="{3A87FDD1-3D2F-4727-B4C2-4AAA70BDC8D6}" srcOrd="8" destOrd="0" presId="urn:microsoft.com/office/officeart/2005/8/layout/chevron1"/>
  </dgm:cxnLst>
  <dgm:bg>
    <a:effectLst>
      <a:glow rad="63500">
        <a:schemeClr val="accent1">
          <a:satMod val="175000"/>
          <a:alpha val="40000"/>
        </a:schemeClr>
      </a:glow>
      <a:outerShdw blurRad="50800" dist="50800" dir="5400000" algn="ctr" rotWithShape="0">
        <a:schemeClr val="bg2"/>
      </a:outerShdw>
    </a:effectLst>
  </dgm:bg>
  <dgm:whole>
    <a:ln>
      <a:solidFill>
        <a:schemeClr val="tx1"/>
      </a:solidFill>
    </a:ln>
    <a:effectLst>
      <a:reflection blurRad="6350" stA="52000" endA="300" endPos="35000" dir="5400000" sy="-100000" algn="bl" rotWithShape="0"/>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E1A406-89FA-4DCB-8C09-720CFB5E38F7}" type="doc">
      <dgm:prSet loTypeId="urn:microsoft.com/office/officeart/2005/8/layout/chevron1" loCatId="process" qsTypeId="urn:microsoft.com/office/officeart/2005/8/quickstyle/simple1" qsCatId="simple" csTypeId="urn:microsoft.com/office/officeart/2005/8/colors/accent1_2" csCatId="accent1" phldr="1"/>
      <dgm:spPr/>
    </dgm:pt>
    <dgm:pt modelId="{FA668017-973C-4F7C-971B-39D39AC0A4C9}">
      <dgm:prSet phldrT="[Text]"/>
      <dgm:spPr>
        <a:solidFill>
          <a:schemeClr val="accent1"/>
        </a:solidFill>
        <a:scene3d>
          <a:camera prst="orthographicFront"/>
          <a:lightRig rig="threePt" dir="t"/>
        </a:scene3d>
        <a:sp3d>
          <a:bevelT/>
        </a:sp3d>
      </dgm:spPr>
      <dgm:t>
        <a:bodyPr/>
        <a:lstStyle/>
        <a:p>
          <a:r>
            <a:rPr lang="en-US" dirty="0"/>
            <a:t>RFP Prep</a:t>
          </a:r>
        </a:p>
      </dgm:t>
    </dgm:pt>
    <dgm:pt modelId="{C75F9E27-E5C0-42C9-AB38-D55EAF35F880}" type="parTrans" cxnId="{4457F98E-3A67-4BF2-92BA-2B20792E80C7}">
      <dgm:prSet/>
      <dgm:spPr/>
      <dgm:t>
        <a:bodyPr/>
        <a:lstStyle/>
        <a:p>
          <a:endParaRPr lang="en-US"/>
        </a:p>
      </dgm:t>
    </dgm:pt>
    <dgm:pt modelId="{0A79E08A-1D19-4CE7-86AA-F706EC27BF17}" type="sibTrans" cxnId="{4457F98E-3A67-4BF2-92BA-2B20792E80C7}">
      <dgm:prSet/>
      <dgm:spPr/>
      <dgm:t>
        <a:bodyPr/>
        <a:lstStyle/>
        <a:p>
          <a:endParaRPr lang="en-US"/>
        </a:p>
      </dgm:t>
    </dgm:pt>
    <dgm:pt modelId="{3FACCB3F-DF60-4215-9E32-138E0443C82C}">
      <dgm:prSet phldrT="[Text]"/>
      <dgm:spPr>
        <a:scene3d>
          <a:camera prst="orthographicFront"/>
          <a:lightRig rig="threePt" dir="t"/>
        </a:scene3d>
        <a:sp3d>
          <a:bevelT/>
        </a:sp3d>
      </dgm:spPr>
      <dgm:t>
        <a:bodyPr/>
        <a:lstStyle/>
        <a:p>
          <a:r>
            <a:rPr lang="en-US" dirty="0"/>
            <a:t>RFP Response</a:t>
          </a:r>
        </a:p>
      </dgm:t>
    </dgm:pt>
    <dgm:pt modelId="{1ADA7C26-9D51-4C10-B5E1-BB86D9B5C15A}" type="parTrans" cxnId="{E5D39CD1-50E0-4CF5-8679-E5AD03CA5514}">
      <dgm:prSet/>
      <dgm:spPr/>
      <dgm:t>
        <a:bodyPr/>
        <a:lstStyle/>
        <a:p>
          <a:endParaRPr lang="en-US"/>
        </a:p>
      </dgm:t>
    </dgm:pt>
    <dgm:pt modelId="{521981ED-1B2D-4F10-A775-86C056BC7E52}" type="sibTrans" cxnId="{E5D39CD1-50E0-4CF5-8679-E5AD03CA5514}">
      <dgm:prSet/>
      <dgm:spPr/>
      <dgm:t>
        <a:bodyPr/>
        <a:lstStyle/>
        <a:p>
          <a:endParaRPr lang="en-US"/>
        </a:p>
      </dgm:t>
    </dgm:pt>
    <dgm:pt modelId="{6F91A8BE-F45A-4C39-9A4D-98D14F28D8FA}">
      <dgm:prSet phldrT="[Text]"/>
      <dgm:spPr>
        <a:scene3d>
          <a:camera prst="orthographicFront"/>
          <a:lightRig rig="threePt" dir="t"/>
        </a:scene3d>
        <a:sp3d>
          <a:bevelT/>
        </a:sp3d>
      </dgm:spPr>
      <dgm:t>
        <a:bodyPr/>
        <a:lstStyle/>
        <a:p>
          <a:r>
            <a:rPr lang="en-US" dirty="0"/>
            <a:t>Contract Execution..</a:t>
          </a:r>
        </a:p>
      </dgm:t>
    </dgm:pt>
    <dgm:pt modelId="{3617EAAC-1450-4587-B1F0-E2F8253BC762}" type="parTrans" cxnId="{D0A9DA3B-320C-4A4A-9E71-71636D750967}">
      <dgm:prSet/>
      <dgm:spPr/>
      <dgm:t>
        <a:bodyPr/>
        <a:lstStyle/>
        <a:p>
          <a:endParaRPr lang="en-US"/>
        </a:p>
      </dgm:t>
    </dgm:pt>
    <dgm:pt modelId="{60146887-E071-4954-BBB4-341D994F40D0}" type="sibTrans" cxnId="{D0A9DA3B-320C-4A4A-9E71-71636D750967}">
      <dgm:prSet/>
      <dgm:spPr/>
      <dgm:t>
        <a:bodyPr/>
        <a:lstStyle/>
        <a:p>
          <a:endParaRPr lang="en-US"/>
        </a:p>
      </dgm:t>
    </dgm:pt>
    <dgm:pt modelId="{ED572816-A9B8-45DD-B70F-936CC3084F7E}">
      <dgm:prSet phldrT="[Text]"/>
      <dgm:spPr>
        <a:solidFill>
          <a:srgbClr val="C00000"/>
        </a:solidFill>
        <a:scene3d>
          <a:camera prst="orthographicFront"/>
          <a:lightRig rig="threePt" dir="t"/>
        </a:scene3d>
        <a:sp3d>
          <a:bevelT/>
        </a:sp3d>
      </dgm:spPr>
      <dgm:t>
        <a:bodyPr/>
        <a:lstStyle/>
        <a:p>
          <a:r>
            <a:rPr lang="en-US" dirty="0"/>
            <a:t>Operational</a:t>
          </a:r>
        </a:p>
      </dgm:t>
    </dgm:pt>
    <dgm:pt modelId="{B3697752-9CC2-499D-B5B5-CD7CF2D4CD5B}" type="parTrans" cxnId="{88CEC48F-2782-4DEB-A2E7-CBD11A38AB64}">
      <dgm:prSet/>
      <dgm:spPr/>
      <dgm:t>
        <a:bodyPr/>
        <a:lstStyle/>
        <a:p>
          <a:endParaRPr lang="en-US"/>
        </a:p>
      </dgm:t>
    </dgm:pt>
    <dgm:pt modelId="{5877F7C7-855D-4F6F-B4A4-DCB6F5877E7D}" type="sibTrans" cxnId="{88CEC48F-2782-4DEB-A2E7-CBD11A38AB64}">
      <dgm:prSet/>
      <dgm:spPr/>
      <dgm:t>
        <a:bodyPr/>
        <a:lstStyle/>
        <a:p>
          <a:endParaRPr lang="en-US"/>
        </a:p>
      </dgm:t>
    </dgm:pt>
    <dgm:pt modelId="{22A8F832-FBFC-44D4-ADE4-6AC5B6A0B5EC}">
      <dgm:prSet phldrT="[Text]"/>
      <dgm:spPr>
        <a:solidFill>
          <a:schemeClr val="accent1"/>
        </a:solidFill>
        <a:scene3d>
          <a:camera prst="orthographicFront"/>
          <a:lightRig rig="threePt" dir="t"/>
        </a:scene3d>
        <a:sp3d>
          <a:bevelT/>
        </a:sp3d>
      </dgm:spPr>
      <dgm:t>
        <a:bodyPr/>
        <a:lstStyle/>
        <a:p>
          <a:r>
            <a:rPr lang="en-US" dirty="0"/>
            <a:t>RFP Evaluation Contractor/Gov</a:t>
          </a:r>
        </a:p>
      </dgm:t>
    </dgm:pt>
    <dgm:pt modelId="{A0D106AB-23DE-48D7-BDFD-19C623253458}" type="parTrans" cxnId="{4A6D482A-5E23-457F-AF66-F415AEA631AC}">
      <dgm:prSet/>
      <dgm:spPr/>
      <dgm:t>
        <a:bodyPr/>
        <a:lstStyle/>
        <a:p>
          <a:endParaRPr lang="en-US"/>
        </a:p>
      </dgm:t>
    </dgm:pt>
    <dgm:pt modelId="{2132504B-0183-4D5D-BC4C-064EEC989F1F}" type="sibTrans" cxnId="{4A6D482A-5E23-457F-AF66-F415AEA631AC}">
      <dgm:prSet/>
      <dgm:spPr/>
      <dgm:t>
        <a:bodyPr/>
        <a:lstStyle/>
        <a:p>
          <a:endParaRPr lang="en-US"/>
        </a:p>
      </dgm:t>
    </dgm:pt>
    <dgm:pt modelId="{ABF4078C-BCAE-4A2F-80D9-92C3AA42C82E}" type="pres">
      <dgm:prSet presAssocID="{F1E1A406-89FA-4DCB-8C09-720CFB5E38F7}" presName="Name0" presStyleCnt="0">
        <dgm:presLayoutVars>
          <dgm:dir/>
          <dgm:animLvl val="lvl"/>
          <dgm:resizeHandles val="exact"/>
        </dgm:presLayoutVars>
      </dgm:prSet>
      <dgm:spPr/>
    </dgm:pt>
    <dgm:pt modelId="{80FF1462-316F-41A2-8667-36DA21F7591A}" type="pres">
      <dgm:prSet presAssocID="{FA668017-973C-4F7C-971B-39D39AC0A4C9}" presName="parTxOnly" presStyleLbl="node1" presStyleIdx="0" presStyleCnt="5">
        <dgm:presLayoutVars>
          <dgm:chMax val="0"/>
          <dgm:chPref val="0"/>
          <dgm:bulletEnabled val="1"/>
        </dgm:presLayoutVars>
      </dgm:prSet>
      <dgm:spPr/>
    </dgm:pt>
    <dgm:pt modelId="{B6BCBDEC-6141-4B00-BCA8-68390E40E9FF}" type="pres">
      <dgm:prSet presAssocID="{0A79E08A-1D19-4CE7-86AA-F706EC27BF17}" presName="parTxOnlySpace" presStyleCnt="0"/>
      <dgm:spPr>
        <a:scene3d>
          <a:camera prst="orthographicFront"/>
          <a:lightRig rig="threePt" dir="t"/>
        </a:scene3d>
        <a:sp3d>
          <a:bevelT/>
        </a:sp3d>
      </dgm:spPr>
    </dgm:pt>
    <dgm:pt modelId="{A7C172C0-E22D-47DA-BD72-67AA99AB1D60}" type="pres">
      <dgm:prSet presAssocID="{3FACCB3F-DF60-4215-9E32-138E0443C82C}" presName="parTxOnly" presStyleLbl="node1" presStyleIdx="1" presStyleCnt="5" custLinFactNeighborX="-6137" custLinFactNeighborY="1935">
        <dgm:presLayoutVars>
          <dgm:chMax val="0"/>
          <dgm:chPref val="0"/>
          <dgm:bulletEnabled val="1"/>
        </dgm:presLayoutVars>
      </dgm:prSet>
      <dgm:spPr/>
    </dgm:pt>
    <dgm:pt modelId="{9497AAA0-8D2E-4D32-A4B7-6085FD797EEA}" type="pres">
      <dgm:prSet presAssocID="{521981ED-1B2D-4F10-A775-86C056BC7E52}" presName="parTxOnlySpace" presStyleCnt="0"/>
      <dgm:spPr>
        <a:scene3d>
          <a:camera prst="orthographicFront"/>
          <a:lightRig rig="threePt" dir="t"/>
        </a:scene3d>
        <a:sp3d>
          <a:bevelT/>
        </a:sp3d>
      </dgm:spPr>
    </dgm:pt>
    <dgm:pt modelId="{8FA8979A-5A11-4863-BA8D-4F4573B370AF}" type="pres">
      <dgm:prSet presAssocID="{22A8F832-FBFC-44D4-ADE4-6AC5B6A0B5EC}" presName="parTxOnly" presStyleLbl="node1" presStyleIdx="2" presStyleCnt="5">
        <dgm:presLayoutVars>
          <dgm:chMax val="0"/>
          <dgm:chPref val="0"/>
          <dgm:bulletEnabled val="1"/>
        </dgm:presLayoutVars>
      </dgm:prSet>
      <dgm:spPr/>
    </dgm:pt>
    <dgm:pt modelId="{894E714A-AACE-491F-9BDC-281949919222}" type="pres">
      <dgm:prSet presAssocID="{2132504B-0183-4D5D-BC4C-064EEC989F1F}" presName="parTxOnlySpace" presStyleCnt="0"/>
      <dgm:spPr/>
    </dgm:pt>
    <dgm:pt modelId="{FDA0C0F7-79EE-4C08-90CE-15029E40CE41}" type="pres">
      <dgm:prSet presAssocID="{6F91A8BE-F45A-4C39-9A4D-98D14F28D8FA}" presName="parTxOnly" presStyleLbl="node1" presStyleIdx="3" presStyleCnt="5">
        <dgm:presLayoutVars>
          <dgm:chMax val="0"/>
          <dgm:chPref val="0"/>
          <dgm:bulletEnabled val="1"/>
        </dgm:presLayoutVars>
      </dgm:prSet>
      <dgm:spPr/>
    </dgm:pt>
    <dgm:pt modelId="{1085355D-8D66-4B6E-9E17-6E68E974FBEB}" type="pres">
      <dgm:prSet presAssocID="{60146887-E071-4954-BBB4-341D994F40D0}" presName="parTxOnlySpace" presStyleCnt="0"/>
      <dgm:spPr>
        <a:scene3d>
          <a:camera prst="orthographicFront"/>
          <a:lightRig rig="threePt" dir="t"/>
        </a:scene3d>
        <a:sp3d>
          <a:bevelT/>
        </a:sp3d>
      </dgm:spPr>
    </dgm:pt>
    <dgm:pt modelId="{3A87FDD1-3D2F-4727-B4C2-4AAA70BDC8D6}" type="pres">
      <dgm:prSet presAssocID="{ED572816-A9B8-45DD-B70F-936CC3084F7E}" presName="parTxOnly" presStyleLbl="node1" presStyleIdx="4" presStyleCnt="5">
        <dgm:presLayoutVars>
          <dgm:chMax val="0"/>
          <dgm:chPref val="0"/>
          <dgm:bulletEnabled val="1"/>
        </dgm:presLayoutVars>
      </dgm:prSet>
      <dgm:spPr/>
    </dgm:pt>
  </dgm:ptLst>
  <dgm:cxnLst>
    <dgm:cxn modelId="{4A6D482A-5E23-457F-AF66-F415AEA631AC}" srcId="{F1E1A406-89FA-4DCB-8C09-720CFB5E38F7}" destId="{22A8F832-FBFC-44D4-ADE4-6AC5B6A0B5EC}" srcOrd="2" destOrd="0" parTransId="{A0D106AB-23DE-48D7-BDFD-19C623253458}" sibTransId="{2132504B-0183-4D5D-BC4C-064EEC989F1F}"/>
    <dgm:cxn modelId="{D0A9DA3B-320C-4A4A-9E71-71636D750967}" srcId="{F1E1A406-89FA-4DCB-8C09-720CFB5E38F7}" destId="{6F91A8BE-F45A-4C39-9A4D-98D14F28D8FA}" srcOrd="3" destOrd="0" parTransId="{3617EAAC-1450-4587-B1F0-E2F8253BC762}" sibTransId="{60146887-E071-4954-BBB4-341D994F40D0}"/>
    <dgm:cxn modelId="{26509C6D-6A9F-453F-BB68-77CD20D1E52B}" type="presOf" srcId="{F1E1A406-89FA-4DCB-8C09-720CFB5E38F7}" destId="{ABF4078C-BCAE-4A2F-80D9-92C3AA42C82E}" srcOrd="0" destOrd="0" presId="urn:microsoft.com/office/officeart/2005/8/layout/chevron1"/>
    <dgm:cxn modelId="{6BDBE96E-91B3-4347-BCBA-0245585C0835}" type="presOf" srcId="{6F91A8BE-F45A-4C39-9A4D-98D14F28D8FA}" destId="{FDA0C0F7-79EE-4C08-90CE-15029E40CE41}" srcOrd="0" destOrd="0" presId="urn:microsoft.com/office/officeart/2005/8/layout/chevron1"/>
    <dgm:cxn modelId="{517DA877-6A6E-40E8-A5C6-D7ABF03DB9C5}" type="presOf" srcId="{ED572816-A9B8-45DD-B70F-936CC3084F7E}" destId="{3A87FDD1-3D2F-4727-B4C2-4AAA70BDC8D6}" srcOrd="0" destOrd="0" presId="urn:microsoft.com/office/officeart/2005/8/layout/chevron1"/>
    <dgm:cxn modelId="{4457F98E-3A67-4BF2-92BA-2B20792E80C7}" srcId="{F1E1A406-89FA-4DCB-8C09-720CFB5E38F7}" destId="{FA668017-973C-4F7C-971B-39D39AC0A4C9}" srcOrd="0" destOrd="0" parTransId="{C75F9E27-E5C0-42C9-AB38-D55EAF35F880}" sibTransId="{0A79E08A-1D19-4CE7-86AA-F706EC27BF17}"/>
    <dgm:cxn modelId="{88CEC48F-2782-4DEB-A2E7-CBD11A38AB64}" srcId="{F1E1A406-89FA-4DCB-8C09-720CFB5E38F7}" destId="{ED572816-A9B8-45DD-B70F-936CC3084F7E}" srcOrd="4" destOrd="0" parTransId="{B3697752-9CC2-499D-B5B5-CD7CF2D4CD5B}" sibTransId="{5877F7C7-855D-4F6F-B4A4-DCB6F5877E7D}"/>
    <dgm:cxn modelId="{1D7DC6A6-5321-46D7-9026-1BCA0DA598F5}" type="presOf" srcId="{3FACCB3F-DF60-4215-9E32-138E0443C82C}" destId="{A7C172C0-E22D-47DA-BD72-67AA99AB1D60}" srcOrd="0" destOrd="0" presId="urn:microsoft.com/office/officeart/2005/8/layout/chevron1"/>
    <dgm:cxn modelId="{E5D39CD1-50E0-4CF5-8679-E5AD03CA5514}" srcId="{F1E1A406-89FA-4DCB-8C09-720CFB5E38F7}" destId="{3FACCB3F-DF60-4215-9E32-138E0443C82C}" srcOrd="1" destOrd="0" parTransId="{1ADA7C26-9D51-4C10-B5E1-BB86D9B5C15A}" sibTransId="{521981ED-1B2D-4F10-A775-86C056BC7E52}"/>
    <dgm:cxn modelId="{ED5E26E4-3694-4AD4-B712-ACDA6436F9E6}" type="presOf" srcId="{22A8F832-FBFC-44D4-ADE4-6AC5B6A0B5EC}" destId="{8FA8979A-5A11-4863-BA8D-4F4573B370AF}" srcOrd="0" destOrd="0" presId="urn:microsoft.com/office/officeart/2005/8/layout/chevron1"/>
    <dgm:cxn modelId="{1090D7FF-3DC0-4705-BC2B-7659B0201434}" type="presOf" srcId="{FA668017-973C-4F7C-971B-39D39AC0A4C9}" destId="{80FF1462-316F-41A2-8667-36DA21F7591A}" srcOrd="0" destOrd="0" presId="urn:microsoft.com/office/officeart/2005/8/layout/chevron1"/>
    <dgm:cxn modelId="{E45455F2-80D4-4FFF-B1E2-D3C2D862D25A}" type="presParOf" srcId="{ABF4078C-BCAE-4A2F-80D9-92C3AA42C82E}" destId="{80FF1462-316F-41A2-8667-36DA21F7591A}" srcOrd="0" destOrd="0" presId="urn:microsoft.com/office/officeart/2005/8/layout/chevron1"/>
    <dgm:cxn modelId="{D0F1F284-24E6-4D21-8C4A-589D433753CD}" type="presParOf" srcId="{ABF4078C-BCAE-4A2F-80D9-92C3AA42C82E}" destId="{B6BCBDEC-6141-4B00-BCA8-68390E40E9FF}" srcOrd="1" destOrd="0" presId="urn:microsoft.com/office/officeart/2005/8/layout/chevron1"/>
    <dgm:cxn modelId="{FB94B28F-6FE4-48ED-853C-438A2FAB391F}" type="presParOf" srcId="{ABF4078C-BCAE-4A2F-80D9-92C3AA42C82E}" destId="{A7C172C0-E22D-47DA-BD72-67AA99AB1D60}" srcOrd="2" destOrd="0" presId="urn:microsoft.com/office/officeart/2005/8/layout/chevron1"/>
    <dgm:cxn modelId="{16937838-4414-4712-AB59-65F178422B93}" type="presParOf" srcId="{ABF4078C-BCAE-4A2F-80D9-92C3AA42C82E}" destId="{9497AAA0-8D2E-4D32-A4B7-6085FD797EEA}" srcOrd="3" destOrd="0" presId="urn:microsoft.com/office/officeart/2005/8/layout/chevron1"/>
    <dgm:cxn modelId="{B5AADF6F-76E1-43AC-925F-FFA2941BF729}" type="presParOf" srcId="{ABF4078C-BCAE-4A2F-80D9-92C3AA42C82E}" destId="{8FA8979A-5A11-4863-BA8D-4F4573B370AF}" srcOrd="4" destOrd="0" presId="urn:microsoft.com/office/officeart/2005/8/layout/chevron1"/>
    <dgm:cxn modelId="{790D62DF-EAAF-4666-B67B-FDFB9ACFECFA}" type="presParOf" srcId="{ABF4078C-BCAE-4A2F-80D9-92C3AA42C82E}" destId="{894E714A-AACE-491F-9BDC-281949919222}" srcOrd="5" destOrd="0" presId="urn:microsoft.com/office/officeart/2005/8/layout/chevron1"/>
    <dgm:cxn modelId="{4D569C70-70D8-4AE5-8D86-68AE053B8087}" type="presParOf" srcId="{ABF4078C-BCAE-4A2F-80D9-92C3AA42C82E}" destId="{FDA0C0F7-79EE-4C08-90CE-15029E40CE41}" srcOrd="6" destOrd="0" presId="urn:microsoft.com/office/officeart/2005/8/layout/chevron1"/>
    <dgm:cxn modelId="{BE705DDF-DE0A-47F6-A436-EA986F9D747F}" type="presParOf" srcId="{ABF4078C-BCAE-4A2F-80D9-92C3AA42C82E}" destId="{1085355D-8D66-4B6E-9E17-6E68E974FBEB}" srcOrd="7" destOrd="0" presId="urn:microsoft.com/office/officeart/2005/8/layout/chevron1"/>
    <dgm:cxn modelId="{3D985A66-C8E9-4D17-9E58-E82766B9DDD0}" type="presParOf" srcId="{ABF4078C-BCAE-4A2F-80D9-92C3AA42C82E}" destId="{3A87FDD1-3D2F-4727-B4C2-4AAA70BDC8D6}" srcOrd="8" destOrd="0" presId="urn:microsoft.com/office/officeart/2005/8/layout/chevron1"/>
  </dgm:cxnLst>
  <dgm:bg>
    <a:effectLst>
      <a:glow rad="63500">
        <a:schemeClr val="accent1">
          <a:satMod val="175000"/>
          <a:alpha val="40000"/>
        </a:schemeClr>
      </a:glow>
      <a:outerShdw blurRad="50800" dist="50800" dir="5400000" algn="ctr" rotWithShape="0">
        <a:schemeClr val="bg2"/>
      </a:outerShdw>
    </a:effectLst>
  </dgm:bg>
  <dgm:whole>
    <a:ln>
      <a:solidFill>
        <a:schemeClr val="tx1"/>
      </a:solidFill>
    </a:ln>
    <a:effectLst>
      <a:reflection blurRad="6350" stA="52000" endA="300" endPos="350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F1462-316F-41A2-8667-36DA21F7591A}">
      <dsp:nvSpPr>
        <dsp:cNvPr id="0" name=""/>
        <dsp:cNvSpPr/>
      </dsp:nvSpPr>
      <dsp:spPr>
        <a:xfrm>
          <a:off x="1823" y="0"/>
          <a:ext cx="1622598" cy="365125"/>
        </a:xfrm>
        <a:prstGeom prst="chevron">
          <a:avLst/>
        </a:prstGeom>
        <a:solidFill>
          <a:srgbClr val="C0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Preparation</a:t>
          </a:r>
        </a:p>
      </dsp:txBody>
      <dsp:txXfrm>
        <a:off x="184386" y="0"/>
        <a:ext cx="1257473" cy="365125"/>
      </dsp:txXfrm>
    </dsp:sp>
    <dsp:sp modelId="{A7C172C0-E22D-47DA-BD72-67AA99AB1D60}">
      <dsp:nvSpPr>
        <dsp:cNvPr id="0" name=""/>
        <dsp:cNvSpPr/>
      </dsp:nvSpPr>
      <dsp:spPr>
        <a:xfrm>
          <a:off x="1452204"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Response</a:t>
          </a:r>
        </a:p>
      </dsp:txBody>
      <dsp:txXfrm>
        <a:off x="1634767" y="0"/>
        <a:ext cx="1257473" cy="365125"/>
      </dsp:txXfrm>
    </dsp:sp>
    <dsp:sp modelId="{8FA8979A-5A11-4863-BA8D-4F4573B370AF}">
      <dsp:nvSpPr>
        <dsp:cNvPr id="0" name=""/>
        <dsp:cNvSpPr/>
      </dsp:nvSpPr>
      <dsp:spPr>
        <a:xfrm>
          <a:off x="2922500" y="0"/>
          <a:ext cx="1622598" cy="365125"/>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Evaluation</a:t>
          </a:r>
        </a:p>
      </dsp:txBody>
      <dsp:txXfrm>
        <a:off x="3105063" y="0"/>
        <a:ext cx="1257473" cy="365125"/>
      </dsp:txXfrm>
    </dsp:sp>
    <dsp:sp modelId="{FDA0C0F7-79EE-4C08-90CE-15029E40CE41}">
      <dsp:nvSpPr>
        <dsp:cNvPr id="0" name=""/>
        <dsp:cNvSpPr/>
      </dsp:nvSpPr>
      <dsp:spPr>
        <a:xfrm>
          <a:off x="4382839"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Contract Execution</a:t>
          </a:r>
        </a:p>
      </dsp:txBody>
      <dsp:txXfrm>
        <a:off x="4565402" y="0"/>
        <a:ext cx="1257473" cy="365125"/>
      </dsp:txXfrm>
    </dsp:sp>
    <dsp:sp modelId="{3A87FDD1-3D2F-4727-B4C2-4AAA70BDC8D6}">
      <dsp:nvSpPr>
        <dsp:cNvPr id="0" name=""/>
        <dsp:cNvSpPr/>
      </dsp:nvSpPr>
      <dsp:spPr>
        <a:xfrm>
          <a:off x="5843178"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Operational</a:t>
          </a:r>
        </a:p>
      </dsp:txBody>
      <dsp:txXfrm>
        <a:off x="6025741" y="0"/>
        <a:ext cx="1257473" cy="36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F1462-316F-41A2-8667-36DA21F7591A}">
      <dsp:nvSpPr>
        <dsp:cNvPr id="0" name=""/>
        <dsp:cNvSpPr/>
      </dsp:nvSpPr>
      <dsp:spPr>
        <a:xfrm>
          <a:off x="1823" y="0"/>
          <a:ext cx="1622598" cy="365125"/>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Preparation</a:t>
          </a:r>
        </a:p>
      </dsp:txBody>
      <dsp:txXfrm>
        <a:off x="184386" y="0"/>
        <a:ext cx="1257473" cy="365125"/>
      </dsp:txXfrm>
    </dsp:sp>
    <dsp:sp modelId="{A7C172C0-E22D-47DA-BD72-67AA99AB1D60}">
      <dsp:nvSpPr>
        <dsp:cNvPr id="0" name=""/>
        <dsp:cNvSpPr/>
      </dsp:nvSpPr>
      <dsp:spPr>
        <a:xfrm>
          <a:off x="1452204" y="0"/>
          <a:ext cx="1622598" cy="365125"/>
        </a:xfrm>
        <a:prstGeom prst="chevron">
          <a:avLst/>
        </a:prstGeom>
        <a:solidFill>
          <a:srgbClr val="C0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Response</a:t>
          </a:r>
        </a:p>
      </dsp:txBody>
      <dsp:txXfrm>
        <a:off x="1634767" y="0"/>
        <a:ext cx="1257473" cy="365125"/>
      </dsp:txXfrm>
    </dsp:sp>
    <dsp:sp modelId="{8FA8979A-5A11-4863-BA8D-4F4573B370AF}">
      <dsp:nvSpPr>
        <dsp:cNvPr id="0" name=""/>
        <dsp:cNvSpPr/>
      </dsp:nvSpPr>
      <dsp:spPr>
        <a:xfrm>
          <a:off x="2922500" y="0"/>
          <a:ext cx="1622598" cy="365125"/>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Evaluation</a:t>
          </a:r>
        </a:p>
      </dsp:txBody>
      <dsp:txXfrm>
        <a:off x="3105063" y="0"/>
        <a:ext cx="1257473" cy="365125"/>
      </dsp:txXfrm>
    </dsp:sp>
    <dsp:sp modelId="{FDA0C0F7-79EE-4C08-90CE-15029E40CE41}">
      <dsp:nvSpPr>
        <dsp:cNvPr id="0" name=""/>
        <dsp:cNvSpPr/>
      </dsp:nvSpPr>
      <dsp:spPr>
        <a:xfrm>
          <a:off x="4382839"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Contract Execution</a:t>
          </a:r>
        </a:p>
      </dsp:txBody>
      <dsp:txXfrm>
        <a:off x="4565402" y="0"/>
        <a:ext cx="1257473" cy="365125"/>
      </dsp:txXfrm>
    </dsp:sp>
    <dsp:sp modelId="{3A87FDD1-3D2F-4727-B4C2-4AAA70BDC8D6}">
      <dsp:nvSpPr>
        <dsp:cNvPr id="0" name=""/>
        <dsp:cNvSpPr/>
      </dsp:nvSpPr>
      <dsp:spPr>
        <a:xfrm>
          <a:off x="5843178"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Operational</a:t>
          </a:r>
        </a:p>
      </dsp:txBody>
      <dsp:txXfrm>
        <a:off x="6025741" y="0"/>
        <a:ext cx="1257473" cy="365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F1462-316F-41A2-8667-36DA21F7591A}">
      <dsp:nvSpPr>
        <dsp:cNvPr id="0" name=""/>
        <dsp:cNvSpPr/>
      </dsp:nvSpPr>
      <dsp:spPr>
        <a:xfrm>
          <a:off x="1823" y="0"/>
          <a:ext cx="1622598" cy="365125"/>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Prep</a:t>
          </a:r>
        </a:p>
      </dsp:txBody>
      <dsp:txXfrm>
        <a:off x="184386" y="0"/>
        <a:ext cx="1257473" cy="365125"/>
      </dsp:txXfrm>
    </dsp:sp>
    <dsp:sp modelId="{A7C172C0-E22D-47DA-BD72-67AA99AB1D60}">
      <dsp:nvSpPr>
        <dsp:cNvPr id="0" name=""/>
        <dsp:cNvSpPr/>
      </dsp:nvSpPr>
      <dsp:spPr>
        <a:xfrm>
          <a:off x="1452204"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Response</a:t>
          </a:r>
        </a:p>
      </dsp:txBody>
      <dsp:txXfrm>
        <a:off x="1634767" y="0"/>
        <a:ext cx="1257473" cy="365125"/>
      </dsp:txXfrm>
    </dsp:sp>
    <dsp:sp modelId="{8FA8979A-5A11-4863-BA8D-4F4573B370AF}">
      <dsp:nvSpPr>
        <dsp:cNvPr id="0" name=""/>
        <dsp:cNvSpPr/>
      </dsp:nvSpPr>
      <dsp:spPr>
        <a:xfrm>
          <a:off x="2922500" y="0"/>
          <a:ext cx="1622598" cy="365125"/>
        </a:xfrm>
        <a:prstGeom prst="chevron">
          <a:avLst/>
        </a:prstGeom>
        <a:solidFill>
          <a:srgbClr val="C0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Evaluation</a:t>
          </a:r>
        </a:p>
      </dsp:txBody>
      <dsp:txXfrm>
        <a:off x="3105063" y="0"/>
        <a:ext cx="1257473" cy="365125"/>
      </dsp:txXfrm>
    </dsp:sp>
    <dsp:sp modelId="{FDA0C0F7-79EE-4C08-90CE-15029E40CE41}">
      <dsp:nvSpPr>
        <dsp:cNvPr id="0" name=""/>
        <dsp:cNvSpPr/>
      </dsp:nvSpPr>
      <dsp:spPr>
        <a:xfrm>
          <a:off x="4382839"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Contract Execution..</a:t>
          </a:r>
        </a:p>
      </dsp:txBody>
      <dsp:txXfrm>
        <a:off x="4565402" y="0"/>
        <a:ext cx="1257473" cy="365125"/>
      </dsp:txXfrm>
    </dsp:sp>
    <dsp:sp modelId="{3A87FDD1-3D2F-4727-B4C2-4AAA70BDC8D6}">
      <dsp:nvSpPr>
        <dsp:cNvPr id="0" name=""/>
        <dsp:cNvSpPr/>
      </dsp:nvSpPr>
      <dsp:spPr>
        <a:xfrm>
          <a:off x="5843178"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Operational</a:t>
          </a:r>
        </a:p>
      </dsp:txBody>
      <dsp:txXfrm>
        <a:off x="6025741" y="0"/>
        <a:ext cx="1257473" cy="365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F1462-316F-41A2-8667-36DA21F7591A}">
      <dsp:nvSpPr>
        <dsp:cNvPr id="0" name=""/>
        <dsp:cNvSpPr/>
      </dsp:nvSpPr>
      <dsp:spPr>
        <a:xfrm>
          <a:off x="1823" y="0"/>
          <a:ext cx="1622598" cy="365125"/>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Prep</a:t>
          </a:r>
        </a:p>
      </dsp:txBody>
      <dsp:txXfrm>
        <a:off x="184386" y="0"/>
        <a:ext cx="1257473" cy="365125"/>
      </dsp:txXfrm>
    </dsp:sp>
    <dsp:sp modelId="{A7C172C0-E22D-47DA-BD72-67AA99AB1D60}">
      <dsp:nvSpPr>
        <dsp:cNvPr id="0" name=""/>
        <dsp:cNvSpPr/>
      </dsp:nvSpPr>
      <dsp:spPr>
        <a:xfrm>
          <a:off x="1452204"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Response</a:t>
          </a:r>
        </a:p>
      </dsp:txBody>
      <dsp:txXfrm>
        <a:off x="1634767" y="0"/>
        <a:ext cx="1257473" cy="365125"/>
      </dsp:txXfrm>
    </dsp:sp>
    <dsp:sp modelId="{8FA8979A-5A11-4863-BA8D-4F4573B370AF}">
      <dsp:nvSpPr>
        <dsp:cNvPr id="0" name=""/>
        <dsp:cNvSpPr/>
      </dsp:nvSpPr>
      <dsp:spPr>
        <a:xfrm>
          <a:off x="2922500" y="0"/>
          <a:ext cx="1622598" cy="365125"/>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Evaluation Contractor/Gov</a:t>
          </a:r>
        </a:p>
      </dsp:txBody>
      <dsp:txXfrm>
        <a:off x="3105063" y="0"/>
        <a:ext cx="1257473" cy="365125"/>
      </dsp:txXfrm>
    </dsp:sp>
    <dsp:sp modelId="{FDA0C0F7-79EE-4C08-90CE-15029E40CE41}">
      <dsp:nvSpPr>
        <dsp:cNvPr id="0" name=""/>
        <dsp:cNvSpPr/>
      </dsp:nvSpPr>
      <dsp:spPr>
        <a:xfrm>
          <a:off x="4382839" y="0"/>
          <a:ext cx="1622598" cy="365125"/>
        </a:xfrm>
        <a:prstGeom prst="chevron">
          <a:avLst/>
        </a:prstGeom>
        <a:solidFill>
          <a:srgbClr val="C0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Contract Execution</a:t>
          </a:r>
        </a:p>
      </dsp:txBody>
      <dsp:txXfrm>
        <a:off x="4565402" y="0"/>
        <a:ext cx="1257473" cy="365125"/>
      </dsp:txXfrm>
    </dsp:sp>
    <dsp:sp modelId="{3A87FDD1-3D2F-4727-B4C2-4AAA70BDC8D6}">
      <dsp:nvSpPr>
        <dsp:cNvPr id="0" name=""/>
        <dsp:cNvSpPr/>
      </dsp:nvSpPr>
      <dsp:spPr>
        <a:xfrm>
          <a:off x="5843178"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Operational</a:t>
          </a:r>
        </a:p>
      </dsp:txBody>
      <dsp:txXfrm>
        <a:off x="6025741" y="0"/>
        <a:ext cx="1257473" cy="365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F1462-316F-41A2-8667-36DA21F7591A}">
      <dsp:nvSpPr>
        <dsp:cNvPr id="0" name=""/>
        <dsp:cNvSpPr/>
      </dsp:nvSpPr>
      <dsp:spPr>
        <a:xfrm>
          <a:off x="1823" y="0"/>
          <a:ext cx="1622598" cy="365125"/>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Prep</a:t>
          </a:r>
        </a:p>
      </dsp:txBody>
      <dsp:txXfrm>
        <a:off x="184386" y="0"/>
        <a:ext cx="1257473" cy="365125"/>
      </dsp:txXfrm>
    </dsp:sp>
    <dsp:sp modelId="{A7C172C0-E22D-47DA-BD72-67AA99AB1D60}">
      <dsp:nvSpPr>
        <dsp:cNvPr id="0" name=""/>
        <dsp:cNvSpPr/>
      </dsp:nvSpPr>
      <dsp:spPr>
        <a:xfrm>
          <a:off x="1452204"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Response</a:t>
          </a:r>
        </a:p>
      </dsp:txBody>
      <dsp:txXfrm>
        <a:off x="1634767" y="0"/>
        <a:ext cx="1257473" cy="365125"/>
      </dsp:txXfrm>
    </dsp:sp>
    <dsp:sp modelId="{8FA8979A-5A11-4863-BA8D-4F4573B370AF}">
      <dsp:nvSpPr>
        <dsp:cNvPr id="0" name=""/>
        <dsp:cNvSpPr/>
      </dsp:nvSpPr>
      <dsp:spPr>
        <a:xfrm>
          <a:off x="2922500" y="0"/>
          <a:ext cx="1622598" cy="365125"/>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RFP Evaluation Contractor/Gov</a:t>
          </a:r>
        </a:p>
      </dsp:txBody>
      <dsp:txXfrm>
        <a:off x="3105063" y="0"/>
        <a:ext cx="1257473" cy="365125"/>
      </dsp:txXfrm>
    </dsp:sp>
    <dsp:sp modelId="{FDA0C0F7-79EE-4C08-90CE-15029E40CE41}">
      <dsp:nvSpPr>
        <dsp:cNvPr id="0" name=""/>
        <dsp:cNvSpPr/>
      </dsp:nvSpPr>
      <dsp:spPr>
        <a:xfrm>
          <a:off x="4382839" y="0"/>
          <a:ext cx="1622598" cy="3651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Contract Execution..</a:t>
          </a:r>
        </a:p>
      </dsp:txBody>
      <dsp:txXfrm>
        <a:off x="4565402" y="0"/>
        <a:ext cx="1257473" cy="365125"/>
      </dsp:txXfrm>
    </dsp:sp>
    <dsp:sp modelId="{3A87FDD1-3D2F-4727-B4C2-4AAA70BDC8D6}">
      <dsp:nvSpPr>
        <dsp:cNvPr id="0" name=""/>
        <dsp:cNvSpPr/>
      </dsp:nvSpPr>
      <dsp:spPr>
        <a:xfrm>
          <a:off x="5843178" y="0"/>
          <a:ext cx="1622598" cy="365125"/>
        </a:xfrm>
        <a:prstGeom prst="chevron">
          <a:avLst/>
        </a:prstGeom>
        <a:solidFill>
          <a:srgbClr val="C0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t>Operational</a:t>
          </a:r>
        </a:p>
      </dsp:txBody>
      <dsp:txXfrm>
        <a:off x="6025741" y="0"/>
        <a:ext cx="1257473" cy="3651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4615DB-5487-1645-B10C-3E5FE51F2D84}" type="datetime1">
              <a:rPr lang="fr-FR" smtClean="0"/>
              <a:t>22/02/2024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4DC975-A23D-1043-8329-AE888A944FF5}" type="slidenum">
              <a:rPr lang="en-US" smtClean="0"/>
              <a:t>‹#›</a:t>
            </a:fld>
            <a:endParaRPr lang="en-US"/>
          </a:p>
        </p:txBody>
      </p:sp>
    </p:spTree>
    <p:extLst>
      <p:ext uri="{BB962C8B-B14F-4D97-AF65-F5344CB8AC3E}">
        <p14:creationId xmlns:p14="http://schemas.microsoft.com/office/powerpoint/2010/main" val="31178767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14EFBC-D821-BA44-9E84-202053B14561}" type="datetime1">
              <a:rPr lang="fr-FR" smtClean="0"/>
              <a:t>22/02/2024</a:t>
            </a:fld>
            <a:endParaRPr lang="en-US"/>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85D96-4FDB-7148-B18B-46402D7060DF}" type="slidenum">
              <a:rPr lang="en-US" smtClean="0"/>
              <a:t>‹#›</a:t>
            </a:fld>
            <a:endParaRPr lang="en-US"/>
          </a:p>
        </p:txBody>
      </p:sp>
    </p:spTree>
    <p:extLst>
      <p:ext uri="{BB962C8B-B14F-4D97-AF65-F5344CB8AC3E}">
        <p14:creationId xmlns:p14="http://schemas.microsoft.com/office/powerpoint/2010/main" val="2565197561"/>
      </p:ext>
    </p:extLst>
  </p:cSld>
  <p:clrMap bg1="lt1" tx1="dk1" bg2="lt2" tx2="dk2" accent1="accent1" accent2="accent2" accent3="accent3" accent4="accent4" accent5="accent5" accent6="accent6" hlink="hlink" folHlink="folHlink"/>
  <p:hf hdr="0" ftr="0" dt="0"/>
  <p:notesStyle>
    <a:lvl1pPr marL="0" algn="l" defTabSz="609768" rtl="0" eaLnBrk="1" latinLnBrk="0" hangingPunct="1">
      <a:defRPr sz="1600" kern="1200">
        <a:solidFill>
          <a:schemeClr val="tx1"/>
        </a:solidFill>
        <a:latin typeface="+mn-lt"/>
        <a:ea typeface="+mn-ea"/>
        <a:cs typeface="+mn-cs"/>
      </a:defRPr>
    </a:lvl1pPr>
    <a:lvl2pPr marL="609768" algn="l" defTabSz="609768" rtl="0" eaLnBrk="1" latinLnBrk="0" hangingPunct="1">
      <a:defRPr sz="1600" kern="1200">
        <a:solidFill>
          <a:schemeClr val="tx1"/>
        </a:solidFill>
        <a:latin typeface="+mn-lt"/>
        <a:ea typeface="+mn-ea"/>
        <a:cs typeface="+mn-cs"/>
      </a:defRPr>
    </a:lvl2pPr>
    <a:lvl3pPr marL="1219535" algn="l" defTabSz="609768" rtl="0" eaLnBrk="1" latinLnBrk="0" hangingPunct="1">
      <a:defRPr sz="1600" kern="1200">
        <a:solidFill>
          <a:schemeClr val="tx1"/>
        </a:solidFill>
        <a:latin typeface="+mn-lt"/>
        <a:ea typeface="+mn-ea"/>
        <a:cs typeface="+mn-cs"/>
      </a:defRPr>
    </a:lvl3pPr>
    <a:lvl4pPr marL="1829303" algn="l" defTabSz="609768" rtl="0" eaLnBrk="1" latinLnBrk="0" hangingPunct="1">
      <a:defRPr sz="1600" kern="1200">
        <a:solidFill>
          <a:schemeClr val="tx1"/>
        </a:solidFill>
        <a:latin typeface="+mn-lt"/>
        <a:ea typeface="+mn-ea"/>
        <a:cs typeface="+mn-cs"/>
      </a:defRPr>
    </a:lvl4pPr>
    <a:lvl5pPr marL="2439071" algn="l" defTabSz="609768" rtl="0" eaLnBrk="1" latinLnBrk="0" hangingPunct="1">
      <a:defRPr sz="1600" kern="1200">
        <a:solidFill>
          <a:schemeClr val="tx1"/>
        </a:solidFill>
        <a:latin typeface="+mn-lt"/>
        <a:ea typeface="+mn-ea"/>
        <a:cs typeface="+mn-cs"/>
      </a:defRPr>
    </a:lvl5pPr>
    <a:lvl6pPr marL="3048838" algn="l" defTabSz="609768" rtl="0" eaLnBrk="1" latinLnBrk="0" hangingPunct="1">
      <a:defRPr sz="1600" kern="1200">
        <a:solidFill>
          <a:schemeClr val="tx1"/>
        </a:solidFill>
        <a:latin typeface="+mn-lt"/>
        <a:ea typeface="+mn-ea"/>
        <a:cs typeface="+mn-cs"/>
      </a:defRPr>
    </a:lvl6pPr>
    <a:lvl7pPr marL="3658606" algn="l" defTabSz="609768" rtl="0" eaLnBrk="1" latinLnBrk="0" hangingPunct="1">
      <a:defRPr sz="1600" kern="1200">
        <a:solidFill>
          <a:schemeClr val="tx1"/>
        </a:solidFill>
        <a:latin typeface="+mn-lt"/>
        <a:ea typeface="+mn-ea"/>
        <a:cs typeface="+mn-cs"/>
      </a:defRPr>
    </a:lvl7pPr>
    <a:lvl8pPr marL="4268373" algn="l" defTabSz="609768" rtl="0" eaLnBrk="1" latinLnBrk="0" hangingPunct="1">
      <a:defRPr sz="1600" kern="1200">
        <a:solidFill>
          <a:schemeClr val="tx1"/>
        </a:solidFill>
        <a:latin typeface="+mn-lt"/>
        <a:ea typeface="+mn-ea"/>
        <a:cs typeface="+mn-cs"/>
      </a:defRPr>
    </a:lvl8pPr>
    <a:lvl9pPr marL="4878141" algn="l" defTabSz="60976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ventbrite.com/e/omg-model-based-acquisition-user-group-community-q1-2024-meeting-registration-817420204837"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omg.org/events/2024Q1/special-events/UAF-Summit.htm" TargetMode="External"/><Relationship Id="rId4" Type="http://schemas.openxmlformats.org/officeDocument/2006/relationships/hyperlink" Target="https://communities.omg.org/wg/MBAcq/dashboar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OMG MBAcq User Group, is a broad industry body with participation from OMG, INCOSE, Armed Services, OUSD, DoD CIO, NDIA, DAU, FFRDCs and many industry suppliers such as Boeing, Northrop Grumman, Lockheed Martin, etc. working together to create the standards and guidance to successfully deploy MBAcq to the larger community.</a:t>
            </a:r>
          </a:p>
          <a:p>
            <a:pPr>
              <a:spcBef>
                <a:spcPts val="1200"/>
              </a:spcBef>
            </a:pPr>
            <a:r>
              <a:rPr lang="en-US" dirty="0"/>
              <a:t>There is value in the thinking itself and the resulting discovery/decisions aside from the value of the results that manifest in the artifact (e.g. the architecture model)</a:t>
            </a:r>
          </a:p>
          <a:p>
            <a:r>
              <a:rPr lang="en-US" dirty="0"/>
              <a:t>Most would recognize this in the creative process / innovation, discovery of new ideas, rationale for decisions, including:</a:t>
            </a:r>
          </a:p>
          <a:p>
            <a:pPr lvl="1"/>
            <a:r>
              <a:rPr lang="en-US" dirty="0"/>
              <a:t>The intellectual analysis and synthesis of the core solution concepts and characteristics long before they are synthesized into an architecture model.</a:t>
            </a:r>
          </a:p>
          <a:p>
            <a:pPr lvl="1"/>
            <a:r>
              <a:rPr lang="en-US" dirty="0"/>
              <a:t>The rationale behind any decision, especially the selection of a specific solution concept or product/technology</a:t>
            </a:r>
          </a:p>
          <a:p>
            <a:r>
              <a:rPr lang="en-US" dirty="0"/>
              <a:t>To not embrace the value of this eliminates the ability to recognize one of the key sources of change – when one of the reasons for the selection changes – say mission circumstances/threats or technologic behavior</a:t>
            </a:r>
          </a:p>
          <a:p>
            <a:r>
              <a:rPr lang="en-US" dirty="0"/>
              <a:t>When they change the solution often has to adapt or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b="0" i="0" dirty="0">
              <a:solidFill>
                <a:srgbClr val="172B4D"/>
              </a:solidFill>
              <a:effectLst/>
              <a:latin typeface="-apple-system"/>
            </a:endParaRPr>
          </a:p>
          <a:p>
            <a:endParaRPr lang="en-US" b="0" i="0" dirty="0">
              <a:solidFill>
                <a:srgbClr val="172B4D"/>
              </a:solidFill>
              <a:effectLst/>
              <a:latin typeface="-apple-system"/>
            </a:endParaRPr>
          </a:p>
          <a:p>
            <a:r>
              <a:rPr lang="en-US" b="0" i="0" dirty="0">
                <a:solidFill>
                  <a:srgbClr val="172B4D"/>
                </a:solidFill>
                <a:effectLst/>
                <a:latin typeface="-apple-system"/>
              </a:rPr>
              <a:t>Model-based acquisition is the Technical approach to acquisition that uses models and other digital artifacts as the primary means of information exchange, rather than on document-based information exchange.</a:t>
            </a:r>
          </a:p>
          <a:p>
            <a:endParaRPr lang="en-US" b="0" i="0" dirty="0">
              <a:solidFill>
                <a:srgbClr val="172B4D"/>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MBAcq incorporates modeling in acquisition, improving evaluation, engineering, and governance, leading to better system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Voice Track: Weapon systems are becoming too complex and too fluid to describe through traditional means (i.e. requirements specs).  Also, systems need to interoperate, so their structure and interfaces need to be specified as well.  MBAcq is not just a proposal packaging choice.</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5F514-E216-4B0B-9B33-6FEA2EC08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306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4BF8A-5C3D-43E6-89BA-9AAE7F0DCF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9679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5F514-E216-4B0B-9B33-6FEA2EC08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929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685800">
              <a:buFont typeface="Arial" panose="020B0604020202020204" pitchFamily="34" charset="0"/>
              <a:buChar char="•"/>
            </a:pPr>
            <a:r>
              <a:rPr lang="en-US" sz="1200" dirty="0">
                <a:solidFill>
                  <a:srgbClr val="0D2541"/>
                </a:solidFill>
                <a:latin typeface="Calibri"/>
              </a:rPr>
              <a:t>Identify the concern; in this case, the certification of a nuclear system</a:t>
            </a:r>
          </a:p>
          <a:p>
            <a:pPr marL="285750" indent="-285750" defTabSz="685800">
              <a:buFont typeface="Arial" panose="020B0604020202020204" pitchFamily="34" charset="0"/>
              <a:buChar char="•"/>
            </a:pPr>
            <a:r>
              <a:rPr lang="en-US" sz="1200" dirty="0">
                <a:solidFill>
                  <a:srgbClr val="0D2541"/>
                </a:solidFill>
                <a:latin typeface="Calibri"/>
              </a:rPr>
              <a:t>Identify the associated compliance documents. (AFI 91-107, AFI 91-118, AFI91-119…)</a:t>
            </a:r>
          </a:p>
          <a:p>
            <a:pPr marL="285750" indent="-285750" defTabSz="685800">
              <a:buFont typeface="Arial" panose="020B0604020202020204" pitchFamily="34" charset="0"/>
              <a:buChar char="•"/>
            </a:pPr>
            <a:r>
              <a:rPr lang="en-US" sz="1200" dirty="0">
                <a:solidFill>
                  <a:srgbClr val="0D2541"/>
                </a:solidFill>
                <a:latin typeface="Calibri"/>
              </a:rPr>
              <a:t>Identify the additional properties needed to support analysis. </a:t>
            </a:r>
          </a:p>
          <a:p>
            <a:pPr marL="285750" indent="-285750" defTabSz="685800">
              <a:buFont typeface="Arial" panose="020B0604020202020204" pitchFamily="34" charset="0"/>
              <a:buChar char="•"/>
            </a:pPr>
            <a:r>
              <a:rPr lang="en-US" sz="1200" dirty="0">
                <a:solidFill>
                  <a:srgbClr val="0D2541"/>
                </a:solidFill>
                <a:latin typeface="Calibri"/>
              </a:rPr>
              <a:t>Critical Functions, SW/HW/FPGA/Operational, Safety Category..) </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5365-EA54-452E-AD43-1790D0F8D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56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5F514-E216-4B0B-9B33-6FEA2EC08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324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4BF8A-5C3D-43E6-89BA-9AAE7F0DCF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345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5F514-E216-4B0B-9B33-6FEA2EC08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929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OMG RAS was published in 2005 and provides a means of categorizing assets for reuse. </a:t>
            </a:r>
          </a:p>
          <a:p>
            <a:pPr lvl="1"/>
            <a:r>
              <a:rPr lang="en-US" dirty="0"/>
              <a:t>The PTC Asset Library is the only implementation the authors are aware of that is still in use. It does not provide a complete curation solution. </a:t>
            </a:r>
          </a:p>
          <a:p>
            <a:pPr lvl="1"/>
            <a:r>
              <a:rPr lang="en-US" dirty="0"/>
              <a:t>Other Solutions?</a:t>
            </a:r>
          </a:p>
          <a:p>
            <a:endParaRPr lang="en-US" dirty="0"/>
          </a:p>
        </p:txBody>
      </p:sp>
      <p:sp>
        <p:nvSpPr>
          <p:cNvPr id="4" name="Slide Number Placeholder 3"/>
          <p:cNvSpPr>
            <a:spLocks noGrp="1"/>
          </p:cNvSpPr>
          <p:nvPr>
            <p:ph type="sldNum" sz="quarter" idx="5"/>
          </p:nvPr>
        </p:nvSpPr>
        <p:spPr/>
        <p:txBody>
          <a:bodyPr/>
          <a:lstStyle/>
          <a:p>
            <a:pPr marL="0" marR="0" lvl="0" indent="0" algn="r" defTabSz="609768" rtl="0" eaLnBrk="1" fontAlgn="auto" latinLnBrk="0" hangingPunct="1">
              <a:lnSpc>
                <a:spcPct val="100000"/>
              </a:lnSpc>
              <a:spcBef>
                <a:spcPts val="0"/>
              </a:spcBef>
              <a:spcAft>
                <a:spcPts val="0"/>
              </a:spcAft>
              <a:buClrTx/>
              <a:buSzTx/>
              <a:buFontTx/>
              <a:buNone/>
              <a:tabLst/>
              <a:defRPr/>
            </a:pPr>
            <a:fld id="{9CB85D96-4FDB-7148-B18B-46402D7060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76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5957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MOSA attributes are still being defined.  Table driven properties make it easy to modify or add additional metrics. Will update these metrics based on final outcome of NDIA Architecture working group. </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5365-EA54-452E-AD43-1790D0F8D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098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5365-EA54-452E-AD43-1790D0F8D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3709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005365-EA54-452E-AD43-1790D0F8D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413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endParaRPr lang="en-US" dirty="0">
              <a:effectLst/>
            </a:endParaRPr>
          </a:p>
          <a:p>
            <a:pPr marL="742950" marR="457200" lvl="1" indent="-285750">
              <a:spcBef>
                <a:spcPts val="0"/>
              </a:spcBef>
              <a:spcAft>
                <a:spcPts val="0"/>
              </a:spcAft>
              <a:buSzPts val="1000"/>
              <a:buFont typeface="Symbol" panose="05050102010706020507" pitchFamily="18" charset="2"/>
              <a:buChar char=""/>
              <a:tabLst>
                <a:tab pos="914400" algn="l"/>
              </a:tabLst>
            </a:pPr>
            <a:r>
              <a:rPr lang="en-US" sz="900" dirty="0">
                <a:solidFill>
                  <a:srgbClr val="555555"/>
                </a:solidFill>
                <a:effectLst/>
                <a:latin typeface="Arial" panose="020B0604020202020204" pitchFamily="34" charset="0"/>
                <a:ea typeface="Times New Roman" panose="02020603050405020304" pitchFamily="18" charset="0"/>
              </a:rPr>
              <a:t>Please be sure to register for the Monday MC meeting.  If you are also attending the OMG SDO meeting, you still should register but get a special code to attend without charge. </a:t>
            </a:r>
            <a:r>
              <a:rPr lang="en-US" sz="900" u="sng" dirty="0">
                <a:solidFill>
                  <a:srgbClr val="114488"/>
                </a:solidFill>
                <a:effectLst/>
                <a:latin typeface="Arial" panose="020B0604020202020204" pitchFamily="34" charset="0"/>
                <a:ea typeface="Times New Roman" panose="02020603050405020304" pitchFamily="18" charset="0"/>
                <a:hlinkClick r:id="rId3"/>
              </a:rPr>
              <a:t>https://www.eventbrite.com/e/omg-model-based-acquisition-user-group-community-q1-2024-meeting-registration-817420204837</a:t>
            </a:r>
            <a:endParaRPr lang="en-US" sz="1000" dirty="0">
              <a:solidFill>
                <a:srgbClr val="555555"/>
              </a:solidFill>
              <a:effectLst/>
              <a:latin typeface="Calibri" panose="020F0502020204030204" pitchFamily="34" charset="0"/>
              <a:ea typeface="Calibri" panose="020F0502020204030204" pitchFamily="34" charset="0"/>
            </a:endParaRPr>
          </a:p>
          <a:p>
            <a:pPr marL="742950" marR="457200" lvl="1" indent="-285750">
              <a:spcBef>
                <a:spcPts val="0"/>
              </a:spcBef>
              <a:spcAft>
                <a:spcPts val="0"/>
              </a:spcAft>
              <a:buSzPts val="1000"/>
              <a:buFont typeface="Symbol" panose="05050102010706020507" pitchFamily="18" charset="2"/>
              <a:buChar char=""/>
              <a:tabLst>
                <a:tab pos="914400" algn="l"/>
              </a:tabLst>
            </a:pPr>
            <a:r>
              <a:rPr lang="en-US" sz="900" dirty="0">
                <a:solidFill>
                  <a:srgbClr val="555555"/>
                </a:solidFill>
                <a:effectLst/>
                <a:latin typeface="Arial" panose="020B0604020202020204" pitchFamily="34" charset="0"/>
                <a:ea typeface="Times New Roman" panose="02020603050405020304" pitchFamily="18" charset="0"/>
              </a:rPr>
              <a:t>MBAcq will be meeting Monday, 3/18/2024 at OMG.  Link to MBAcq Agenda was just provided.  I will update this week:  </a:t>
            </a:r>
            <a:r>
              <a:rPr lang="en-US" sz="900" u="sng" dirty="0">
                <a:solidFill>
                  <a:srgbClr val="114488"/>
                </a:solidFill>
                <a:effectLst/>
                <a:latin typeface="Arial" panose="020B0604020202020204" pitchFamily="34" charset="0"/>
                <a:ea typeface="Times New Roman" panose="02020603050405020304" pitchFamily="18" charset="0"/>
                <a:hlinkClick r:id="rId4"/>
              </a:rPr>
              <a:t>https://communities.omg.org/wg/MBAcq/dashboard</a:t>
            </a:r>
            <a:endParaRPr lang="en-US" sz="1000" dirty="0">
              <a:solidFill>
                <a:srgbClr val="555555"/>
              </a:solidFill>
              <a:effectLst/>
              <a:latin typeface="Calibri" panose="020F0502020204030204" pitchFamily="34" charset="0"/>
              <a:ea typeface="Calibri" panose="020F0502020204030204" pitchFamily="34" charset="0"/>
            </a:endParaRPr>
          </a:p>
          <a:p>
            <a:pPr marL="742950" marR="457200" lvl="1" indent="-285750">
              <a:spcBef>
                <a:spcPts val="0"/>
              </a:spcBef>
              <a:spcAft>
                <a:spcPts val="0"/>
              </a:spcAft>
              <a:buSzPts val="1000"/>
              <a:buFont typeface="Symbol" panose="05050102010706020507" pitchFamily="18" charset="2"/>
              <a:buChar char=""/>
              <a:tabLst>
                <a:tab pos="914400" algn="l"/>
              </a:tabLst>
            </a:pPr>
            <a:r>
              <a:rPr lang="en-US" sz="900" dirty="0">
                <a:solidFill>
                  <a:srgbClr val="555555"/>
                </a:solidFill>
                <a:effectLst/>
                <a:latin typeface="Arial" panose="020B0604020202020204" pitchFamily="34" charset="0"/>
                <a:ea typeface="Times New Roman" panose="02020603050405020304" pitchFamily="18" charset="0"/>
              </a:rPr>
              <a:t>Wed is UAF summit </a:t>
            </a:r>
            <a:r>
              <a:rPr lang="en-US" sz="900" u="sng" dirty="0">
                <a:solidFill>
                  <a:srgbClr val="114488"/>
                </a:solidFill>
                <a:effectLst/>
                <a:latin typeface="Arial" panose="020B0604020202020204" pitchFamily="34" charset="0"/>
                <a:ea typeface="Times New Roman" panose="02020603050405020304" pitchFamily="18" charset="0"/>
                <a:hlinkClick r:id="rId5"/>
              </a:rPr>
              <a:t>https://www.omg.org/events/2024Q1/special-events/UAF-Summit.htm</a:t>
            </a:r>
            <a:endParaRPr lang="en-US" sz="1000" dirty="0">
              <a:solidFill>
                <a:srgbClr val="555555"/>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CB85D96-4FDB-7148-B18B-46402D7060DF}" type="slidenum">
              <a:rPr lang="en-US" smtClean="0"/>
              <a:t>5</a:t>
            </a:fld>
            <a:endParaRPr lang="en-US"/>
          </a:p>
        </p:txBody>
      </p:sp>
    </p:spTree>
    <p:extLst>
      <p:ext uri="{BB962C8B-B14F-4D97-AF65-F5344CB8AC3E}">
        <p14:creationId xmlns:p14="http://schemas.microsoft.com/office/powerpoint/2010/main" val="295013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4BF8A-5C3D-43E6-89BA-9AAE7F0DCF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97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53A7BD-8ADB-4E18-96DF-0854FF6B3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291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5F514-E216-4B0B-9B33-6FEA2EC08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22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5F514-E216-4B0B-9B33-6FEA2EC08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348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5F514-E216-4B0B-9B33-6FEA2EC08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195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5F514-E216-4B0B-9B33-6FEA2EC08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493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5F514-E216-4B0B-9B33-6FEA2EC08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687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1.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id="{BF7872CC-E536-8833-C471-4977DF06C438}"/>
              </a:ext>
            </a:extLst>
          </p:cNvPr>
          <p:cNvPicPr>
            <a:picLocks noChangeAspect="1"/>
          </p:cNvPicPr>
          <p:nvPr userDrawn="1"/>
        </p:nvPicPr>
        <p:blipFill>
          <a:blip r:embed="rId2"/>
          <a:srcRect/>
          <a:stretch/>
        </p:blipFill>
        <p:spPr>
          <a:xfrm>
            <a:off x="510555" y="570197"/>
            <a:ext cx="5087324" cy="1680634"/>
          </a:xfrm>
          <a:prstGeom prst="rect">
            <a:avLst/>
          </a:prstGeom>
          <a:noFill/>
        </p:spPr>
      </p:pic>
      <p:pic>
        <p:nvPicPr>
          <p:cNvPr id="5" name="Image 4" descr="Une image contenant extérieur, montagne, ciel, nature&#10;&#10;Description générée automatiquement">
            <a:extLst>
              <a:ext uri="{FF2B5EF4-FFF2-40B4-BE49-F238E27FC236}">
                <a16:creationId xmlns:a16="http://schemas.microsoft.com/office/drawing/2014/main" id="{1F6F03A3-562D-8F9F-4DDE-0455B9C2F198}"/>
              </a:ext>
            </a:extLst>
          </p:cNvPr>
          <p:cNvPicPr>
            <a:picLocks noChangeAspect="1"/>
          </p:cNvPicPr>
          <p:nvPr userDrawn="1"/>
        </p:nvPicPr>
        <p:blipFill rotWithShape="1">
          <a:blip r:embed="rId3"/>
          <a:srcRect t="30783" b="32602"/>
          <a:stretch/>
        </p:blipFill>
        <p:spPr>
          <a:xfrm>
            <a:off x="6048041" y="-127243"/>
            <a:ext cx="6345595" cy="2768159"/>
          </a:xfrm>
          <a:prstGeom prst="rect">
            <a:avLst/>
          </a:prstGeom>
        </p:spPr>
      </p:pic>
      <p:sp>
        <p:nvSpPr>
          <p:cNvPr id="17" name="Titre 1"/>
          <p:cNvSpPr>
            <a:spLocks noGrp="1"/>
          </p:cNvSpPr>
          <p:nvPr>
            <p:ph type="ctrTitle" hasCustomPrompt="1"/>
          </p:nvPr>
        </p:nvSpPr>
        <p:spPr>
          <a:xfrm>
            <a:off x="359777" y="4409344"/>
            <a:ext cx="11376530" cy="1123038"/>
          </a:xfrm>
          <a:noFill/>
          <a:ln>
            <a:noFill/>
          </a:ln>
        </p:spPr>
        <p:txBody>
          <a:bodyPr anchor="b"/>
          <a:lstStyle>
            <a:lvl1pPr algn="l">
              <a:defRPr sz="6000" baseline="0">
                <a:solidFill>
                  <a:schemeClr val="accent2"/>
                </a:solidFill>
                <a:latin typeface="Arial"/>
                <a:cs typeface="Arial"/>
              </a:defRPr>
            </a:lvl1pPr>
          </a:lstStyle>
          <a:p>
            <a:r>
              <a:rPr lang="en-US" dirty="0"/>
              <a:t>Presentation Title</a:t>
            </a:r>
            <a:endParaRPr lang="fr-FR" dirty="0"/>
          </a:p>
        </p:txBody>
      </p:sp>
      <p:sp>
        <p:nvSpPr>
          <p:cNvPr id="18" name="Sous-titre 2"/>
          <p:cNvSpPr>
            <a:spLocks noGrp="1"/>
          </p:cNvSpPr>
          <p:nvPr>
            <p:ph type="subTitle" idx="1" hasCustomPrompt="1"/>
          </p:nvPr>
        </p:nvSpPr>
        <p:spPr>
          <a:xfrm>
            <a:off x="359777" y="3527475"/>
            <a:ext cx="11376530" cy="867169"/>
          </a:xfrm>
        </p:spPr>
        <p:txBody>
          <a:bodyPr anchor="b"/>
          <a:lstStyle>
            <a:lvl1pPr marL="0" indent="0" algn="l">
              <a:buNone/>
              <a:defRPr sz="2400">
                <a:solidFill>
                  <a:schemeClr val="tx2"/>
                </a:solidFill>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fr-FR" dirty="0"/>
          </a:p>
        </p:txBody>
      </p:sp>
      <p:cxnSp>
        <p:nvCxnSpPr>
          <p:cNvPr id="20" name="Straight Connector 19"/>
          <p:cNvCxnSpPr/>
          <p:nvPr userDrawn="1"/>
        </p:nvCxnSpPr>
        <p:spPr>
          <a:xfrm>
            <a:off x="359777" y="5532382"/>
            <a:ext cx="3074092" cy="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7" name="Date Placeholder 3">
            <a:extLst>
              <a:ext uri="{FF2B5EF4-FFF2-40B4-BE49-F238E27FC236}">
                <a16:creationId xmlns:a16="http://schemas.microsoft.com/office/drawing/2014/main" id="{21436AFF-B751-2B31-A49B-1BCBA7AE53C6}"/>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8" name="Footer Placeholder 4">
            <a:extLst>
              <a:ext uri="{FF2B5EF4-FFF2-40B4-BE49-F238E27FC236}">
                <a16:creationId xmlns:a16="http://schemas.microsoft.com/office/drawing/2014/main" id="{D0B9E4FD-C960-E0DF-2C75-F31483304F7D}"/>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9" name="Slide Number Placeholder 5">
            <a:extLst>
              <a:ext uri="{FF2B5EF4-FFF2-40B4-BE49-F238E27FC236}">
                <a16:creationId xmlns:a16="http://schemas.microsoft.com/office/drawing/2014/main" id="{40978897-CD14-4959-4E45-FEB02B03C576}"/>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172054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62" y="4800600"/>
            <a:ext cx="7319010" cy="566739"/>
          </a:xfrm>
        </p:spPr>
        <p:txBody>
          <a:bodyPr anchor="b"/>
          <a:lstStyle>
            <a:lvl1pPr algn="l">
              <a:defRPr sz="2700" b="0">
                <a:solidFill>
                  <a:schemeClr val="tx1"/>
                </a:solidFill>
                <a:latin typeface="+mj-lt"/>
              </a:defRPr>
            </a:lvl1pPr>
          </a:lstStyle>
          <a:p>
            <a:r>
              <a:rPr lang="en-GB"/>
              <a:t>Click to edit Master title style</a:t>
            </a:r>
            <a:endParaRPr lang="en-US" dirty="0"/>
          </a:p>
        </p:txBody>
      </p:sp>
      <p:sp>
        <p:nvSpPr>
          <p:cNvPr id="3" name="Picture Placeholder 2"/>
          <p:cNvSpPr>
            <a:spLocks noGrp="1"/>
          </p:cNvSpPr>
          <p:nvPr>
            <p:ph type="pic" idx="1"/>
          </p:nvPr>
        </p:nvSpPr>
        <p:spPr>
          <a:xfrm>
            <a:off x="2390962" y="612775"/>
            <a:ext cx="7319010" cy="4114800"/>
          </a:xfrm>
        </p:spPr>
        <p:txBody>
          <a:bodyPr/>
          <a:lstStyle>
            <a:lvl1pPr marL="0" indent="0">
              <a:buNone/>
              <a:defRPr sz="4300"/>
            </a:lvl1pPr>
            <a:lvl2pPr marL="609768" indent="0">
              <a:buNone/>
              <a:defRPr sz="3700"/>
            </a:lvl2pPr>
            <a:lvl3pPr marL="1219535" indent="0">
              <a:buNone/>
              <a:defRPr sz="3200"/>
            </a:lvl3pPr>
            <a:lvl4pPr marL="1829303" indent="0">
              <a:buNone/>
              <a:defRPr sz="2700"/>
            </a:lvl4pPr>
            <a:lvl5pPr marL="2439071" indent="0">
              <a:buNone/>
              <a:defRPr sz="2700"/>
            </a:lvl5pPr>
            <a:lvl6pPr marL="3048838" indent="0">
              <a:buNone/>
              <a:defRPr sz="2700"/>
            </a:lvl6pPr>
            <a:lvl7pPr marL="3658606" indent="0">
              <a:buNone/>
              <a:defRPr sz="2700"/>
            </a:lvl7pPr>
            <a:lvl8pPr marL="4268373" indent="0">
              <a:buNone/>
              <a:defRPr sz="2700"/>
            </a:lvl8pPr>
            <a:lvl9pPr marL="4878141" indent="0">
              <a:buNone/>
              <a:defRPr sz="2700"/>
            </a:lvl9pPr>
          </a:lstStyle>
          <a:p>
            <a:r>
              <a:rPr lang="en-GB"/>
              <a:t>Click icon to add picture</a:t>
            </a:r>
            <a:endParaRPr lang="en-US"/>
          </a:p>
        </p:txBody>
      </p:sp>
      <p:sp>
        <p:nvSpPr>
          <p:cNvPr id="4" name="Text Placeholder 3"/>
          <p:cNvSpPr>
            <a:spLocks noGrp="1"/>
          </p:cNvSpPr>
          <p:nvPr>
            <p:ph type="body" sz="half" idx="2"/>
          </p:nvPr>
        </p:nvSpPr>
        <p:spPr>
          <a:xfrm>
            <a:off x="2390962" y="5367338"/>
            <a:ext cx="7319010" cy="804863"/>
          </a:xfrm>
        </p:spPr>
        <p:txBody>
          <a:bodyPr/>
          <a:lstStyle>
            <a:lvl1pPr marL="0" indent="0">
              <a:buNone/>
              <a:defRPr sz="1900">
                <a:latin typeface="+mn-lt"/>
              </a:defRPr>
            </a:lvl1pPr>
            <a:lvl2pPr marL="609768" indent="0">
              <a:buNone/>
              <a:defRPr sz="1600"/>
            </a:lvl2pPr>
            <a:lvl3pPr marL="1219535" indent="0">
              <a:buNone/>
              <a:defRPr sz="1300"/>
            </a:lvl3pPr>
            <a:lvl4pPr marL="1829303" indent="0">
              <a:buNone/>
              <a:defRPr sz="1200"/>
            </a:lvl4pPr>
            <a:lvl5pPr marL="2439071" indent="0">
              <a:buNone/>
              <a:defRPr sz="1200"/>
            </a:lvl5pPr>
            <a:lvl6pPr marL="3048838" indent="0">
              <a:buNone/>
              <a:defRPr sz="1200"/>
            </a:lvl6pPr>
            <a:lvl7pPr marL="3658606" indent="0">
              <a:buNone/>
              <a:defRPr sz="1200"/>
            </a:lvl7pPr>
            <a:lvl8pPr marL="4268373" indent="0">
              <a:buNone/>
              <a:defRPr sz="1200"/>
            </a:lvl8pPr>
            <a:lvl9pPr marL="4878141" indent="0">
              <a:buNone/>
              <a:defRPr sz="1200"/>
            </a:lvl9pPr>
          </a:lstStyle>
          <a:p>
            <a:pPr lvl="0"/>
            <a:r>
              <a:rPr lang="en-GB"/>
              <a:t>Click to edit Master text styles</a:t>
            </a:r>
          </a:p>
        </p:txBody>
      </p:sp>
      <p:sp>
        <p:nvSpPr>
          <p:cNvPr id="8" name="Date Placeholder 3">
            <a:extLst>
              <a:ext uri="{FF2B5EF4-FFF2-40B4-BE49-F238E27FC236}">
                <a16:creationId xmlns:a16="http://schemas.microsoft.com/office/drawing/2014/main" id="{FA47DF41-A709-7794-4C77-803ACF824019}"/>
              </a:ext>
            </a:extLst>
          </p:cNvPr>
          <p:cNvSpPr>
            <a:spLocks noGrp="1"/>
          </p:cNvSpPr>
          <p:nvPr>
            <p:ph type="dt" sz="half" idx="10"/>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9" name="Footer Placeholder 4">
            <a:extLst>
              <a:ext uri="{FF2B5EF4-FFF2-40B4-BE49-F238E27FC236}">
                <a16:creationId xmlns:a16="http://schemas.microsoft.com/office/drawing/2014/main" id="{FD63F5C9-CF77-05BA-3F78-06ACE76B27AC}"/>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10" name="Slide Number Placeholder 5">
            <a:extLst>
              <a:ext uri="{FF2B5EF4-FFF2-40B4-BE49-F238E27FC236}">
                <a16:creationId xmlns:a16="http://schemas.microsoft.com/office/drawing/2014/main" id="{13FE9E8B-5ECC-20E1-9C46-1B7FC0550866}"/>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3030627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C_Security Markings">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957" y="6188958"/>
            <a:ext cx="11277552"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5" name="Text Placeholder 4"/>
          <p:cNvSpPr>
            <a:spLocks noGrp="1"/>
          </p:cNvSpPr>
          <p:nvPr>
            <p:ph type="body" sz="quarter" idx="18" hasCustomPrompt="1"/>
          </p:nvPr>
        </p:nvSpPr>
        <p:spPr>
          <a:xfrm>
            <a:off x="0" y="0"/>
            <a:ext cx="12198350" cy="304800"/>
          </a:xfrm>
          <a:prstGeom prst="rect">
            <a:avLst/>
          </a:prstGeom>
        </p:spPr>
        <p:txBody>
          <a:bodyPr/>
          <a:lstStyle>
            <a:lvl1pPr marL="0" indent="0" algn="ctr">
              <a:buFontTx/>
              <a:buNone/>
              <a:defRPr sz="1100" b="0" baseline="0"/>
            </a:lvl1pPr>
          </a:lstStyle>
          <a:p>
            <a:pPr lvl="0"/>
            <a:r>
              <a:rPr lang="en-US" dirty="0"/>
              <a:t>This Box is for Security Markings</a:t>
            </a:r>
          </a:p>
        </p:txBody>
      </p:sp>
      <p:sp>
        <p:nvSpPr>
          <p:cNvPr id="15" name="Text Placeholder 4"/>
          <p:cNvSpPr>
            <a:spLocks noGrp="1"/>
          </p:cNvSpPr>
          <p:nvPr>
            <p:ph type="body" sz="quarter" idx="19" hasCustomPrompt="1"/>
          </p:nvPr>
        </p:nvSpPr>
        <p:spPr>
          <a:xfrm>
            <a:off x="0" y="6553200"/>
            <a:ext cx="12198350" cy="304800"/>
          </a:xfrm>
          <a:prstGeom prst="rect">
            <a:avLst/>
          </a:prstGeom>
        </p:spPr>
        <p:txBody>
          <a:bodyPr/>
          <a:lstStyle>
            <a:lvl1pPr marL="0" indent="0" algn="ctr">
              <a:buFontTx/>
              <a:buNone/>
              <a:defRPr sz="1100" b="0" baseline="0"/>
            </a:lvl1pPr>
          </a:lstStyle>
          <a:p>
            <a:pPr lvl="0"/>
            <a:r>
              <a:rPr lang="en-US" dirty="0"/>
              <a:t>This Box is for Security Markings</a:t>
            </a:r>
          </a:p>
        </p:txBody>
      </p:sp>
      <p:sp>
        <p:nvSpPr>
          <p:cNvPr id="16" name="Content Placeholder 6"/>
          <p:cNvSpPr>
            <a:spLocks noGrp="1"/>
          </p:cNvSpPr>
          <p:nvPr>
            <p:ph sz="quarter" idx="15" hasCustomPrompt="1"/>
          </p:nvPr>
        </p:nvSpPr>
        <p:spPr>
          <a:xfrm>
            <a:off x="304955" y="1225566"/>
            <a:ext cx="11277552" cy="4798717"/>
          </a:xfrm>
          <a:prstGeom prst="rect">
            <a:avLst/>
          </a:prstGeom>
        </p:spPr>
        <p:txBody>
          <a:bodyPr vert="horz"/>
          <a:lstStyle>
            <a:lvl1pPr marL="282575" indent="-282575">
              <a:buSzPct val="130000"/>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7" name="Title 1"/>
          <p:cNvSpPr>
            <a:spLocks noGrp="1"/>
          </p:cNvSpPr>
          <p:nvPr>
            <p:ph type="title" hasCustomPrompt="1"/>
          </p:nvPr>
        </p:nvSpPr>
        <p:spPr>
          <a:xfrm>
            <a:off x="304958" y="233088"/>
            <a:ext cx="103735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8" name="Text Placeholder 9"/>
          <p:cNvSpPr>
            <a:spLocks noGrp="1"/>
          </p:cNvSpPr>
          <p:nvPr>
            <p:ph type="body" sz="quarter" idx="14" hasCustomPrompt="1"/>
          </p:nvPr>
        </p:nvSpPr>
        <p:spPr>
          <a:xfrm>
            <a:off x="304959" y="626040"/>
            <a:ext cx="1037359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3665755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D_Quad_Chart">
    <p:spTree>
      <p:nvGrpSpPr>
        <p:cNvPr id="1" name=""/>
        <p:cNvGrpSpPr/>
        <p:nvPr/>
      </p:nvGrpSpPr>
      <p:grpSpPr>
        <a:xfrm>
          <a:off x="0" y="0"/>
          <a:ext cx="0" cy="0"/>
          <a:chOff x="0" y="0"/>
          <a:chExt cx="0" cy="0"/>
        </a:xfrm>
      </p:grpSpPr>
      <p:cxnSp>
        <p:nvCxnSpPr>
          <p:cNvPr id="8" name="Straight Connector 7"/>
          <p:cNvCxnSpPr/>
          <p:nvPr userDrawn="1"/>
        </p:nvCxnSpPr>
        <p:spPr>
          <a:xfrm flipH="1">
            <a:off x="6105623"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957" y="3641651"/>
            <a:ext cx="11503446"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 Placeholder 17"/>
          <p:cNvSpPr>
            <a:spLocks noGrp="1"/>
          </p:cNvSpPr>
          <p:nvPr>
            <p:ph type="body" sz="quarter" idx="15"/>
          </p:nvPr>
        </p:nvSpPr>
        <p:spPr>
          <a:xfrm>
            <a:off x="304957" y="1205815"/>
            <a:ext cx="5694232" cy="2366552"/>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18"/>
          </p:nvPr>
        </p:nvSpPr>
        <p:spPr>
          <a:xfrm>
            <a:off x="6212312" y="1205815"/>
            <a:ext cx="5596090" cy="2366552"/>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7"/>
          <p:cNvSpPr>
            <a:spLocks noGrp="1"/>
          </p:cNvSpPr>
          <p:nvPr>
            <p:ph type="body" sz="quarter" idx="19"/>
          </p:nvPr>
        </p:nvSpPr>
        <p:spPr>
          <a:xfrm>
            <a:off x="304957" y="3693647"/>
            <a:ext cx="5694232" cy="2404751"/>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20"/>
          </p:nvPr>
        </p:nvSpPr>
        <p:spPr>
          <a:xfrm>
            <a:off x="6212312" y="3693647"/>
            <a:ext cx="5596090" cy="2404751"/>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7"/>
          <p:cNvSpPr>
            <a:spLocks noGrp="1"/>
          </p:cNvSpPr>
          <p:nvPr>
            <p:ph type="body" sz="quarter" idx="13" hasCustomPrompt="1"/>
          </p:nvPr>
        </p:nvSpPr>
        <p:spPr>
          <a:xfrm>
            <a:off x="304957" y="6188958"/>
            <a:ext cx="11277552"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9" name="Title 1"/>
          <p:cNvSpPr>
            <a:spLocks noGrp="1"/>
          </p:cNvSpPr>
          <p:nvPr>
            <p:ph type="title" hasCustomPrompt="1"/>
          </p:nvPr>
        </p:nvSpPr>
        <p:spPr>
          <a:xfrm>
            <a:off x="304958" y="233088"/>
            <a:ext cx="103735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20" name="Text Placeholder 9"/>
          <p:cNvSpPr>
            <a:spLocks noGrp="1"/>
          </p:cNvSpPr>
          <p:nvPr>
            <p:ph type="body" sz="quarter" idx="14" hasCustomPrompt="1"/>
          </p:nvPr>
        </p:nvSpPr>
        <p:spPr>
          <a:xfrm>
            <a:off x="304959" y="626040"/>
            <a:ext cx="1037359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32628840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E_Compare_Contrast">
    <p:spTree>
      <p:nvGrpSpPr>
        <p:cNvPr id="1" name=""/>
        <p:cNvGrpSpPr/>
        <p:nvPr/>
      </p:nvGrpSpPr>
      <p:grpSpPr>
        <a:xfrm>
          <a:off x="0" y="0"/>
          <a:ext cx="0" cy="0"/>
          <a:chOff x="0" y="0"/>
          <a:chExt cx="0" cy="0"/>
        </a:xfrm>
      </p:grpSpPr>
      <p:cxnSp>
        <p:nvCxnSpPr>
          <p:cNvPr id="8" name="Straight Connector 7"/>
          <p:cNvCxnSpPr/>
          <p:nvPr userDrawn="1"/>
        </p:nvCxnSpPr>
        <p:spPr>
          <a:xfrm>
            <a:off x="6109522"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304957" y="1197639"/>
            <a:ext cx="11483450" cy="2366552"/>
          </a:xfrm>
          <a:prstGeom prst="rect">
            <a:avLst/>
          </a:prstGeom>
        </p:spPr>
        <p:txBody>
          <a:bodyPr vert="horz"/>
          <a:lstStyle>
            <a:lvl1pPr marL="169863" indent="-169863">
              <a:defRPr sz="1600"/>
            </a:lvl1pPr>
            <a:lvl2pPr marL="339725" indent="-169863">
              <a:defRPr sz="1600"/>
            </a:lvl2pPr>
            <a:lvl3pPr marL="565150" indent="-112713">
              <a:defRPr sz="1600"/>
            </a:lvl3pPr>
            <a:lvl4pPr marL="862013" indent="-169863">
              <a:defRPr sz="1600"/>
            </a:lvl4pPr>
            <a:lvl5pPr>
              <a:defRPr sz="1600"/>
            </a:lvl5pPr>
          </a:lstStyle>
          <a:p>
            <a:pPr lvl="0"/>
            <a:r>
              <a:rPr lang="en-US"/>
              <a:t>Edit Master text styles</a:t>
            </a:r>
          </a:p>
        </p:txBody>
      </p:sp>
      <p:sp>
        <p:nvSpPr>
          <p:cNvPr id="11" name="Text Placeholder 17"/>
          <p:cNvSpPr>
            <a:spLocks noGrp="1"/>
          </p:cNvSpPr>
          <p:nvPr>
            <p:ph type="body" sz="quarter" idx="19"/>
          </p:nvPr>
        </p:nvSpPr>
        <p:spPr>
          <a:xfrm>
            <a:off x="304957" y="3685471"/>
            <a:ext cx="5618684" cy="2404751"/>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20"/>
          </p:nvPr>
        </p:nvSpPr>
        <p:spPr>
          <a:xfrm>
            <a:off x="6295405" y="3685471"/>
            <a:ext cx="5493002" cy="2404751"/>
          </a:xfrm>
          <a:prstGeom prst="rect">
            <a:avLst/>
          </a:prstGeom>
        </p:spPr>
        <p:txBody>
          <a:bodyPr vert="horz"/>
          <a:lstStyle>
            <a:lvl1pPr marL="169863" indent="-169863">
              <a:defRPr sz="1400"/>
            </a:lvl1pPr>
            <a:lvl2pPr marL="339725" indent="-169863">
              <a:defRPr sz="1400"/>
            </a:lvl2pPr>
            <a:lvl3pPr marL="565150" indent="-112713">
              <a:defRPr sz="1400"/>
            </a:lvl3pPr>
            <a:lvl4pPr marL="862013" indent="-169863">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3" hasCustomPrompt="1"/>
          </p:nvPr>
        </p:nvSpPr>
        <p:spPr>
          <a:xfrm>
            <a:off x="304957" y="6188958"/>
            <a:ext cx="11277552"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6" name="Title 1"/>
          <p:cNvSpPr>
            <a:spLocks noGrp="1"/>
          </p:cNvSpPr>
          <p:nvPr>
            <p:ph type="title" hasCustomPrompt="1"/>
          </p:nvPr>
        </p:nvSpPr>
        <p:spPr>
          <a:xfrm>
            <a:off x="304958" y="233088"/>
            <a:ext cx="103735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7" name="Text Placeholder 9"/>
          <p:cNvSpPr>
            <a:spLocks noGrp="1"/>
          </p:cNvSpPr>
          <p:nvPr>
            <p:ph type="body" sz="quarter" idx="14" hasCustomPrompt="1"/>
          </p:nvPr>
        </p:nvSpPr>
        <p:spPr>
          <a:xfrm>
            <a:off x="304959" y="626040"/>
            <a:ext cx="1037359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34960663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F_Risk Format_Corner Image">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235355" y="814686"/>
            <a:ext cx="2980918" cy="1867301"/>
          </a:xfrm>
          <a:prstGeom prst="rect">
            <a:avLst/>
          </a:prstGeom>
        </p:spPr>
      </p:pic>
      <p:sp>
        <p:nvSpPr>
          <p:cNvPr id="11" name="Content Placeholder 6"/>
          <p:cNvSpPr>
            <a:spLocks noGrp="1"/>
          </p:cNvSpPr>
          <p:nvPr>
            <p:ph sz="quarter" idx="17"/>
          </p:nvPr>
        </p:nvSpPr>
        <p:spPr>
          <a:xfrm>
            <a:off x="304957" y="1233557"/>
            <a:ext cx="7651280" cy="4794684"/>
          </a:xfrm>
          <a:prstGeom prst="rect">
            <a:avLst/>
          </a:prstGeom>
        </p:spPr>
        <p:txBody>
          <a:bodyPr vert="horz"/>
          <a:lstStyle>
            <a:lvl1pPr marL="282575" indent="-282575">
              <a:buSzPct val="130000"/>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3" hasCustomPrompt="1"/>
          </p:nvPr>
        </p:nvSpPr>
        <p:spPr>
          <a:xfrm>
            <a:off x="304957" y="6188958"/>
            <a:ext cx="11277552"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5" name="Title 1"/>
          <p:cNvSpPr>
            <a:spLocks noGrp="1"/>
          </p:cNvSpPr>
          <p:nvPr>
            <p:ph type="title" hasCustomPrompt="1"/>
          </p:nvPr>
        </p:nvSpPr>
        <p:spPr>
          <a:xfrm>
            <a:off x="304958" y="233088"/>
            <a:ext cx="103735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6" name="Text Placeholder 9"/>
          <p:cNvSpPr>
            <a:spLocks noGrp="1"/>
          </p:cNvSpPr>
          <p:nvPr>
            <p:ph type="body" sz="quarter" idx="14" hasCustomPrompt="1"/>
          </p:nvPr>
        </p:nvSpPr>
        <p:spPr>
          <a:xfrm>
            <a:off x="304959" y="626040"/>
            <a:ext cx="1037359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12752268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G_Risk Format_Large Image">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304957" y="1134320"/>
            <a:ext cx="4956720" cy="4861367"/>
          </a:xfrm>
          <a:prstGeom prst="rect">
            <a:avLst/>
          </a:prstGeom>
        </p:spPr>
        <p:txBody>
          <a:bodyPr vert="horz"/>
          <a:lstStyle>
            <a:lvl1pPr marL="282575" indent="-282575">
              <a:buSzPct val="130000"/>
              <a:defRPr sz="1600"/>
            </a:lvl1pPr>
            <a:lvl2pPr marL="517525" indent="-227013">
              <a:defRPr sz="1400"/>
            </a:lvl2pPr>
            <a:lvl3pPr marL="800100" indent="-176213">
              <a:buSzPct val="125000"/>
              <a:defRPr sz="1400"/>
            </a:lvl3pPr>
            <a:lvl4pPr marL="1201738" indent="-228600">
              <a:defRPr sz="1400"/>
            </a:lvl4pPr>
            <a:lvl5pPr marL="1430338" indent="-176213">
              <a:buFont typeface="Arial"/>
              <a:buChar char="•"/>
              <a:defRPr sz="1400"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15023" y="1079668"/>
            <a:ext cx="6167485" cy="4564685"/>
          </a:xfrm>
          <a:prstGeom prst="rect">
            <a:avLst/>
          </a:prstGeom>
        </p:spPr>
      </p:pic>
      <p:grpSp>
        <p:nvGrpSpPr>
          <p:cNvPr id="2" name="Group 1"/>
          <p:cNvGrpSpPr/>
          <p:nvPr userDrawn="1"/>
        </p:nvGrpSpPr>
        <p:grpSpPr>
          <a:xfrm>
            <a:off x="5415023" y="5722635"/>
            <a:ext cx="6148565" cy="220573"/>
            <a:chOff x="4333069" y="5714104"/>
            <a:chExt cx="4609023" cy="220573"/>
          </a:xfrm>
        </p:grpSpPr>
        <p:sp>
          <p:nvSpPr>
            <p:cNvPr id="11" name="Rectangle 10"/>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p:cNvSpPr txBox="1"/>
            <p:nvPr userDrawn="1"/>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dirty="0"/>
                <a:t>Current risk assessment with uncertainty	Expected risk assessment with	proposed mitigation</a:t>
              </a:r>
            </a:p>
          </p:txBody>
        </p:sp>
      </p:grpSp>
      <p:sp>
        <p:nvSpPr>
          <p:cNvPr id="17" name="Text Placeholder 7"/>
          <p:cNvSpPr>
            <a:spLocks noGrp="1"/>
          </p:cNvSpPr>
          <p:nvPr>
            <p:ph type="body" sz="quarter" idx="13" hasCustomPrompt="1"/>
          </p:nvPr>
        </p:nvSpPr>
        <p:spPr>
          <a:xfrm>
            <a:off x="304957" y="6188958"/>
            <a:ext cx="11277552"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8" name="Title 1"/>
          <p:cNvSpPr>
            <a:spLocks noGrp="1"/>
          </p:cNvSpPr>
          <p:nvPr>
            <p:ph type="title" hasCustomPrompt="1"/>
          </p:nvPr>
        </p:nvSpPr>
        <p:spPr>
          <a:xfrm>
            <a:off x="304958" y="233088"/>
            <a:ext cx="103735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9" name="Text Placeholder 9"/>
          <p:cNvSpPr>
            <a:spLocks noGrp="1"/>
          </p:cNvSpPr>
          <p:nvPr>
            <p:ph type="body" sz="quarter" idx="14" hasCustomPrompt="1"/>
          </p:nvPr>
        </p:nvSpPr>
        <p:spPr>
          <a:xfrm>
            <a:off x="304959" y="626040"/>
            <a:ext cx="1037359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36167663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H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959" y="2111898"/>
            <a:ext cx="10368598" cy="1063867"/>
          </a:xfrm>
          <a:prstGeom prst="rect">
            <a:avLst/>
          </a:prstGeom>
        </p:spPr>
        <p:txBody>
          <a:bodyPr/>
          <a:lstStyle>
            <a:lvl1pPr algn="l">
              <a:defRPr sz="3200"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304959" y="3245325"/>
            <a:ext cx="10368598" cy="1752600"/>
          </a:xfrm>
          <a:prstGeom prst="rect">
            <a:avLst/>
          </a:prstGeom>
        </p:spPr>
        <p:txBody>
          <a:bodyPr>
            <a:normAutofit/>
          </a:bodyPr>
          <a:lstStyle>
            <a:lvl1pPr marL="0" indent="0" algn="l">
              <a:buNone/>
              <a:defRPr sz="240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Transition Subtitle</a:t>
            </a:r>
          </a:p>
        </p:txBody>
      </p:sp>
    </p:spTree>
    <p:extLst>
      <p:ext uri="{BB962C8B-B14F-4D97-AF65-F5344CB8AC3E}">
        <p14:creationId xmlns:p14="http://schemas.microsoft.com/office/powerpoint/2010/main" val="10761917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I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192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943343" y="1639770"/>
            <a:ext cx="6938753" cy="1239457"/>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2600" b="1" i="1">
                <a:solidFill>
                  <a:schemeClr val="bg1"/>
                </a:solidFill>
                <a:latin typeface="Arial"/>
                <a:cs typeface="Arial"/>
              </a:defRPr>
            </a:lvl1pPr>
          </a:lstStyle>
          <a:p>
            <a:r>
              <a:rPr lang="en-US" dirty="0"/>
              <a:t>Your Title – 26 Point Arial</a:t>
            </a:r>
          </a:p>
        </p:txBody>
      </p:sp>
      <p:sp>
        <p:nvSpPr>
          <p:cNvPr id="8" name="Subtitle 2"/>
          <p:cNvSpPr>
            <a:spLocks noGrp="1"/>
          </p:cNvSpPr>
          <p:nvPr>
            <p:ph type="subTitle" idx="1" hasCustomPrompt="1"/>
          </p:nvPr>
        </p:nvSpPr>
        <p:spPr>
          <a:xfrm>
            <a:off x="4943343" y="3124909"/>
            <a:ext cx="6938753" cy="1001228"/>
          </a:xfrm>
          <a:prstGeom prst="rect">
            <a:avLst/>
          </a:prstGeom>
        </p:spPr>
        <p:txBody>
          <a:bodyPr wrap="none">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1" i="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dirty="0"/>
              <a:t>Speaker’s name</a:t>
            </a:r>
            <a:br>
              <a:rPr lang="en-US" sz="2000" dirty="0"/>
            </a:br>
            <a:r>
              <a:rPr lang="en-US" sz="2000" dirty="0"/>
              <a:t>and organization – </a:t>
            </a:r>
            <a:br>
              <a:rPr lang="en-US" sz="2000" dirty="0"/>
            </a:br>
            <a:r>
              <a:rPr lang="en-US" sz="2000" dirty="0"/>
              <a:t>20 Point Arial</a:t>
            </a:r>
          </a:p>
        </p:txBody>
      </p:sp>
      <p:sp>
        <p:nvSpPr>
          <p:cNvPr id="5" name="Text Placeholder 4"/>
          <p:cNvSpPr>
            <a:spLocks noGrp="1"/>
          </p:cNvSpPr>
          <p:nvPr>
            <p:ph type="body" sz="quarter" idx="10" hasCustomPrompt="1"/>
          </p:nvPr>
        </p:nvSpPr>
        <p:spPr>
          <a:xfrm>
            <a:off x="4942873" y="4355982"/>
            <a:ext cx="6939930" cy="457844"/>
          </a:xfrm>
          <a:prstGeom prst="rect">
            <a:avLst/>
          </a:prstGeom>
        </p:spPr>
        <p:txBody>
          <a:bodyPr/>
          <a:lstStyle>
            <a:lvl1pPr marL="0" indent="0">
              <a:lnSpc>
                <a:spcPct val="100000"/>
              </a:lnSpc>
              <a:spcBef>
                <a:spcPts val="0"/>
              </a:spcBef>
              <a:buFontTx/>
              <a:buNone/>
              <a:defRPr sz="1800" b="1" i="1">
                <a:solidFill>
                  <a:schemeClr val="bg1"/>
                </a:solidFill>
                <a:latin typeface="Arial" charset="0"/>
                <a:ea typeface="Arial" charset="0"/>
                <a:cs typeface="Arial" charset="0"/>
              </a:defRPr>
            </a:lvl1pPr>
          </a:lstStyle>
          <a:p>
            <a:pPr lvl="0"/>
            <a:r>
              <a:rPr lang="en-US" dirty="0"/>
              <a:t>Date – 18 point Arial</a:t>
            </a:r>
          </a:p>
        </p:txBody>
      </p:sp>
      <p:sp>
        <p:nvSpPr>
          <p:cNvPr id="11" name="Date Placeholder 3"/>
          <p:cNvSpPr txBox="1">
            <a:spLocks/>
          </p:cNvSpPr>
          <p:nvPr userDrawn="1"/>
        </p:nvSpPr>
        <p:spPr>
          <a:xfrm>
            <a:off x="269602" y="6442076"/>
            <a:ext cx="3557852"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E008B"/>
                </a:solidFill>
                <a:effectLst/>
                <a:uLnTx/>
                <a:uFillTx/>
                <a:latin typeface="Arial" charset="0"/>
                <a:ea typeface="Arial" charset="0"/>
                <a:cs typeface="Arial" charset="0"/>
              </a:rPr>
              <a:t>© 2023 The Aerospace Corporation</a:t>
            </a:r>
          </a:p>
        </p:txBody>
      </p:sp>
    </p:spTree>
    <p:extLst>
      <p:ext uri="{BB962C8B-B14F-4D97-AF65-F5344CB8AC3E}">
        <p14:creationId xmlns:p14="http://schemas.microsoft.com/office/powerpoint/2010/main" val="28296546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1A_Basic_Mas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959" y="304801"/>
            <a:ext cx="10104300" cy="581597"/>
          </a:xfrm>
          <a:prstGeom prst="rect">
            <a:avLst/>
          </a:prstGeom>
        </p:spPr>
        <p:txBody>
          <a:bodyPr/>
          <a:lstStyle>
            <a:lvl1pPr>
              <a:defRPr b="1" i="1">
                <a:solidFill>
                  <a:srgbClr val="2E008B"/>
                </a:solidFill>
              </a:defRPr>
            </a:lvl1pPr>
          </a:lstStyle>
          <a:p>
            <a:r>
              <a:rPr lang="en-US" dirty="0"/>
              <a:t>Head – Black 26 point Arial, Bold, Italic</a:t>
            </a:r>
          </a:p>
        </p:txBody>
      </p:sp>
      <p:sp>
        <p:nvSpPr>
          <p:cNvPr id="10" name="Text Placeholder 9"/>
          <p:cNvSpPr>
            <a:spLocks noGrp="1"/>
          </p:cNvSpPr>
          <p:nvPr>
            <p:ph type="body" sz="quarter" idx="14" hasCustomPrompt="1"/>
          </p:nvPr>
        </p:nvSpPr>
        <p:spPr>
          <a:xfrm>
            <a:off x="304959" y="685800"/>
            <a:ext cx="10104300" cy="609600"/>
          </a:xfrm>
          <a:prstGeom prst="rect">
            <a:avLst/>
          </a:prstGeom>
        </p:spPr>
        <p:txBody>
          <a:bodyPr vert="horz"/>
          <a:lstStyle>
            <a:lvl1pPr marL="3175" indent="-3175">
              <a:buNone/>
              <a:defRPr sz="2400" b="0" i="1">
                <a:solidFill>
                  <a:srgbClr val="6F6F70"/>
                </a:solidFill>
                <a:latin typeface="+mn-lt"/>
              </a:defRPr>
            </a:lvl1pPr>
          </a:lstStyle>
          <a:p>
            <a:pPr lvl="0"/>
            <a:r>
              <a:rPr lang="en-US" dirty="0"/>
              <a:t>Subtitle –Gray, 24 point Arial</a:t>
            </a:r>
          </a:p>
        </p:txBody>
      </p:sp>
      <p:sp>
        <p:nvSpPr>
          <p:cNvPr id="7" name="Content Placeholder 6"/>
          <p:cNvSpPr>
            <a:spLocks noGrp="1"/>
          </p:cNvSpPr>
          <p:nvPr>
            <p:ph sz="quarter" idx="15" hasCustomPrompt="1"/>
          </p:nvPr>
        </p:nvSpPr>
        <p:spPr>
          <a:xfrm>
            <a:off x="304958" y="1371600"/>
            <a:ext cx="11277053" cy="4651349"/>
          </a:xfrm>
          <a:prstGeom prst="rect">
            <a:avLst/>
          </a:prstGeom>
        </p:spPr>
        <p:txBody>
          <a:bodyPr vert="horz"/>
          <a:lstStyle>
            <a:lvl1pPr marL="282575" indent="-282575">
              <a:buSzPct val="130000"/>
              <a:defRPr>
                <a:solidFill>
                  <a:schemeClr val="tx1">
                    <a:lumMod val="75000"/>
                    <a:lumOff val="25000"/>
                  </a:schemeClr>
                </a:solidFill>
              </a:defRPr>
            </a:lvl1pPr>
            <a:lvl2pPr marL="517525" indent="-227013">
              <a:defRPr sz="1800">
                <a:solidFill>
                  <a:schemeClr val="tx1">
                    <a:lumMod val="75000"/>
                    <a:lumOff val="25000"/>
                  </a:schemeClr>
                </a:solidFill>
              </a:defRPr>
            </a:lvl2pPr>
            <a:lvl3pPr marL="800100" indent="-176213">
              <a:buSzPct val="125000"/>
              <a:defRPr sz="1800">
                <a:solidFill>
                  <a:schemeClr val="tx1">
                    <a:lumMod val="75000"/>
                    <a:lumOff val="25000"/>
                  </a:schemeClr>
                </a:solidFill>
              </a:defRPr>
            </a:lvl3pPr>
            <a:lvl4pPr marL="1201738" indent="-228600">
              <a:defRPr sz="1800">
                <a:solidFill>
                  <a:schemeClr val="tx1">
                    <a:lumMod val="75000"/>
                    <a:lumOff val="25000"/>
                  </a:schemeClr>
                </a:solidFill>
              </a:defRPr>
            </a:lvl4pPr>
            <a:lvl5pPr marL="1430338" indent="-176213">
              <a:buFont typeface="Arial"/>
              <a:buChar char="•"/>
              <a:defRPr sz="1800">
                <a:solidFill>
                  <a:schemeClr val="tx1">
                    <a:lumMod val="75000"/>
                    <a:lumOff val="25000"/>
                  </a:schemeClr>
                </a:solidFill>
              </a:defRPr>
            </a:lvl5pPr>
          </a:lstStyle>
          <a:p>
            <a:r>
              <a:rPr lang="en-US" dirty="0"/>
              <a:t>Bullet 1 level – </a:t>
            </a:r>
            <a:r>
              <a:rPr lang="en-US" b="1" dirty="0"/>
              <a:t>Bullet 130% size text </a:t>
            </a:r>
            <a:r>
              <a:rPr lang="en-US" dirty="0"/>
              <a:t>– Black, 20 point Arial</a:t>
            </a:r>
          </a:p>
          <a:p>
            <a:pPr lvl="1"/>
            <a:r>
              <a:rPr lang="en-US" dirty="0"/>
              <a:t>Bullet 2 level – 18 point Arial Italic</a:t>
            </a:r>
          </a:p>
          <a:p>
            <a:pPr lvl="2"/>
            <a:r>
              <a:rPr lang="en-US" dirty="0"/>
              <a:t>Bullet 3 level – Bullet 125% size text – 18 point Arial</a:t>
            </a:r>
          </a:p>
          <a:p>
            <a:pPr lvl="3"/>
            <a:r>
              <a:rPr lang="en-US" dirty="0"/>
              <a:t>Bullet 4 level – 18 point Arial Italic</a:t>
            </a:r>
          </a:p>
          <a:p>
            <a:pPr lvl="4"/>
            <a:r>
              <a:rPr lang="en-US" dirty="0"/>
              <a:t>Bullet 5 level – Bullet 100% size text – 18 point Arial</a:t>
            </a:r>
          </a:p>
        </p:txBody>
      </p:sp>
      <p:sp>
        <p:nvSpPr>
          <p:cNvPr id="8" name="Text Placeholder 7"/>
          <p:cNvSpPr>
            <a:spLocks noGrp="1"/>
          </p:cNvSpPr>
          <p:nvPr>
            <p:ph type="body" sz="quarter" idx="13" hasCustomPrompt="1"/>
          </p:nvPr>
        </p:nvSpPr>
        <p:spPr>
          <a:xfrm>
            <a:off x="304959" y="6212138"/>
            <a:ext cx="10775209" cy="429295"/>
          </a:xfrm>
          <a:prstGeom prst="rect">
            <a:avLst/>
          </a:prstGeom>
        </p:spPr>
        <p:txBody>
          <a:bodyPr vert="horz"/>
          <a:lstStyle>
            <a:lvl1pPr marL="7938" indent="0">
              <a:lnSpc>
                <a:spcPts val="1700"/>
              </a:lnSpc>
              <a:spcBef>
                <a:spcPts val="0"/>
              </a:spcBef>
              <a:buNone/>
              <a:tabLst/>
              <a:defRPr sz="1600" b="1" i="1">
                <a:solidFill>
                  <a:srgbClr val="2E008B"/>
                </a:solidFill>
                <a:latin typeface="+mn-lt"/>
              </a:defRPr>
            </a:lvl1pPr>
          </a:lstStyle>
          <a:p>
            <a:r>
              <a:rPr lang="en-US" dirty="0"/>
              <a:t>Key Point – Arial Italic, 16 point</a:t>
            </a:r>
          </a:p>
        </p:txBody>
      </p:sp>
    </p:spTree>
    <p:extLst>
      <p:ext uri="{BB962C8B-B14F-4D97-AF65-F5344CB8AC3E}">
        <p14:creationId xmlns:p14="http://schemas.microsoft.com/office/powerpoint/2010/main" val="40294668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3" name="Title 1"/>
          <p:cNvSpPr>
            <a:spLocks noGrp="1"/>
          </p:cNvSpPr>
          <p:nvPr>
            <p:ph type="title"/>
          </p:nvPr>
        </p:nvSpPr>
        <p:spPr>
          <a:xfrm>
            <a:off x="304959" y="304800"/>
            <a:ext cx="10978515" cy="868362"/>
          </a:xfrm>
          <a:prstGeom prst="rect">
            <a:avLst/>
          </a:prstGeom>
        </p:spPr>
        <p:txBody>
          <a:bodyPr/>
          <a:lstStyle/>
          <a:p>
            <a:r>
              <a:rPr lang="en-US" dirty="0"/>
              <a:t>Click to edit Master title style</a:t>
            </a:r>
          </a:p>
        </p:txBody>
      </p:sp>
      <p:sp>
        <p:nvSpPr>
          <p:cNvPr id="5" name="Text Placeholder 9"/>
          <p:cNvSpPr>
            <a:spLocks noGrp="1"/>
          </p:cNvSpPr>
          <p:nvPr>
            <p:ph type="body" sz="quarter" idx="14"/>
          </p:nvPr>
        </p:nvSpPr>
        <p:spPr>
          <a:xfrm>
            <a:off x="304959" y="685800"/>
            <a:ext cx="10978515" cy="609600"/>
          </a:xfrm>
          <a:prstGeom prst="rect">
            <a:avLst/>
          </a:prstGeom>
        </p:spPr>
        <p:txBody>
          <a:bodyPr vert="horz"/>
          <a:lstStyle>
            <a:lvl1pPr marL="0" indent="0">
              <a:buNone/>
              <a:defRPr sz="2400" b="0" i="1">
                <a:solidFill>
                  <a:srgbClr val="8C8D8E"/>
                </a:solidFill>
                <a:latin typeface="+mn-lt"/>
              </a:defRPr>
            </a:lvl1pPr>
          </a:lstStyle>
          <a:p>
            <a:pPr lvl="0"/>
            <a:endParaRPr lang="en-US" dirty="0"/>
          </a:p>
        </p:txBody>
      </p:sp>
    </p:spTree>
    <p:extLst>
      <p:ext uri="{BB962C8B-B14F-4D97-AF65-F5344CB8AC3E}">
        <p14:creationId xmlns:p14="http://schemas.microsoft.com/office/powerpoint/2010/main" val="2351972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1"/>
                </a:solidFill>
                <a:latin typeface="+mj-lt"/>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3CCD022F-4833-B840-902D-A28E2B167433}"/>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8" name="Footer Placeholder 4">
            <a:extLst>
              <a:ext uri="{FF2B5EF4-FFF2-40B4-BE49-F238E27FC236}">
                <a16:creationId xmlns:a16="http://schemas.microsoft.com/office/drawing/2014/main" id="{0F66B9E5-E56D-BD5D-F814-BDAA51612488}"/>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9" name="Slide Number Placeholder 5">
            <a:extLst>
              <a:ext uri="{FF2B5EF4-FFF2-40B4-BE49-F238E27FC236}">
                <a16:creationId xmlns:a16="http://schemas.microsoft.com/office/drawing/2014/main" id="{B5AC6CAF-6DE0-FDF9-9528-B6BE67AFFCE8}"/>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17609342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959" y="233088"/>
            <a:ext cx="10551574" cy="581597"/>
          </a:xfrm>
          <a:prstGeom prst="rect">
            <a:avLst/>
          </a:prstGeom>
        </p:spPr>
        <p:txBody>
          <a:bodyPr/>
          <a:lstStyle>
            <a:lvl1pPr>
              <a:defRPr sz="180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304959" y="614874"/>
            <a:ext cx="10551573" cy="522851"/>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500" b="0" i="1" baseline="0">
                <a:solidFill>
                  <a:srgbClr val="8C8D8E"/>
                </a:solidFill>
              </a:defRPr>
            </a:lvl1pPr>
            <a:lvl2pPr marL="342900" indent="0">
              <a:buNone/>
              <a:defRPr/>
            </a:lvl2pPr>
            <a:lvl3pPr marL="685800" indent="0">
              <a:buNone/>
              <a:defRPr/>
            </a:lvl3pPr>
            <a:lvl4pPr marL="1028700" indent="0">
              <a:buNone/>
              <a:defRPr/>
            </a:lvl4pPr>
            <a:lvl5pPr marL="1371600" indent="0">
              <a:buNone/>
              <a:defRPr/>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304962" y="6149820"/>
            <a:ext cx="11307298" cy="452437"/>
          </a:xfrm>
          <a:prstGeom prst="rect">
            <a:avLst/>
          </a:prstGeom>
        </p:spPr>
        <p:txBody>
          <a:bodyPr/>
          <a:lstStyle>
            <a:lvl1pPr marL="0" indent="0">
              <a:buFontTx/>
              <a:buNone/>
              <a:defRPr sz="1200"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2952950713"/>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_White">
    <p:bg>
      <p:bgPr>
        <a:solidFill>
          <a:schemeClr val="bg1"/>
        </a:solidFill>
        <a:effectLst/>
      </p:bgPr>
    </p:bg>
    <p:spTree>
      <p:nvGrpSpPr>
        <p:cNvPr id="1" name=""/>
        <p:cNvGrpSpPr/>
        <p:nvPr/>
      </p:nvGrpSpPr>
      <p:grpSpPr>
        <a:xfrm>
          <a:off x="0" y="0"/>
          <a:ext cx="0" cy="0"/>
          <a:chOff x="0" y="0"/>
          <a:chExt cx="0" cy="0"/>
        </a:xfrm>
      </p:grpSpPr>
      <p:sp>
        <p:nvSpPr>
          <p:cNvPr id="23" name="Text Placeholder 10">
            <a:extLst>
              <a:ext uri="{FF2B5EF4-FFF2-40B4-BE49-F238E27FC236}">
                <a16:creationId xmlns:a16="http://schemas.microsoft.com/office/drawing/2014/main" id="{CE7336EE-C21B-44BE-8C6C-283282CEFFBB}"/>
              </a:ext>
            </a:extLst>
          </p:cNvPr>
          <p:cNvSpPr>
            <a:spLocks noGrp="1"/>
          </p:cNvSpPr>
          <p:nvPr>
            <p:ph type="body" sz="quarter" idx="10" hasCustomPrompt="1"/>
          </p:nvPr>
        </p:nvSpPr>
        <p:spPr>
          <a:xfrm>
            <a:off x="232640" y="1469108"/>
            <a:ext cx="8687400" cy="1132592"/>
          </a:xfrm>
        </p:spPr>
        <p:txBody>
          <a:bodyPr anchor="b">
            <a:noAutofit/>
          </a:bodyPr>
          <a:lstStyle>
            <a:lvl1pPr marL="0" indent="0">
              <a:lnSpc>
                <a:spcPct val="100000"/>
              </a:lnSpc>
              <a:spcBef>
                <a:spcPts val="0"/>
              </a:spcBef>
              <a:buNone/>
              <a:defRPr sz="3600">
                <a:solidFill>
                  <a:srgbClr val="111C4E"/>
                </a:solidFill>
                <a:latin typeface="Franklin Gothic Medium Cond" panose="020B06060304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Title</a:t>
            </a:r>
          </a:p>
        </p:txBody>
      </p:sp>
      <p:sp>
        <p:nvSpPr>
          <p:cNvPr id="24" name="Text Placeholder 10">
            <a:extLst>
              <a:ext uri="{FF2B5EF4-FFF2-40B4-BE49-F238E27FC236}">
                <a16:creationId xmlns:a16="http://schemas.microsoft.com/office/drawing/2014/main" id="{96493B74-FEC4-48B9-AC74-2310733D4F97}"/>
              </a:ext>
            </a:extLst>
          </p:cNvPr>
          <p:cNvSpPr>
            <a:spLocks noGrp="1"/>
          </p:cNvSpPr>
          <p:nvPr>
            <p:ph type="body" sz="quarter" idx="11" hasCustomPrompt="1"/>
          </p:nvPr>
        </p:nvSpPr>
        <p:spPr>
          <a:xfrm>
            <a:off x="232641" y="2602718"/>
            <a:ext cx="8687400" cy="693823"/>
          </a:xfrm>
        </p:spPr>
        <p:txBody>
          <a:bodyPr anchor="t">
            <a:noAutofit/>
          </a:bodyPr>
          <a:lstStyle>
            <a:lvl1pPr marL="0" indent="0">
              <a:lnSpc>
                <a:spcPct val="100000"/>
              </a:lnSpc>
              <a:spcBef>
                <a:spcPts val="0"/>
              </a:spcBef>
              <a:buNone/>
              <a:defRPr sz="2000">
                <a:solidFill>
                  <a:srgbClr val="265CAA"/>
                </a:solidFill>
                <a:latin typeface="Arial Narrow" panose="020B0606020202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sp>
        <p:nvSpPr>
          <p:cNvPr id="22" name="Text Placeholder 25">
            <a:extLst>
              <a:ext uri="{FF2B5EF4-FFF2-40B4-BE49-F238E27FC236}">
                <a16:creationId xmlns:a16="http://schemas.microsoft.com/office/drawing/2014/main" id="{4F0A534F-8127-40AC-A40B-8EA86A912D0F}"/>
              </a:ext>
            </a:extLst>
          </p:cNvPr>
          <p:cNvSpPr>
            <a:spLocks noGrp="1"/>
          </p:cNvSpPr>
          <p:nvPr>
            <p:ph type="body" sz="quarter" idx="12" hasCustomPrompt="1"/>
          </p:nvPr>
        </p:nvSpPr>
        <p:spPr>
          <a:xfrm>
            <a:off x="228414" y="3681215"/>
            <a:ext cx="4919844" cy="1352278"/>
          </a:xfrm>
        </p:spPr>
        <p:txBody>
          <a:bodyPr anchor="t" anchorCtr="0">
            <a:normAutofit/>
          </a:bodyPr>
          <a:lstStyle>
            <a:lvl1pPr marL="0" indent="0">
              <a:lnSpc>
                <a:spcPct val="100000"/>
              </a:lnSpc>
              <a:spcBef>
                <a:spcPts val="0"/>
              </a:spcBef>
              <a:buNone/>
              <a:defRPr sz="1600">
                <a:solidFill>
                  <a:srgbClr val="111C4E"/>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Name, Title, Organization, Event Name</a:t>
            </a:r>
          </a:p>
        </p:txBody>
      </p:sp>
      <p:cxnSp>
        <p:nvCxnSpPr>
          <p:cNvPr id="26" name="Straight Connector 25">
            <a:extLst>
              <a:ext uri="{FF2B5EF4-FFF2-40B4-BE49-F238E27FC236}">
                <a16:creationId xmlns:a16="http://schemas.microsoft.com/office/drawing/2014/main" id="{0A08FEC3-F2AB-44FB-8ED3-D2730D489C87}"/>
              </a:ext>
            </a:extLst>
          </p:cNvPr>
          <p:cNvCxnSpPr>
            <a:cxnSpLocks/>
          </p:cNvCxnSpPr>
          <p:nvPr userDrawn="1"/>
        </p:nvCxnSpPr>
        <p:spPr>
          <a:xfrm>
            <a:off x="304959" y="5047086"/>
            <a:ext cx="5250507" cy="0"/>
          </a:xfrm>
          <a:prstGeom prst="line">
            <a:avLst/>
          </a:prstGeom>
          <a:ln>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E0AF11-16F7-4948-8438-01A1EDA4B912}"/>
              </a:ext>
            </a:extLst>
          </p:cNvPr>
          <p:cNvCxnSpPr>
            <a:cxnSpLocks/>
          </p:cNvCxnSpPr>
          <p:nvPr userDrawn="1"/>
        </p:nvCxnSpPr>
        <p:spPr>
          <a:xfrm>
            <a:off x="5555467" y="5047086"/>
            <a:ext cx="1460299" cy="0"/>
          </a:xfrm>
          <a:prstGeom prst="line">
            <a:avLst/>
          </a:prstGeom>
          <a:ln>
            <a:solidFill>
              <a:srgbClr val="E21E26"/>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F5AFFFF-4484-46CD-BBD4-5EB6DBBF30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1375" y="314149"/>
            <a:ext cx="121844" cy="1025530"/>
          </a:xfrm>
          <a:prstGeom prst="rect">
            <a:avLst/>
          </a:prstGeom>
        </p:spPr>
      </p:pic>
      <p:pic>
        <p:nvPicPr>
          <p:cNvPr id="15" name="Picture 14" descr="Logo&#10;&#10;Description automatically generated">
            <a:extLst>
              <a:ext uri="{FF2B5EF4-FFF2-40B4-BE49-F238E27FC236}">
                <a16:creationId xmlns:a16="http://schemas.microsoft.com/office/drawing/2014/main" id="{23A5093C-2F17-49FC-A390-E06C239B77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73062" y="4340902"/>
            <a:ext cx="2293489" cy="2292295"/>
          </a:xfrm>
          <a:prstGeom prst="rect">
            <a:avLst/>
          </a:prstGeom>
        </p:spPr>
      </p:pic>
      <p:sp>
        <p:nvSpPr>
          <p:cNvPr id="16" name="Text Placeholder 25">
            <a:extLst>
              <a:ext uri="{FF2B5EF4-FFF2-40B4-BE49-F238E27FC236}">
                <a16:creationId xmlns:a16="http://schemas.microsoft.com/office/drawing/2014/main" id="{24FBD113-D92A-41F5-98F6-432C582FD227}"/>
              </a:ext>
            </a:extLst>
          </p:cNvPr>
          <p:cNvSpPr>
            <a:spLocks noGrp="1"/>
          </p:cNvSpPr>
          <p:nvPr>
            <p:ph type="body" sz="quarter" idx="17" hasCustomPrompt="1"/>
          </p:nvPr>
        </p:nvSpPr>
        <p:spPr>
          <a:xfrm>
            <a:off x="5489258" y="3688012"/>
            <a:ext cx="3430783" cy="1352278"/>
          </a:xfrm>
        </p:spPr>
        <p:txBody>
          <a:bodyPr anchor="b">
            <a:normAutofit/>
          </a:bodyPr>
          <a:lstStyle>
            <a:lvl1pPr marL="0" indent="0">
              <a:lnSpc>
                <a:spcPct val="100000"/>
              </a:lnSpc>
              <a:spcBef>
                <a:spcPts val="0"/>
              </a:spcBef>
              <a:buNone/>
              <a:defRPr sz="1200">
                <a:solidFill>
                  <a:srgbClr val="111C4E"/>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add Date</a:t>
            </a:r>
          </a:p>
        </p:txBody>
      </p:sp>
      <p:sp>
        <p:nvSpPr>
          <p:cNvPr id="28" name="TextBox 27">
            <a:extLst>
              <a:ext uri="{FF2B5EF4-FFF2-40B4-BE49-F238E27FC236}">
                <a16:creationId xmlns:a16="http://schemas.microsoft.com/office/drawing/2014/main" id="{F4C072E4-596F-4B60-8280-3870CE24409F}"/>
              </a:ext>
            </a:extLst>
          </p:cNvPr>
          <p:cNvSpPr txBox="1"/>
          <p:nvPr userDrawn="1"/>
        </p:nvSpPr>
        <p:spPr>
          <a:xfrm>
            <a:off x="2056752" y="6552328"/>
            <a:ext cx="808255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11C4E"/>
                </a:solidFill>
                <a:latin typeface="Arial" panose="020B0604020202020204" pitchFamily="34" charset="0"/>
                <a:cs typeface="Arial" panose="020B0604020202020204" pitchFamily="34" charset="0"/>
              </a:rPr>
              <a:t>Distribution Statement A. Approved for public release. Distribution is unlimited</a:t>
            </a:r>
            <a:r>
              <a:rPr lang="en-US" sz="1000">
                <a:solidFill>
                  <a:srgbClr val="111C4E"/>
                </a:solidFill>
                <a:latin typeface="Arial" panose="020B0604020202020204" pitchFamily="34" charset="0"/>
                <a:cs typeface="Arial" panose="020B0604020202020204" pitchFamily="34" charset="0"/>
              </a:rPr>
              <a:t>. (pending)</a:t>
            </a:r>
            <a:endParaRPr lang="en-US" sz="1000" dirty="0">
              <a:solidFill>
                <a:srgbClr val="111C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997573"/>
      </p:ext>
    </p:extLst>
  </p:cSld>
  <p:clrMapOvr>
    <a:masterClrMapping/>
  </p:clrMapOvr>
  <p:extLst>
    <p:ext uri="{DCECCB84-F9BA-43D5-87BE-67443E8EF086}">
      <p15:sldGuideLst xmlns:p15="http://schemas.microsoft.com/office/powerpoint/2012/main">
        <p15:guide id="1" orient="horz" pos="4032">
          <p15:clr>
            <a:srgbClr val="FBAE40"/>
          </p15:clr>
        </p15:guide>
        <p15:guide id="2" pos="14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70541ED4-E7BF-4D2D-8A86-4962A5F2BF37}"/>
              </a:ext>
            </a:extLst>
          </p:cNvPr>
          <p:cNvSpPr>
            <a:spLocks noGrp="1"/>
          </p:cNvSpPr>
          <p:nvPr>
            <p:ph type="dt" sz="half" idx="10"/>
          </p:nvPr>
        </p:nvSpPr>
        <p:spPr>
          <a:xfrm>
            <a:off x="589312" y="6492876"/>
            <a:ext cx="1346309" cy="365125"/>
          </a:xfrm>
        </p:spPr>
        <p:txBody>
          <a:bodyPr/>
          <a:lstStyle/>
          <a:p>
            <a:r>
              <a:rPr lang="en-US"/>
              <a:t>3/10/2022</a:t>
            </a:r>
            <a:endParaRPr lang="en-US" dirty="0"/>
          </a:p>
        </p:txBody>
      </p:sp>
      <p:sp>
        <p:nvSpPr>
          <p:cNvPr id="10" name="Slide Number Placeholder 9">
            <a:extLst>
              <a:ext uri="{FF2B5EF4-FFF2-40B4-BE49-F238E27FC236}">
                <a16:creationId xmlns:a16="http://schemas.microsoft.com/office/drawing/2014/main" id="{16BCE6CF-675B-47D0-81ED-435D579171A9}"/>
              </a:ext>
            </a:extLst>
          </p:cNvPr>
          <p:cNvSpPr>
            <a:spLocks noGrp="1"/>
          </p:cNvSpPr>
          <p:nvPr>
            <p:ph type="sldNum" sz="quarter" idx="12"/>
          </p:nvPr>
        </p:nvSpPr>
        <p:spPr/>
        <p:txBody>
          <a:bodyPr/>
          <a:lstStyle/>
          <a:p>
            <a:fld id="{A95DF160-2252-4507-9087-606C83CDB7D9}" type="slidenum">
              <a:rPr lang="en-US" smtClean="0"/>
              <a:pPr/>
              <a:t>‹#›</a:t>
            </a:fld>
            <a:endParaRPr lang="en-US" dirty="0"/>
          </a:p>
        </p:txBody>
      </p:sp>
      <p:sp>
        <p:nvSpPr>
          <p:cNvPr id="11" name="Text Placeholder 2">
            <a:extLst>
              <a:ext uri="{FF2B5EF4-FFF2-40B4-BE49-F238E27FC236}">
                <a16:creationId xmlns:a16="http://schemas.microsoft.com/office/drawing/2014/main" id="{5D03CB37-68F4-474D-A14D-7BF6754CFFB1}"/>
              </a:ext>
            </a:extLst>
          </p:cNvPr>
          <p:cNvSpPr>
            <a:spLocks noGrp="1"/>
          </p:cNvSpPr>
          <p:nvPr>
            <p:ph idx="1"/>
          </p:nvPr>
        </p:nvSpPr>
        <p:spPr>
          <a:xfrm>
            <a:off x="589313" y="1577788"/>
            <a:ext cx="11019726" cy="47034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662ACA27-ADC8-4D6B-B92D-4C8203D8965A}"/>
              </a:ext>
            </a:extLst>
          </p:cNvPr>
          <p:cNvSpPr>
            <a:spLocks noGrp="1"/>
          </p:cNvSpPr>
          <p:nvPr>
            <p:ph type="title"/>
          </p:nvPr>
        </p:nvSpPr>
        <p:spPr>
          <a:xfrm>
            <a:off x="1353256" y="323428"/>
            <a:ext cx="10255783" cy="677002"/>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816516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3/10/2022</a:t>
            </a:r>
          </a:p>
        </p:txBody>
      </p:sp>
      <p:sp>
        <p:nvSpPr>
          <p:cNvPr id="7" name="Slide Number Placeholder 6"/>
          <p:cNvSpPr>
            <a:spLocks noGrp="1"/>
          </p:cNvSpPr>
          <p:nvPr>
            <p:ph type="sldNum" sz="quarter" idx="12"/>
          </p:nvPr>
        </p:nvSpPr>
        <p:spPr/>
        <p:txBody>
          <a:bodyPr/>
          <a:lstStyle/>
          <a:p>
            <a:fld id="{A95DF160-2252-4507-9087-606C83CDB7D9}" type="slidenum">
              <a:rPr lang="en-US" smtClean="0"/>
              <a:t>‹#›</a:t>
            </a:fld>
            <a:endParaRPr lang="en-US"/>
          </a:p>
        </p:txBody>
      </p:sp>
      <p:sp>
        <p:nvSpPr>
          <p:cNvPr id="8" name="Content Placeholder 2">
            <a:extLst>
              <a:ext uri="{FF2B5EF4-FFF2-40B4-BE49-F238E27FC236}">
                <a16:creationId xmlns:a16="http://schemas.microsoft.com/office/drawing/2014/main" id="{8E79B043-C0A7-4183-B8D2-5272E2A78FA1}"/>
              </a:ext>
            </a:extLst>
          </p:cNvPr>
          <p:cNvSpPr>
            <a:spLocks noGrp="1"/>
          </p:cNvSpPr>
          <p:nvPr>
            <p:ph sz="half" idx="1"/>
          </p:nvPr>
        </p:nvSpPr>
        <p:spPr>
          <a:xfrm>
            <a:off x="589312" y="1586604"/>
            <a:ext cx="5384293" cy="47066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63483C11-CE42-4C67-A1FA-C298FF262869}"/>
              </a:ext>
            </a:extLst>
          </p:cNvPr>
          <p:cNvSpPr>
            <a:spLocks noGrp="1"/>
          </p:cNvSpPr>
          <p:nvPr>
            <p:ph sz="half" idx="2"/>
          </p:nvPr>
        </p:nvSpPr>
        <p:spPr>
          <a:xfrm>
            <a:off x="6224746" y="1589111"/>
            <a:ext cx="5384293" cy="4706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3DC8C1B2-AF21-4DC1-87DA-2B3D9B777B3F}"/>
              </a:ext>
            </a:extLst>
          </p:cNvPr>
          <p:cNvSpPr>
            <a:spLocks noGrp="1"/>
          </p:cNvSpPr>
          <p:nvPr>
            <p:ph type="title"/>
          </p:nvPr>
        </p:nvSpPr>
        <p:spPr>
          <a:xfrm>
            <a:off x="1353256" y="323428"/>
            <a:ext cx="10255783" cy="677002"/>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41819206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34AE39E-795B-4C54-9E6B-C2A9373A203D}"/>
              </a:ext>
            </a:extLst>
          </p:cNvPr>
          <p:cNvSpPr>
            <a:spLocks noGrp="1"/>
          </p:cNvSpPr>
          <p:nvPr>
            <p:ph type="body" idx="1"/>
          </p:nvPr>
        </p:nvSpPr>
        <p:spPr>
          <a:xfrm>
            <a:off x="589311" y="1572625"/>
            <a:ext cx="5390273" cy="575070"/>
          </a:xfrm>
        </p:spPr>
        <p:txBody>
          <a:bodyPr anchor="b"/>
          <a:lstStyle>
            <a:lvl1pPr marL="0" indent="0">
              <a:buNone/>
              <a:defRPr sz="2400" b="0">
                <a:latin typeface="Franklin Gothic Medium Cond" panose="020B06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3">
            <a:extLst>
              <a:ext uri="{FF2B5EF4-FFF2-40B4-BE49-F238E27FC236}">
                <a16:creationId xmlns:a16="http://schemas.microsoft.com/office/drawing/2014/main" id="{A7F1FCBE-CC4B-4EA5-BA68-AEC6F6335A60}"/>
              </a:ext>
            </a:extLst>
          </p:cNvPr>
          <p:cNvSpPr>
            <a:spLocks noGrp="1"/>
          </p:cNvSpPr>
          <p:nvPr>
            <p:ph sz="half" idx="2"/>
          </p:nvPr>
        </p:nvSpPr>
        <p:spPr>
          <a:xfrm>
            <a:off x="589312" y="2314382"/>
            <a:ext cx="5390272" cy="397286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62134E0B-607F-4762-B2F5-9B61C30BB63D}"/>
              </a:ext>
            </a:extLst>
          </p:cNvPr>
          <p:cNvSpPr>
            <a:spLocks noGrp="1"/>
          </p:cNvSpPr>
          <p:nvPr>
            <p:ph type="body" sz="quarter" idx="3"/>
          </p:nvPr>
        </p:nvSpPr>
        <p:spPr>
          <a:xfrm>
            <a:off x="6218767" y="1585409"/>
            <a:ext cx="5390273" cy="575070"/>
          </a:xfrm>
        </p:spPr>
        <p:txBody>
          <a:bodyPr anchor="b"/>
          <a:lstStyle>
            <a:lvl1pPr marL="0" indent="0">
              <a:buNone/>
              <a:defRPr sz="2400" b="0">
                <a:latin typeface="Franklin Gothic Medium Cond" panose="020B06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5">
            <a:extLst>
              <a:ext uri="{FF2B5EF4-FFF2-40B4-BE49-F238E27FC236}">
                <a16:creationId xmlns:a16="http://schemas.microsoft.com/office/drawing/2014/main" id="{572878B0-6B65-4F88-927C-48B14A89BBB8}"/>
              </a:ext>
            </a:extLst>
          </p:cNvPr>
          <p:cNvSpPr>
            <a:spLocks noGrp="1"/>
          </p:cNvSpPr>
          <p:nvPr>
            <p:ph sz="quarter" idx="4"/>
          </p:nvPr>
        </p:nvSpPr>
        <p:spPr>
          <a:xfrm>
            <a:off x="6218767" y="2314382"/>
            <a:ext cx="5390273" cy="39728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Date Placeholder 4">
            <a:extLst>
              <a:ext uri="{FF2B5EF4-FFF2-40B4-BE49-F238E27FC236}">
                <a16:creationId xmlns:a16="http://schemas.microsoft.com/office/drawing/2014/main" id="{370C12A0-D759-4C34-BE47-A7D1E4CFC7BF}"/>
              </a:ext>
            </a:extLst>
          </p:cNvPr>
          <p:cNvSpPr>
            <a:spLocks noGrp="1"/>
          </p:cNvSpPr>
          <p:nvPr>
            <p:ph type="dt" sz="half" idx="10"/>
          </p:nvPr>
        </p:nvSpPr>
        <p:spPr>
          <a:xfrm>
            <a:off x="589312" y="6492876"/>
            <a:ext cx="1346309" cy="365125"/>
          </a:xfrm>
        </p:spPr>
        <p:txBody>
          <a:bodyPr/>
          <a:lstStyle/>
          <a:p>
            <a:r>
              <a:rPr lang="en-US"/>
              <a:t>3/10/2022</a:t>
            </a:r>
          </a:p>
        </p:txBody>
      </p:sp>
      <p:sp>
        <p:nvSpPr>
          <p:cNvPr id="20" name="Slide Number Placeholder 6">
            <a:extLst>
              <a:ext uri="{FF2B5EF4-FFF2-40B4-BE49-F238E27FC236}">
                <a16:creationId xmlns:a16="http://schemas.microsoft.com/office/drawing/2014/main" id="{900E05FB-392D-41E4-A5B8-1EBD0BDA0CC3}"/>
              </a:ext>
            </a:extLst>
          </p:cNvPr>
          <p:cNvSpPr>
            <a:spLocks noGrp="1"/>
          </p:cNvSpPr>
          <p:nvPr>
            <p:ph type="sldNum" sz="quarter" idx="12"/>
          </p:nvPr>
        </p:nvSpPr>
        <p:spPr>
          <a:xfrm>
            <a:off x="10262729" y="6492876"/>
            <a:ext cx="1346309" cy="365125"/>
          </a:xfrm>
        </p:spPr>
        <p:txBody>
          <a:bodyPr/>
          <a:lstStyle/>
          <a:p>
            <a:fld id="{A95DF160-2252-4507-9087-606C83CDB7D9}" type="slidenum">
              <a:rPr lang="en-US" smtClean="0"/>
              <a:t>‹#›</a:t>
            </a:fld>
            <a:endParaRPr lang="en-US"/>
          </a:p>
        </p:txBody>
      </p:sp>
      <p:sp>
        <p:nvSpPr>
          <p:cNvPr id="15" name="Title Placeholder 1">
            <a:extLst>
              <a:ext uri="{FF2B5EF4-FFF2-40B4-BE49-F238E27FC236}">
                <a16:creationId xmlns:a16="http://schemas.microsoft.com/office/drawing/2014/main" id="{BA6E916A-95F8-407B-A3B6-8D3888142255}"/>
              </a:ext>
            </a:extLst>
          </p:cNvPr>
          <p:cNvSpPr>
            <a:spLocks noGrp="1"/>
          </p:cNvSpPr>
          <p:nvPr>
            <p:ph type="title"/>
          </p:nvPr>
        </p:nvSpPr>
        <p:spPr>
          <a:xfrm>
            <a:off x="1353256" y="323428"/>
            <a:ext cx="10255783" cy="677002"/>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4916268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4">
            <a:extLst>
              <a:ext uri="{FF2B5EF4-FFF2-40B4-BE49-F238E27FC236}">
                <a16:creationId xmlns:a16="http://schemas.microsoft.com/office/drawing/2014/main" id="{CFDDC337-4D8C-42E7-95A5-C0ABB51C5241}"/>
              </a:ext>
            </a:extLst>
          </p:cNvPr>
          <p:cNvSpPr>
            <a:spLocks noGrp="1"/>
          </p:cNvSpPr>
          <p:nvPr>
            <p:ph type="dt" sz="half" idx="10"/>
          </p:nvPr>
        </p:nvSpPr>
        <p:spPr>
          <a:xfrm>
            <a:off x="589312" y="6492876"/>
            <a:ext cx="1346309" cy="365125"/>
          </a:xfrm>
        </p:spPr>
        <p:txBody>
          <a:bodyPr/>
          <a:lstStyle/>
          <a:p>
            <a:r>
              <a:rPr lang="en-US"/>
              <a:t>3/10/2022</a:t>
            </a:r>
          </a:p>
        </p:txBody>
      </p:sp>
      <p:sp>
        <p:nvSpPr>
          <p:cNvPr id="12" name="Slide Number Placeholder 6">
            <a:extLst>
              <a:ext uri="{FF2B5EF4-FFF2-40B4-BE49-F238E27FC236}">
                <a16:creationId xmlns:a16="http://schemas.microsoft.com/office/drawing/2014/main" id="{A5628371-BC62-49BA-9341-98C17AFE7575}"/>
              </a:ext>
            </a:extLst>
          </p:cNvPr>
          <p:cNvSpPr>
            <a:spLocks noGrp="1"/>
          </p:cNvSpPr>
          <p:nvPr>
            <p:ph type="sldNum" sz="quarter" idx="12"/>
          </p:nvPr>
        </p:nvSpPr>
        <p:spPr>
          <a:xfrm>
            <a:off x="10262729" y="6492876"/>
            <a:ext cx="1346309" cy="365125"/>
          </a:xfrm>
        </p:spPr>
        <p:txBody>
          <a:bodyPr/>
          <a:lstStyle/>
          <a:p>
            <a:fld id="{A95DF160-2252-4507-9087-606C83CDB7D9}" type="slidenum">
              <a:rPr lang="en-US" smtClean="0"/>
              <a:t>‹#›</a:t>
            </a:fld>
            <a:endParaRPr lang="en-US"/>
          </a:p>
        </p:txBody>
      </p:sp>
      <p:sp>
        <p:nvSpPr>
          <p:cNvPr id="7" name="Title Placeholder 1">
            <a:extLst>
              <a:ext uri="{FF2B5EF4-FFF2-40B4-BE49-F238E27FC236}">
                <a16:creationId xmlns:a16="http://schemas.microsoft.com/office/drawing/2014/main" id="{292B819A-C3D3-474E-8A22-C4C494EA9375}"/>
              </a:ext>
            </a:extLst>
          </p:cNvPr>
          <p:cNvSpPr>
            <a:spLocks noGrp="1"/>
          </p:cNvSpPr>
          <p:nvPr>
            <p:ph type="title"/>
          </p:nvPr>
        </p:nvSpPr>
        <p:spPr>
          <a:xfrm>
            <a:off x="1353256" y="323428"/>
            <a:ext cx="10255783" cy="677002"/>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25258551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Distro 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95DF160-2252-4507-9087-606C83CDB7D9}" type="slidenum">
              <a:rPr lang="en-US" smtClean="0"/>
              <a:t>‹#›</a:t>
            </a:fld>
            <a:endParaRPr lang="en-US" dirty="0"/>
          </a:p>
        </p:txBody>
      </p:sp>
      <p:sp>
        <p:nvSpPr>
          <p:cNvPr id="8" name="Text Placeholder 2">
            <a:extLst>
              <a:ext uri="{FF2B5EF4-FFF2-40B4-BE49-F238E27FC236}">
                <a16:creationId xmlns:a16="http://schemas.microsoft.com/office/drawing/2014/main" id="{3CDD5467-3C03-4316-9A69-B38B6BAAEF6D}"/>
              </a:ext>
            </a:extLst>
          </p:cNvPr>
          <p:cNvSpPr>
            <a:spLocks noGrp="1"/>
          </p:cNvSpPr>
          <p:nvPr>
            <p:ph idx="1"/>
          </p:nvPr>
        </p:nvSpPr>
        <p:spPr>
          <a:xfrm>
            <a:off x="203685" y="1552574"/>
            <a:ext cx="11785006" cy="45783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0C1C9539-C232-4359-B7C9-10D6588610A4}"/>
              </a:ext>
            </a:extLst>
          </p:cNvPr>
          <p:cNvSpPr>
            <a:spLocks noGrp="1"/>
          </p:cNvSpPr>
          <p:nvPr>
            <p:ph type="title"/>
          </p:nvPr>
        </p:nvSpPr>
        <p:spPr>
          <a:xfrm>
            <a:off x="1353256" y="384139"/>
            <a:ext cx="10635435" cy="67700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9764811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D118EA-1716-7BB3-084F-343E15BAA33C}"/>
              </a:ext>
            </a:extLst>
          </p:cNvPr>
          <p:cNvSpPr>
            <a:spLocks noGrp="1"/>
          </p:cNvSpPr>
          <p:nvPr>
            <p:ph type="dt" sz="half" idx="10"/>
          </p:nvPr>
        </p:nvSpPr>
        <p:spPr/>
        <p:txBody>
          <a:bodyPr/>
          <a:lstStyle/>
          <a:p>
            <a:fld id="{C1DC452C-7CC5-BA4D-9BCF-5DB4772DDC07}" type="datetimeFigureOut">
              <a:rPr lang="en-US" smtClean="0"/>
              <a:t>2/22/2024</a:t>
            </a:fld>
            <a:endParaRPr lang="en-US"/>
          </a:p>
        </p:txBody>
      </p:sp>
      <p:sp>
        <p:nvSpPr>
          <p:cNvPr id="3" name="Footer Placeholder 2">
            <a:extLst>
              <a:ext uri="{FF2B5EF4-FFF2-40B4-BE49-F238E27FC236}">
                <a16:creationId xmlns:a16="http://schemas.microsoft.com/office/drawing/2014/main" id="{3DA24142-64E0-E469-1B88-4CB210A6E5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936411-1148-CB85-B722-395AAAA66476}"/>
              </a:ext>
            </a:extLst>
          </p:cNvPr>
          <p:cNvSpPr>
            <a:spLocks noGrp="1"/>
          </p:cNvSpPr>
          <p:nvPr>
            <p:ph type="sldNum" sz="quarter" idx="12"/>
          </p:nvPr>
        </p:nvSpPr>
        <p:spPr/>
        <p:txBody>
          <a:bodyPr/>
          <a:lstStyle/>
          <a:p>
            <a:fld id="{ED643313-F31E-C542-8342-A0C73999D805}" type="slidenum">
              <a:rPr lang="en-US" smtClean="0"/>
              <a:t>‹#›</a:t>
            </a:fld>
            <a:endParaRPr lang="en-US"/>
          </a:p>
        </p:txBody>
      </p:sp>
    </p:spTree>
    <p:extLst>
      <p:ext uri="{BB962C8B-B14F-4D97-AF65-F5344CB8AC3E}">
        <p14:creationId xmlns:p14="http://schemas.microsoft.com/office/powerpoint/2010/main" val="1531733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pic>
        <p:nvPicPr>
          <p:cNvPr id="22" name="Picture 21" descr="A picture containing light, close, night sky&#10;&#10;Description automatically generated">
            <a:extLst>
              <a:ext uri="{FF2B5EF4-FFF2-40B4-BE49-F238E27FC236}">
                <a16:creationId xmlns:a16="http://schemas.microsoft.com/office/drawing/2014/main" id="{D3E80172-564A-6F4A-AFA2-98E724250A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7"/>
            <a:ext cx="12198350" cy="6858000"/>
          </a:xfrm>
          <a:prstGeom prst="rect">
            <a:avLst/>
          </a:prstGeom>
        </p:spPr>
      </p:pic>
      <p:sp>
        <p:nvSpPr>
          <p:cNvPr id="2" name="Title 1"/>
          <p:cNvSpPr>
            <a:spLocks noGrp="1"/>
          </p:cNvSpPr>
          <p:nvPr>
            <p:ph type="ctrTitle" hasCustomPrompt="1"/>
          </p:nvPr>
        </p:nvSpPr>
        <p:spPr>
          <a:xfrm>
            <a:off x="497147" y="1829689"/>
            <a:ext cx="7431781" cy="2387600"/>
          </a:xfrm>
        </p:spPr>
        <p:txBody>
          <a:bodyPr anchor="b" anchorCtr="0"/>
          <a:lstStyle>
            <a:lvl1pPr algn="l">
              <a:defRPr sz="4050"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164"/>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1" name="Date Placeholder 3">
            <a:extLst>
              <a:ext uri="{FF2B5EF4-FFF2-40B4-BE49-F238E27FC236}">
                <a16:creationId xmlns:a16="http://schemas.microsoft.com/office/drawing/2014/main" id="{2791D6D0-509C-F44B-BF2B-A5620638EE38}"/>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sp>
        <p:nvSpPr>
          <p:cNvPr id="9" name="Rectangle 8">
            <a:extLst>
              <a:ext uri="{FF2B5EF4-FFF2-40B4-BE49-F238E27FC236}">
                <a16:creationId xmlns:a16="http://schemas.microsoft.com/office/drawing/2014/main" id="{C758FE4A-9323-124D-A334-6D03EF99113F}"/>
              </a:ext>
            </a:extLst>
          </p:cNvPr>
          <p:cNvSpPr/>
          <p:nvPr userDrawn="1"/>
        </p:nvSpPr>
        <p:spPr>
          <a:xfrm>
            <a:off x="497147" y="6285822"/>
            <a:ext cx="7431781" cy="572178"/>
          </a:xfrm>
          <a:prstGeom prst="rect">
            <a:avLst/>
          </a:prstGeom>
          <a:solidFill>
            <a:srgbClr val="70C4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23" name="Picture 22" descr="A picture containing text, clipart&#10;&#10;Description automatically generated">
            <a:extLst>
              <a:ext uri="{FF2B5EF4-FFF2-40B4-BE49-F238E27FC236}">
                <a16:creationId xmlns:a16="http://schemas.microsoft.com/office/drawing/2014/main" id="{129193AE-3D25-174E-A929-6C26386B2A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33886" y="3023489"/>
            <a:ext cx="4269423" cy="1662614"/>
          </a:xfrm>
          <a:prstGeom prst="rect">
            <a:avLst/>
          </a:prstGeom>
        </p:spPr>
      </p:pic>
    </p:spTree>
    <p:extLst>
      <p:ext uri="{BB962C8B-B14F-4D97-AF65-F5344CB8AC3E}">
        <p14:creationId xmlns:p14="http://schemas.microsoft.com/office/powerpoint/2010/main" val="26896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 Black Objects">
    <p:spTree>
      <p:nvGrpSpPr>
        <p:cNvPr id="1" name=""/>
        <p:cNvGrpSpPr/>
        <p:nvPr/>
      </p:nvGrpSpPr>
      <p:grpSpPr>
        <a:xfrm>
          <a:off x="0" y="0"/>
          <a:ext cx="0" cy="0"/>
          <a:chOff x="0" y="0"/>
          <a:chExt cx="0" cy="0"/>
        </a:xfrm>
      </p:grpSpPr>
      <p:pic>
        <p:nvPicPr>
          <p:cNvPr id="14" name="Picture 13" descr="A picture containing dark, white, light&#10;&#10;Description automatically generated">
            <a:extLst>
              <a:ext uri="{FF2B5EF4-FFF2-40B4-BE49-F238E27FC236}">
                <a16:creationId xmlns:a16="http://schemas.microsoft.com/office/drawing/2014/main" id="{E4B15FFE-1DDA-D947-9E62-1D7DD87626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16" name="Rectangle 15">
            <a:extLst>
              <a:ext uri="{FF2B5EF4-FFF2-40B4-BE49-F238E27FC236}">
                <a16:creationId xmlns:a16="http://schemas.microsoft.com/office/drawing/2014/main" id="{59E891D4-9448-4A41-90F3-C8E8551BD2DB}"/>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2" name="Title 1"/>
          <p:cNvSpPr>
            <a:spLocks noGrp="1"/>
          </p:cNvSpPr>
          <p:nvPr>
            <p:ph type="ctrTitle" hasCustomPrompt="1"/>
          </p:nvPr>
        </p:nvSpPr>
        <p:spPr>
          <a:xfrm>
            <a:off x="497147" y="1830086"/>
            <a:ext cx="7431781" cy="2387600"/>
          </a:xfrm>
        </p:spPr>
        <p:txBody>
          <a:bodyPr anchor="b" anchorCtr="0"/>
          <a:lstStyle>
            <a:lvl1pPr algn="l">
              <a:defRPr sz="4050" b="1"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561"/>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7" name="Date Placeholder 3">
            <a:extLst>
              <a:ext uri="{FF2B5EF4-FFF2-40B4-BE49-F238E27FC236}">
                <a16:creationId xmlns:a16="http://schemas.microsoft.com/office/drawing/2014/main" id="{38335631-6011-9C43-89D5-EC364D84A477}"/>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F37CA52D-864A-D34F-8973-3B9A9F1216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8927" y="0"/>
            <a:ext cx="4269423" cy="1662614"/>
          </a:xfrm>
          <a:prstGeom prst="rect">
            <a:avLst/>
          </a:prstGeom>
        </p:spPr>
      </p:pic>
    </p:spTree>
    <p:extLst>
      <p:ext uri="{BB962C8B-B14F-4D97-AF65-F5344CB8AC3E}">
        <p14:creationId xmlns:p14="http://schemas.microsoft.com/office/powerpoint/2010/main" val="226092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04" y="274639"/>
            <a:ext cx="2744629" cy="5851525"/>
          </a:xfrm>
        </p:spPr>
        <p:txBody>
          <a:bodyPr vert="eaVert"/>
          <a:lstStyle>
            <a:lvl1pPr>
              <a:defRPr>
                <a:solidFill>
                  <a:srgbClr val="0071CE"/>
                </a:solidFill>
                <a:latin typeface="+mj-lt"/>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609918" y="274639"/>
            <a:ext cx="8030580" cy="5851525"/>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8E87A211-0AA7-679A-A69A-F64C1441096B}"/>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8" name="Footer Placeholder 4">
            <a:extLst>
              <a:ext uri="{FF2B5EF4-FFF2-40B4-BE49-F238E27FC236}">
                <a16:creationId xmlns:a16="http://schemas.microsoft.com/office/drawing/2014/main" id="{2484257C-A72E-3882-4253-0605D90BC7EA}"/>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9" name="Slide Number Placeholder 5">
            <a:extLst>
              <a:ext uri="{FF2B5EF4-FFF2-40B4-BE49-F238E27FC236}">
                <a16:creationId xmlns:a16="http://schemas.microsoft.com/office/drawing/2014/main" id="{DA4CFC90-8DFD-9829-BB33-954C1FBD133E}"/>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22950710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 Grey Object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D765E23A-44B4-F14E-986B-9A9E81FCB1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
            <a:ext cx="12198351" cy="6858001"/>
          </a:xfrm>
          <a:prstGeom prst="rect">
            <a:avLst/>
          </a:prstGeom>
        </p:spPr>
      </p:pic>
      <p:sp>
        <p:nvSpPr>
          <p:cNvPr id="2" name="Title 1"/>
          <p:cNvSpPr>
            <a:spLocks noGrp="1"/>
          </p:cNvSpPr>
          <p:nvPr>
            <p:ph type="ctrTitle" hasCustomPrompt="1"/>
          </p:nvPr>
        </p:nvSpPr>
        <p:spPr>
          <a:xfrm>
            <a:off x="497147" y="1830087"/>
            <a:ext cx="7431781" cy="2387600"/>
          </a:xfrm>
        </p:spPr>
        <p:txBody>
          <a:bodyPr anchor="b" anchorCtr="0"/>
          <a:lstStyle>
            <a:lvl1pPr algn="l">
              <a:defRPr sz="4050" b="1"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562"/>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0" name="Date Placeholder 3">
            <a:extLst>
              <a:ext uri="{FF2B5EF4-FFF2-40B4-BE49-F238E27FC236}">
                <a16:creationId xmlns:a16="http://schemas.microsoft.com/office/drawing/2014/main" id="{4F9F4E12-499F-D248-A288-D362D7A8B39C}"/>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sp>
        <p:nvSpPr>
          <p:cNvPr id="8" name="Rectangle 7">
            <a:extLst>
              <a:ext uri="{FF2B5EF4-FFF2-40B4-BE49-F238E27FC236}">
                <a16:creationId xmlns:a16="http://schemas.microsoft.com/office/drawing/2014/main" id="{BF068A92-2004-1145-BF98-8F85C6963F07}"/>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1" name="Picture 10" descr="A picture containing text, clipart&#10;&#10;Description automatically generated">
            <a:extLst>
              <a:ext uri="{FF2B5EF4-FFF2-40B4-BE49-F238E27FC236}">
                <a16:creationId xmlns:a16="http://schemas.microsoft.com/office/drawing/2014/main" id="{DE18FA4F-01BA-B14C-909D-DC2ED5D9BD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8927" y="0"/>
            <a:ext cx="4269423" cy="1662614"/>
          </a:xfrm>
          <a:prstGeom prst="rect">
            <a:avLst/>
          </a:prstGeom>
        </p:spPr>
      </p:pic>
    </p:spTree>
    <p:extLst>
      <p:ext uri="{BB962C8B-B14F-4D97-AF65-F5344CB8AC3E}">
        <p14:creationId xmlns:p14="http://schemas.microsoft.com/office/powerpoint/2010/main" val="320496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 Blue Object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A4A03C4-1488-8845-B4FD-29A2073791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 y="-11068"/>
            <a:ext cx="12218035" cy="6869067"/>
          </a:xfrm>
          <a:prstGeom prst="rect">
            <a:avLst/>
          </a:prstGeom>
        </p:spPr>
      </p:pic>
      <p:sp>
        <p:nvSpPr>
          <p:cNvPr id="2" name="Title 1"/>
          <p:cNvSpPr>
            <a:spLocks noGrp="1"/>
          </p:cNvSpPr>
          <p:nvPr>
            <p:ph type="ctrTitle" hasCustomPrompt="1"/>
          </p:nvPr>
        </p:nvSpPr>
        <p:spPr>
          <a:xfrm>
            <a:off x="497147" y="1829904"/>
            <a:ext cx="7431781" cy="2387600"/>
          </a:xfrm>
        </p:spPr>
        <p:txBody>
          <a:bodyPr anchor="b" anchorCtr="0"/>
          <a:lstStyle>
            <a:lvl1pPr algn="l">
              <a:defRPr sz="4050"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379"/>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1" name="Date Placeholder 3">
            <a:extLst>
              <a:ext uri="{FF2B5EF4-FFF2-40B4-BE49-F238E27FC236}">
                <a16:creationId xmlns:a16="http://schemas.microsoft.com/office/drawing/2014/main" id="{8B75FAE8-CBBC-C846-8120-355B63FB2D91}"/>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sp>
        <p:nvSpPr>
          <p:cNvPr id="8" name="Rectangle 7">
            <a:extLst>
              <a:ext uri="{FF2B5EF4-FFF2-40B4-BE49-F238E27FC236}">
                <a16:creationId xmlns:a16="http://schemas.microsoft.com/office/drawing/2014/main" id="{2B1EF560-2F95-6B40-86FE-2E3638724E92}"/>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2" name="Picture 11" descr="A picture containing text, clipart&#10;&#10;Description automatically generated">
            <a:extLst>
              <a:ext uri="{FF2B5EF4-FFF2-40B4-BE49-F238E27FC236}">
                <a16:creationId xmlns:a16="http://schemas.microsoft.com/office/drawing/2014/main" id="{4B951046-64DB-8C4D-90ED-433822065F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8927" y="0"/>
            <a:ext cx="4269423" cy="1662614"/>
          </a:xfrm>
          <a:prstGeom prst="rect">
            <a:avLst/>
          </a:prstGeom>
        </p:spPr>
      </p:pic>
    </p:spTree>
    <p:extLst>
      <p:ext uri="{BB962C8B-B14F-4D97-AF65-F5344CB8AC3E}">
        <p14:creationId xmlns:p14="http://schemas.microsoft.com/office/powerpoint/2010/main" val="266334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  Green Blue Objects">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EDA284-4A3C-2B4D-92EC-63AAF165AA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12198350" cy="6858000"/>
          </a:xfrm>
          <a:prstGeom prst="rect">
            <a:avLst/>
          </a:prstGeom>
        </p:spPr>
      </p:pic>
      <p:sp>
        <p:nvSpPr>
          <p:cNvPr id="2" name="Title 1"/>
          <p:cNvSpPr>
            <a:spLocks noGrp="1"/>
          </p:cNvSpPr>
          <p:nvPr>
            <p:ph type="ctrTitle" hasCustomPrompt="1"/>
          </p:nvPr>
        </p:nvSpPr>
        <p:spPr>
          <a:xfrm>
            <a:off x="497147" y="1829907"/>
            <a:ext cx="7431781" cy="2387600"/>
          </a:xfrm>
        </p:spPr>
        <p:txBody>
          <a:bodyPr anchor="b" anchorCtr="0"/>
          <a:lstStyle>
            <a:lvl1pPr algn="l">
              <a:defRPr sz="4050"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382"/>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1A011AF5-71DF-4644-BFD0-999FA56713E8}"/>
              </a:ext>
            </a:extLst>
          </p:cNvPr>
          <p:cNvSpPr/>
          <p:nvPr userDrawn="1"/>
        </p:nvSpPr>
        <p:spPr>
          <a:xfrm>
            <a:off x="497147" y="6285819"/>
            <a:ext cx="7431781" cy="572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0" name="Date Placeholder 3">
            <a:extLst>
              <a:ext uri="{FF2B5EF4-FFF2-40B4-BE49-F238E27FC236}">
                <a16:creationId xmlns:a16="http://schemas.microsoft.com/office/drawing/2014/main" id="{28ED5F03-7819-8E45-852B-D04E234D43C0}"/>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pic>
        <p:nvPicPr>
          <p:cNvPr id="12" name="Picture 11" descr="A picture containing text, clipart&#10;&#10;Description automatically generated">
            <a:extLst>
              <a:ext uri="{FF2B5EF4-FFF2-40B4-BE49-F238E27FC236}">
                <a16:creationId xmlns:a16="http://schemas.microsoft.com/office/drawing/2014/main" id="{71D420E3-6A17-5D48-87B5-892C52B3F9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8927" y="0"/>
            <a:ext cx="4269423" cy="1662614"/>
          </a:xfrm>
          <a:prstGeom prst="rect">
            <a:avLst/>
          </a:prstGeom>
        </p:spPr>
      </p:pic>
    </p:spTree>
    <p:extLst>
      <p:ext uri="{BB962C8B-B14F-4D97-AF65-F5344CB8AC3E}">
        <p14:creationId xmlns:p14="http://schemas.microsoft.com/office/powerpoint/2010/main" val="6213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 Green Objects">
    <p:spTree>
      <p:nvGrpSpPr>
        <p:cNvPr id="1" name=""/>
        <p:cNvGrpSpPr/>
        <p:nvPr/>
      </p:nvGrpSpPr>
      <p:grpSpPr>
        <a:xfrm>
          <a:off x="0" y="0"/>
          <a:ext cx="0" cy="0"/>
          <a:chOff x="0" y="0"/>
          <a:chExt cx="0" cy="0"/>
        </a:xfrm>
      </p:grpSpPr>
      <p:pic>
        <p:nvPicPr>
          <p:cNvPr id="12" name="Picture 11" descr="A picture containing green, dome&#10;&#10;Description automatically generated">
            <a:extLst>
              <a:ext uri="{FF2B5EF4-FFF2-40B4-BE49-F238E27FC236}">
                <a16:creationId xmlns:a16="http://schemas.microsoft.com/office/drawing/2014/main" id="{AA9399C6-1291-8D48-92E1-4052709B59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2" name="Title 1"/>
          <p:cNvSpPr>
            <a:spLocks noGrp="1"/>
          </p:cNvSpPr>
          <p:nvPr>
            <p:ph type="ctrTitle" hasCustomPrompt="1"/>
          </p:nvPr>
        </p:nvSpPr>
        <p:spPr>
          <a:xfrm>
            <a:off x="497147" y="1829905"/>
            <a:ext cx="7431781" cy="2387600"/>
          </a:xfrm>
        </p:spPr>
        <p:txBody>
          <a:bodyPr anchor="b" anchorCtr="0"/>
          <a:lstStyle>
            <a:lvl1pPr algn="l">
              <a:defRPr sz="4050"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380"/>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5" name="Date Placeholder 3">
            <a:extLst>
              <a:ext uri="{FF2B5EF4-FFF2-40B4-BE49-F238E27FC236}">
                <a16:creationId xmlns:a16="http://schemas.microsoft.com/office/drawing/2014/main" id="{BF03A42A-5D32-2945-9F84-81A824B743FC}"/>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sp>
        <p:nvSpPr>
          <p:cNvPr id="8" name="Rectangle 7">
            <a:extLst>
              <a:ext uri="{FF2B5EF4-FFF2-40B4-BE49-F238E27FC236}">
                <a16:creationId xmlns:a16="http://schemas.microsoft.com/office/drawing/2014/main" id="{75809533-8D7B-2D4C-9201-0FB7FD3359CB}"/>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9" name="Picture 8" descr="A picture containing text, clipart&#10;&#10;Description automatically generated">
            <a:extLst>
              <a:ext uri="{FF2B5EF4-FFF2-40B4-BE49-F238E27FC236}">
                <a16:creationId xmlns:a16="http://schemas.microsoft.com/office/drawing/2014/main" id="{C67E8420-BD85-5D46-AAE9-6B2812F196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8927" y="0"/>
            <a:ext cx="4269423" cy="1662614"/>
          </a:xfrm>
          <a:prstGeom prst="rect">
            <a:avLst/>
          </a:prstGeom>
        </p:spPr>
      </p:pic>
    </p:spTree>
    <p:extLst>
      <p:ext uri="{BB962C8B-B14F-4D97-AF65-F5344CB8AC3E}">
        <p14:creationId xmlns:p14="http://schemas.microsoft.com/office/powerpoint/2010/main" val="240116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 Slide - photo">
    <p:spTree>
      <p:nvGrpSpPr>
        <p:cNvPr id="1" name=""/>
        <p:cNvGrpSpPr/>
        <p:nvPr/>
      </p:nvGrpSpPr>
      <p:grpSpPr>
        <a:xfrm>
          <a:off x="0" y="0"/>
          <a:ext cx="0" cy="0"/>
          <a:chOff x="0" y="0"/>
          <a:chExt cx="0" cy="0"/>
        </a:xfrm>
      </p:grpSpPr>
      <p:pic>
        <p:nvPicPr>
          <p:cNvPr id="10" name="Picture 9" descr="A picture containing light, close, night sky&#10;&#10;Description automatically generated">
            <a:extLst>
              <a:ext uri="{FF2B5EF4-FFF2-40B4-BE49-F238E27FC236}">
                <a16:creationId xmlns:a16="http://schemas.microsoft.com/office/drawing/2014/main" id="{446E152B-B4A1-FA45-B321-CF42D4F02D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7"/>
            <a:ext cx="12198350" cy="6858000"/>
          </a:xfrm>
          <a:prstGeom prst="rect">
            <a:avLst/>
          </a:prstGeom>
        </p:spPr>
      </p:pic>
      <p:sp>
        <p:nvSpPr>
          <p:cNvPr id="11" name="Picture Placeholder 10"/>
          <p:cNvSpPr>
            <a:spLocks noGrp="1"/>
          </p:cNvSpPr>
          <p:nvPr>
            <p:ph type="pic" sz="quarter" idx="13" hasCustomPrompt="1"/>
          </p:nvPr>
        </p:nvSpPr>
        <p:spPr>
          <a:xfrm>
            <a:off x="0" y="0"/>
            <a:ext cx="12198350" cy="6858000"/>
          </a:xfrm>
        </p:spPr>
        <p:txBody>
          <a:bodyPr tIns="0" bIns="1554480" anchor="ctr" anchorCtr="0"/>
          <a:lstStyle>
            <a:lvl1pPr algn="ctr">
              <a:defRPr>
                <a:solidFill>
                  <a:schemeClr val="bg1"/>
                </a:solidFill>
              </a:defRPr>
            </a:lvl1pPr>
          </a:lstStyle>
          <a:p>
            <a:r>
              <a:rPr lang="en-US" dirty="0"/>
              <a:t>click photo placeholder icon, select image</a:t>
            </a:r>
          </a:p>
        </p:txBody>
      </p:sp>
      <p:sp>
        <p:nvSpPr>
          <p:cNvPr id="2" name="Title 1"/>
          <p:cNvSpPr>
            <a:spLocks noGrp="1"/>
          </p:cNvSpPr>
          <p:nvPr>
            <p:ph type="title" hasCustomPrompt="1"/>
          </p:nvPr>
        </p:nvSpPr>
        <p:spPr>
          <a:xfrm>
            <a:off x="497148" y="3197507"/>
            <a:ext cx="5024785" cy="850446"/>
          </a:xfrm>
        </p:spPr>
        <p:txBody>
          <a:bodyPr anchor="b"/>
          <a:lstStyle>
            <a:lvl1pPr>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4"/>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8" name="Footer Placeholder 4">
            <a:extLst>
              <a:ext uri="{FF2B5EF4-FFF2-40B4-BE49-F238E27FC236}">
                <a16:creationId xmlns:a16="http://schemas.microsoft.com/office/drawing/2014/main" id="{2EFEDDBF-1F21-1640-99A5-89C73B60BDFE}"/>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12" name="Picture 11" descr="A picture containing text, clipart&#10;&#10;Description automatically generated">
            <a:extLst>
              <a:ext uri="{FF2B5EF4-FFF2-40B4-BE49-F238E27FC236}">
                <a16:creationId xmlns:a16="http://schemas.microsoft.com/office/drawing/2014/main" id="{D68CF070-EC62-9E44-9DBD-166B43364F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18986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Slide - black objects">
    <p:spTree>
      <p:nvGrpSpPr>
        <p:cNvPr id="1" name=""/>
        <p:cNvGrpSpPr/>
        <p:nvPr/>
      </p:nvGrpSpPr>
      <p:grpSpPr>
        <a:xfrm>
          <a:off x="0" y="0"/>
          <a:ext cx="0" cy="0"/>
          <a:chOff x="0" y="0"/>
          <a:chExt cx="0" cy="0"/>
        </a:xfrm>
      </p:grpSpPr>
      <p:pic>
        <p:nvPicPr>
          <p:cNvPr id="5" name="Picture 4" descr="A picture containing ceiling, dark, light, lit&#10;&#10;Description automatically generated">
            <a:extLst>
              <a:ext uri="{FF2B5EF4-FFF2-40B4-BE49-F238E27FC236}">
                <a16:creationId xmlns:a16="http://schemas.microsoft.com/office/drawing/2014/main" id="{BBAC1F49-388D-7A44-BEA0-C78BD3EC3B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2" name="Title 1"/>
          <p:cNvSpPr>
            <a:spLocks noGrp="1"/>
          </p:cNvSpPr>
          <p:nvPr>
            <p:ph type="title" hasCustomPrompt="1"/>
          </p:nvPr>
        </p:nvSpPr>
        <p:spPr>
          <a:xfrm>
            <a:off x="497148" y="3197507"/>
            <a:ext cx="5024785" cy="850446"/>
          </a:xfrm>
        </p:spPr>
        <p:txBody>
          <a:bodyPr anchor="b"/>
          <a:lstStyle>
            <a:lvl1pPr>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4"/>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10" name="Footer Placeholder 4">
            <a:extLst>
              <a:ext uri="{FF2B5EF4-FFF2-40B4-BE49-F238E27FC236}">
                <a16:creationId xmlns:a16="http://schemas.microsoft.com/office/drawing/2014/main" id="{2662CB1A-E15E-094D-8041-07BB4473F635}"/>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25545697-DBFB-314D-B857-15771070DF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306058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Slide - grey objects">
    <p:spTree>
      <p:nvGrpSpPr>
        <p:cNvPr id="1" name=""/>
        <p:cNvGrpSpPr/>
        <p:nvPr/>
      </p:nvGrpSpPr>
      <p:grpSpPr>
        <a:xfrm>
          <a:off x="0" y="0"/>
          <a:ext cx="0" cy="0"/>
          <a:chOff x="0" y="0"/>
          <a:chExt cx="0" cy="0"/>
        </a:xfrm>
      </p:grpSpPr>
      <p:pic>
        <p:nvPicPr>
          <p:cNvPr id="16" name="Picture 15" descr="A picture containing ceiling, light, bathroom&#10;&#10;Description automatically generated">
            <a:extLst>
              <a:ext uri="{FF2B5EF4-FFF2-40B4-BE49-F238E27FC236}">
                <a16:creationId xmlns:a16="http://schemas.microsoft.com/office/drawing/2014/main" id="{6B9A4BCE-1611-374C-81BC-5687DDB95D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2" name="Title 1"/>
          <p:cNvSpPr>
            <a:spLocks noGrp="1"/>
          </p:cNvSpPr>
          <p:nvPr>
            <p:ph type="title" hasCustomPrompt="1"/>
          </p:nvPr>
        </p:nvSpPr>
        <p:spPr>
          <a:xfrm>
            <a:off x="497148" y="3197506"/>
            <a:ext cx="5024785" cy="850446"/>
          </a:xfrm>
        </p:spPr>
        <p:txBody>
          <a:bodyPr anchor="b"/>
          <a:lstStyle>
            <a:lvl1pPr marL="0" marR="0" indent="0" algn="l" defTabSz="685800" rtl="0" eaLnBrk="1" fontAlgn="auto" latinLnBrk="0" hangingPunct="1">
              <a:lnSpc>
                <a:spcPct val="80000"/>
              </a:lnSpc>
              <a:spcBef>
                <a:spcPct val="0"/>
              </a:spcBef>
              <a:spcAft>
                <a:spcPts val="0"/>
              </a:spcAft>
              <a:buClrTx/>
              <a:buSzTx/>
              <a:buFontTx/>
              <a:buNone/>
              <a:tabLst/>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3"/>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10" name="Footer Placeholder 4">
            <a:extLst>
              <a:ext uri="{FF2B5EF4-FFF2-40B4-BE49-F238E27FC236}">
                <a16:creationId xmlns:a16="http://schemas.microsoft.com/office/drawing/2014/main" id="{910C99AB-C006-5F4E-9AA9-D1F0E1A427E8}"/>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B3805C16-A186-FB49-AF6A-C9835639CC1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210062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Slide - blue objects">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5D2A1F8E-6649-4F43-8C8D-2CE44767F4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 y="-11068"/>
            <a:ext cx="12218035" cy="6869067"/>
          </a:xfrm>
          <a:prstGeom prst="rect">
            <a:avLst/>
          </a:prstGeom>
        </p:spPr>
      </p:pic>
      <p:sp>
        <p:nvSpPr>
          <p:cNvPr id="2" name="Title 1"/>
          <p:cNvSpPr>
            <a:spLocks noGrp="1"/>
          </p:cNvSpPr>
          <p:nvPr>
            <p:ph type="title" hasCustomPrompt="1"/>
          </p:nvPr>
        </p:nvSpPr>
        <p:spPr>
          <a:xfrm>
            <a:off x="497148" y="3197506"/>
            <a:ext cx="5024785" cy="850446"/>
          </a:xfrm>
        </p:spPr>
        <p:txBody>
          <a:bodyPr anchor="b"/>
          <a:lstStyle>
            <a:lvl1pPr>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3"/>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10" name="Footer Placeholder 4">
            <a:extLst>
              <a:ext uri="{FF2B5EF4-FFF2-40B4-BE49-F238E27FC236}">
                <a16:creationId xmlns:a16="http://schemas.microsoft.com/office/drawing/2014/main" id="{F3F77F5F-4486-B542-B43F-02DBB5E1BAF4}"/>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53E53D4A-3BB4-DF4E-9F3F-1FCD18429F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30419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Slide - green blue objects">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414955F-91EA-5E4E-994F-4A7C40FD8F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12198350" cy="6858000"/>
          </a:xfrm>
          <a:prstGeom prst="rect">
            <a:avLst/>
          </a:prstGeom>
        </p:spPr>
      </p:pic>
      <p:sp>
        <p:nvSpPr>
          <p:cNvPr id="2" name="Title 1"/>
          <p:cNvSpPr>
            <a:spLocks noGrp="1"/>
          </p:cNvSpPr>
          <p:nvPr>
            <p:ph type="title" hasCustomPrompt="1"/>
          </p:nvPr>
        </p:nvSpPr>
        <p:spPr>
          <a:xfrm>
            <a:off x="497148" y="3197506"/>
            <a:ext cx="5024785" cy="850446"/>
          </a:xfrm>
        </p:spPr>
        <p:txBody>
          <a:bodyPr anchor="b"/>
          <a:lstStyle>
            <a:lvl1pPr>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3"/>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10" name="Footer Placeholder 4">
            <a:extLst>
              <a:ext uri="{FF2B5EF4-FFF2-40B4-BE49-F238E27FC236}">
                <a16:creationId xmlns:a16="http://schemas.microsoft.com/office/drawing/2014/main" id="{7405F14C-C50F-2A4D-B15A-2AC93C986F59}"/>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D0F5A230-1243-354D-9434-2762FAB4E0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192113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vider Slide - green objects">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062F881-F280-CD4E-AAE5-A8D74DF0D3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12198350" cy="6858000"/>
          </a:xfrm>
          <a:prstGeom prst="rect">
            <a:avLst/>
          </a:prstGeom>
        </p:spPr>
      </p:pic>
      <p:sp>
        <p:nvSpPr>
          <p:cNvPr id="2" name="Title 1"/>
          <p:cNvSpPr>
            <a:spLocks noGrp="1"/>
          </p:cNvSpPr>
          <p:nvPr>
            <p:ph type="title" hasCustomPrompt="1"/>
          </p:nvPr>
        </p:nvSpPr>
        <p:spPr>
          <a:xfrm>
            <a:off x="497148" y="3197506"/>
            <a:ext cx="5024785" cy="850446"/>
          </a:xfrm>
        </p:spPr>
        <p:txBody>
          <a:bodyPr anchor="b"/>
          <a:lstStyle>
            <a:lvl1pPr>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3"/>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10" name="Footer Placeholder 4">
            <a:extLst>
              <a:ext uri="{FF2B5EF4-FFF2-40B4-BE49-F238E27FC236}">
                <a16:creationId xmlns:a16="http://schemas.microsoft.com/office/drawing/2014/main" id="{923E2E4B-2C43-774C-8182-142B4B2767B9}"/>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73554C6D-7F8C-A540-B397-2C12558F0A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4914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767AE59-3D7D-9F72-F9C2-B52F6E235F09}"/>
              </a:ext>
            </a:extLst>
          </p:cNvPr>
          <p:cNvSpPr>
            <a:spLocks noGrp="1"/>
          </p:cNvSpPr>
          <p:nvPr>
            <p:ph type="ftr" sz="quarter" idx="3"/>
          </p:nvPr>
        </p:nvSpPr>
        <p:spPr>
          <a:xfrm>
            <a:off x="4167770" y="4128687"/>
            <a:ext cx="3862811" cy="365125"/>
          </a:xfrm>
          <a:prstGeom prst="rect">
            <a:avLst/>
          </a:prstGeom>
        </p:spPr>
        <p:txBody>
          <a:bodyPr vert="horz" lIns="121954" tIns="60977" rIns="121954" bIns="60977" rtlCol="0" anchor="ctr"/>
          <a:lstStyle>
            <a:lvl1pPr algn="ctr">
              <a:defRPr sz="2000">
                <a:solidFill>
                  <a:schemeClr val="tx2"/>
                </a:solidFill>
              </a:defRPr>
            </a:lvl1pPr>
          </a:lstStyle>
          <a:p>
            <a:r>
              <a:rPr lang="en-US"/>
              <a:t>www.incose.org/symp2023 #INCOSEIS</a:t>
            </a:r>
            <a:endParaRPr lang="en-US" dirty="0"/>
          </a:p>
        </p:txBody>
      </p:sp>
      <p:pic>
        <p:nvPicPr>
          <p:cNvPr id="7" name="Graphique 6">
            <a:extLst>
              <a:ext uri="{FF2B5EF4-FFF2-40B4-BE49-F238E27FC236}">
                <a16:creationId xmlns:a16="http://schemas.microsoft.com/office/drawing/2014/main" id="{AA4E6887-D382-6DC3-D095-19557F1BC08B}"/>
              </a:ext>
            </a:extLst>
          </p:cNvPr>
          <p:cNvPicPr>
            <a:picLocks noChangeAspect="1"/>
          </p:cNvPicPr>
          <p:nvPr userDrawn="1"/>
        </p:nvPicPr>
        <p:blipFill>
          <a:blip r:embed="rId2"/>
          <a:srcRect/>
          <a:stretch/>
        </p:blipFill>
        <p:spPr>
          <a:xfrm>
            <a:off x="2586648" y="1916591"/>
            <a:ext cx="6449989" cy="2130800"/>
          </a:xfrm>
          <a:prstGeom prst="rect">
            <a:avLst/>
          </a:prstGeom>
        </p:spPr>
      </p:pic>
    </p:spTree>
    <p:extLst>
      <p:ext uri="{BB962C8B-B14F-4D97-AF65-F5344CB8AC3E}">
        <p14:creationId xmlns:p14="http://schemas.microsoft.com/office/powerpoint/2010/main" val="30848271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mpact - photo">
    <p:spTree>
      <p:nvGrpSpPr>
        <p:cNvPr id="1" name=""/>
        <p:cNvGrpSpPr/>
        <p:nvPr/>
      </p:nvGrpSpPr>
      <p:grpSpPr>
        <a:xfrm>
          <a:off x="0" y="0"/>
          <a:ext cx="0" cy="0"/>
          <a:chOff x="0" y="0"/>
          <a:chExt cx="0" cy="0"/>
        </a:xfrm>
      </p:grpSpPr>
      <p:pic>
        <p:nvPicPr>
          <p:cNvPr id="16" name="Picture 15" descr="A picture containing background pattern&#10;&#10;Description automatically generated">
            <a:extLst>
              <a:ext uri="{FF2B5EF4-FFF2-40B4-BE49-F238E27FC236}">
                <a16:creationId xmlns:a16="http://schemas.microsoft.com/office/drawing/2014/main" id="{867233AD-5081-FC4A-BBEE-CF5CD765B4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08" y="0"/>
            <a:ext cx="12193937" cy="6858000"/>
          </a:xfrm>
          <a:prstGeom prst="rect">
            <a:avLst/>
          </a:prstGeom>
        </p:spPr>
      </p:pic>
      <p:sp>
        <p:nvSpPr>
          <p:cNvPr id="13" name="Picture Placeholder 10">
            <a:extLst>
              <a:ext uri="{FF2B5EF4-FFF2-40B4-BE49-F238E27FC236}">
                <a16:creationId xmlns:a16="http://schemas.microsoft.com/office/drawing/2014/main" id="{980A1AA0-D44F-7746-8A24-B4D63161183E}"/>
              </a:ext>
            </a:extLst>
          </p:cNvPr>
          <p:cNvSpPr>
            <a:spLocks noGrp="1"/>
          </p:cNvSpPr>
          <p:nvPr>
            <p:ph type="pic" sz="quarter" idx="13" hasCustomPrompt="1"/>
          </p:nvPr>
        </p:nvSpPr>
        <p:spPr>
          <a:xfrm>
            <a:off x="0" y="0"/>
            <a:ext cx="12198350" cy="6858000"/>
          </a:xfrm>
        </p:spPr>
        <p:txBody>
          <a:bodyPr tIns="0" bIns="1554480" anchor="ctr" anchorCtr="0"/>
          <a:lstStyle>
            <a:lvl1pPr algn="ctr">
              <a:defRPr>
                <a:solidFill>
                  <a:schemeClr val="bg1"/>
                </a:solidFill>
              </a:defRPr>
            </a:lvl1pPr>
          </a:lstStyle>
          <a:p>
            <a:r>
              <a:rPr lang="en-US" dirty="0"/>
              <a:t>click photo placeholder icon, select image</a:t>
            </a:r>
          </a:p>
        </p:txBody>
      </p:sp>
      <p:sp>
        <p:nvSpPr>
          <p:cNvPr id="9" name="Footer Placeholder 4">
            <a:extLst>
              <a:ext uri="{FF2B5EF4-FFF2-40B4-BE49-F238E27FC236}">
                <a16:creationId xmlns:a16="http://schemas.microsoft.com/office/drawing/2014/main" id="{2B4CB8BE-57F5-4549-A4D5-D2D1D23E79DF}"/>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sp>
        <p:nvSpPr>
          <p:cNvPr id="7" name="Content Placeholder 2">
            <a:extLst>
              <a:ext uri="{FF2B5EF4-FFF2-40B4-BE49-F238E27FC236}">
                <a16:creationId xmlns:a16="http://schemas.microsoft.com/office/drawing/2014/main" id="{4966D296-2BCB-FD43-9030-EE3ACEE0C16B}"/>
              </a:ext>
            </a:extLst>
          </p:cNvPr>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pic>
        <p:nvPicPr>
          <p:cNvPr id="8" name="Picture 7" descr="A picture containing text, clipart&#10;&#10;Description automatically generated">
            <a:extLst>
              <a:ext uri="{FF2B5EF4-FFF2-40B4-BE49-F238E27FC236}">
                <a16:creationId xmlns:a16="http://schemas.microsoft.com/office/drawing/2014/main" id="{3C813594-1B31-5B40-9D90-C35F0FBC38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163018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mpact - black objects">
    <p:spTree>
      <p:nvGrpSpPr>
        <p:cNvPr id="1" name=""/>
        <p:cNvGrpSpPr/>
        <p:nvPr/>
      </p:nvGrpSpPr>
      <p:grpSpPr>
        <a:xfrm>
          <a:off x="0" y="0"/>
          <a:ext cx="0" cy="0"/>
          <a:chOff x="0" y="0"/>
          <a:chExt cx="0" cy="0"/>
        </a:xfrm>
      </p:grpSpPr>
      <p:pic>
        <p:nvPicPr>
          <p:cNvPr id="6" name="Picture 5" descr="A picture containing ceiling, dark, light, lit&#10;&#10;Description automatically generated">
            <a:extLst>
              <a:ext uri="{FF2B5EF4-FFF2-40B4-BE49-F238E27FC236}">
                <a16:creationId xmlns:a16="http://schemas.microsoft.com/office/drawing/2014/main" id="{B4DDEFE2-4E6D-8540-80A7-EA12624023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3" name="Content Placeholder 2"/>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sp>
        <p:nvSpPr>
          <p:cNvPr id="9" name="Footer Placeholder 4">
            <a:extLst>
              <a:ext uri="{FF2B5EF4-FFF2-40B4-BE49-F238E27FC236}">
                <a16:creationId xmlns:a16="http://schemas.microsoft.com/office/drawing/2014/main" id="{2B4CB8BE-57F5-4549-A4D5-D2D1D23E79DF}"/>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8" name="Picture 7" descr="A picture containing text, clipart&#10;&#10;Description automatically generated">
            <a:extLst>
              <a:ext uri="{FF2B5EF4-FFF2-40B4-BE49-F238E27FC236}">
                <a16:creationId xmlns:a16="http://schemas.microsoft.com/office/drawing/2014/main" id="{4CA56AD5-0CAC-C740-A0A3-EFC4D4ED7C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409750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Impact - grey objects">
    <p:spTree>
      <p:nvGrpSpPr>
        <p:cNvPr id="1" name=""/>
        <p:cNvGrpSpPr/>
        <p:nvPr/>
      </p:nvGrpSpPr>
      <p:grpSpPr>
        <a:xfrm>
          <a:off x="0" y="0"/>
          <a:ext cx="0" cy="0"/>
          <a:chOff x="0" y="0"/>
          <a:chExt cx="0" cy="0"/>
        </a:xfrm>
      </p:grpSpPr>
      <p:pic>
        <p:nvPicPr>
          <p:cNvPr id="6" name="Picture 5" descr="A picture containing ceiling, light, bathroom&#10;&#10;Description automatically generated">
            <a:extLst>
              <a:ext uri="{FF2B5EF4-FFF2-40B4-BE49-F238E27FC236}">
                <a16:creationId xmlns:a16="http://schemas.microsoft.com/office/drawing/2014/main" id="{2175B8AA-586D-D24D-A4D5-B0BC1D34E1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5" name="Footer Placeholder 4"/>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17C32B05-90DB-5B44-8D0B-613A3A75C4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
        <p:nvSpPr>
          <p:cNvPr id="8" name="Content Placeholder 2">
            <a:extLst>
              <a:ext uri="{FF2B5EF4-FFF2-40B4-BE49-F238E27FC236}">
                <a16:creationId xmlns:a16="http://schemas.microsoft.com/office/drawing/2014/main" id="{4574903E-A0A7-3242-8FDB-DBCAC37F091A}"/>
              </a:ext>
            </a:extLst>
          </p:cNvPr>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spTree>
    <p:extLst>
      <p:ext uri="{BB962C8B-B14F-4D97-AF65-F5344CB8AC3E}">
        <p14:creationId xmlns:p14="http://schemas.microsoft.com/office/powerpoint/2010/main" val="199531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mpact - blue objects">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C03F4202-1BA4-2C4F-8407-75E51A0346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 y="-11068"/>
            <a:ext cx="12218035" cy="6869067"/>
          </a:xfrm>
          <a:prstGeom prst="rect">
            <a:avLst/>
          </a:prstGeom>
        </p:spPr>
      </p:pic>
      <p:sp>
        <p:nvSpPr>
          <p:cNvPr id="9" name="Footer Placeholder 4">
            <a:extLst>
              <a:ext uri="{FF2B5EF4-FFF2-40B4-BE49-F238E27FC236}">
                <a16:creationId xmlns:a16="http://schemas.microsoft.com/office/drawing/2014/main" id="{7BC1DB6E-B9E3-B042-9274-51AFF05A9C98}"/>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sp>
        <p:nvSpPr>
          <p:cNvPr id="6" name="Content Placeholder 2">
            <a:extLst>
              <a:ext uri="{FF2B5EF4-FFF2-40B4-BE49-F238E27FC236}">
                <a16:creationId xmlns:a16="http://schemas.microsoft.com/office/drawing/2014/main" id="{3C5E11F5-0A94-2B43-B730-61842EA5B39A}"/>
              </a:ext>
            </a:extLst>
          </p:cNvPr>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AF714367-FC2D-EE4F-950A-4F04C61E8B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224233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mpact - green blue object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0ECDD80-84EE-AB4A-887C-66AECE7568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11068"/>
            <a:ext cx="12218033" cy="6869066"/>
          </a:xfrm>
          <a:prstGeom prst="rect">
            <a:avLst/>
          </a:prstGeom>
        </p:spPr>
      </p:pic>
      <p:sp>
        <p:nvSpPr>
          <p:cNvPr id="9" name="Footer Placeholder 4">
            <a:extLst>
              <a:ext uri="{FF2B5EF4-FFF2-40B4-BE49-F238E27FC236}">
                <a16:creationId xmlns:a16="http://schemas.microsoft.com/office/drawing/2014/main" id="{11A53A49-E06C-4042-9015-803ED0E7A877}"/>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sp>
        <p:nvSpPr>
          <p:cNvPr id="8" name="Content Placeholder 2">
            <a:extLst>
              <a:ext uri="{FF2B5EF4-FFF2-40B4-BE49-F238E27FC236}">
                <a16:creationId xmlns:a16="http://schemas.microsoft.com/office/drawing/2014/main" id="{59D410E9-742A-4945-B21E-791AB76E04B4}"/>
              </a:ext>
            </a:extLst>
          </p:cNvPr>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pic>
        <p:nvPicPr>
          <p:cNvPr id="6" name="Picture 5" descr="A picture containing text, clipart&#10;&#10;Description automatically generated">
            <a:extLst>
              <a:ext uri="{FF2B5EF4-FFF2-40B4-BE49-F238E27FC236}">
                <a16:creationId xmlns:a16="http://schemas.microsoft.com/office/drawing/2014/main" id="{49779A9A-B55C-5D47-82F4-8334A2CE3E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33862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mpact - green objects">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58071309-280E-1C4F-92E3-34DF6D520D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9" name="Footer Placeholder 4">
            <a:extLst>
              <a:ext uri="{FF2B5EF4-FFF2-40B4-BE49-F238E27FC236}">
                <a16:creationId xmlns:a16="http://schemas.microsoft.com/office/drawing/2014/main" id="{129B01FF-9B41-F14E-A6D0-BF513926B2D1}"/>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sp>
        <p:nvSpPr>
          <p:cNvPr id="6" name="Content Placeholder 2">
            <a:extLst>
              <a:ext uri="{FF2B5EF4-FFF2-40B4-BE49-F238E27FC236}">
                <a16:creationId xmlns:a16="http://schemas.microsoft.com/office/drawing/2014/main" id="{8D3A771C-35EA-EB47-867D-611F137B5D64}"/>
              </a:ext>
            </a:extLst>
          </p:cNvPr>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7D1F1DC3-A3D5-B04B-976C-D823C3E620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60280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Header +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89469" y="1768030"/>
            <a:ext cx="9773429" cy="4114610"/>
          </a:xfrm>
        </p:spPr>
        <p:txBody>
          <a:bodyPr/>
          <a:lstStyle>
            <a:lvl1pPr>
              <a:defRPr sz="2800" b="0"/>
            </a:lvl1pPr>
            <a:lvl2pPr marL="347663" indent="-342900">
              <a:buFont typeface="Arial" panose="020B0604020202020204" pitchFamily="34" charset="0"/>
              <a:buChar char="•"/>
              <a:defRPr sz="2400"/>
            </a:lvl2pPr>
            <a:lvl3pPr>
              <a:defRPr sz="1800"/>
            </a:lvl3pPr>
            <a:lvl4pPr>
              <a:defRPr sz="2400"/>
            </a:lvl4pPr>
            <a:lvl5pPr>
              <a:defRPr sz="1800"/>
            </a:lvl5pPr>
          </a:lstStyle>
          <a:p>
            <a:pPr lvl="0"/>
            <a:r>
              <a:rPr lang="en-US" dirty="0"/>
              <a:t>Click to edit Master text styles</a:t>
            </a:r>
          </a:p>
          <a:p>
            <a:pPr lvl="1"/>
            <a:r>
              <a:rPr lang="en-US" dirty="0"/>
              <a:t>Second level</a:t>
            </a:r>
          </a:p>
          <a:p>
            <a:pPr lvl="4"/>
            <a:r>
              <a:rPr lang="en-US" dirty="0"/>
              <a:t>Third level</a:t>
            </a:r>
          </a:p>
          <a:p>
            <a:pPr lvl="4"/>
            <a:r>
              <a:rPr lang="en-US" dirty="0"/>
              <a:t>Fourth level</a:t>
            </a:r>
          </a:p>
          <a:p>
            <a:pPr lvl="4"/>
            <a:r>
              <a:rPr lang="en-US" dirty="0"/>
              <a:t>Fifth level</a:t>
            </a:r>
          </a:p>
        </p:txBody>
      </p:sp>
      <p:sp>
        <p:nvSpPr>
          <p:cNvPr id="12" name="Rectangle 11">
            <a:extLst>
              <a:ext uri="{FF2B5EF4-FFF2-40B4-BE49-F238E27FC236}">
                <a16:creationId xmlns:a16="http://schemas.microsoft.com/office/drawing/2014/main" id="{E8269BF3-C00F-D543-945E-138469EF6519}"/>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3" name="Rectangle 12">
            <a:extLst>
              <a:ext uri="{FF2B5EF4-FFF2-40B4-BE49-F238E27FC236}">
                <a16:creationId xmlns:a16="http://schemas.microsoft.com/office/drawing/2014/main" id="{FA8573D2-3098-4F4C-AE4B-ABCBFAC7BB23}"/>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4" name="Rectangle 13">
            <a:extLst>
              <a:ext uri="{FF2B5EF4-FFF2-40B4-BE49-F238E27FC236}">
                <a16:creationId xmlns:a16="http://schemas.microsoft.com/office/drawing/2014/main" id="{8ADF254F-9331-FC40-991F-524B2A294C56}"/>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5" name="Footer Placeholder 4">
            <a:extLst>
              <a:ext uri="{FF2B5EF4-FFF2-40B4-BE49-F238E27FC236}">
                <a16:creationId xmlns:a16="http://schemas.microsoft.com/office/drawing/2014/main" id="{51738B67-D956-834F-A306-8228CD8DAAD9}"/>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6" name="Slide Number Placeholder 5">
            <a:extLst>
              <a:ext uri="{FF2B5EF4-FFF2-40B4-BE49-F238E27FC236}">
                <a16:creationId xmlns:a16="http://schemas.microsoft.com/office/drawing/2014/main" id="{AC6D248A-5765-6A42-A182-5809BD1F7D11}"/>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5" name="Picture 4" descr="Text&#10;&#10;Description automatically generated with medium confidence">
            <a:extLst>
              <a:ext uri="{FF2B5EF4-FFF2-40B4-BE49-F238E27FC236}">
                <a16:creationId xmlns:a16="http://schemas.microsoft.com/office/drawing/2014/main" id="{BE43A7DA-23FA-154F-ACE9-5901660CE2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101182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er + Subhead +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497147" y="73805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2" name="Rectangle 11">
            <a:extLst>
              <a:ext uri="{FF2B5EF4-FFF2-40B4-BE49-F238E27FC236}">
                <a16:creationId xmlns:a16="http://schemas.microsoft.com/office/drawing/2014/main" id="{6ABFEB11-CCEF-274B-A2BB-C842F59590F0}"/>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3" name="Rectangle 12">
            <a:extLst>
              <a:ext uri="{FF2B5EF4-FFF2-40B4-BE49-F238E27FC236}">
                <a16:creationId xmlns:a16="http://schemas.microsoft.com/office/drawing/2014/main" id="{6D206BFB-C534-8E42-8C3B-D7DC3AE70CFA}"/>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Footer Placeholder 4">
            <a:extLst>
              <a:ext uri="{FF2B5EF4-FFF2-40B4-BE49-F238E27FC236}">
                <a16:creationId xmlns:a16="http://schemas.microsoft.com/office/drawing/2014/main" id="{6623EF4B-EC6F-9640-8BA0-C1F838024FD5}"/>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0" name="Slide Number Placeholder 5">
            <a:extLst>
              <a:ext uri="{FF2B5EF4-FFF2-40B4-BE49-F238E27FC236}">
                <a16:creationId xmlns:a16="http://schemas.microsoft.com/office/drawing/2014/main" id="{6F9779A6-75E1-BA47-9C44-DECC664B5D9C}"/>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Rectangle 14">
            <a:extLst>
              <a:ext uri="{FF2B5EF4-FFF2-40B4-BE49-F238E27FC236}">
                <a16:creationId xmlns:a16="http://schemas.microsoft.com/office/drawing/2014/main" id="{CBC165AB-2A38-5243-92A6-D567F4E02CA1}"/>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6" name="Picture 15" descr="Text&#10;&#10;Description automatically generated with medium confidence">
            <a:extLst>
              <a:ext uri="{FF2B5EF4-FFF2-40B4-BE49-F238E27FC236}">
                <a16:creationId xmlns:a16="http://schemas.microsoft.com/office/drawing/2014/main" id="{CB587A87-39EC-F94B-AB96-19FD2577A0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396147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x Header + Subhead +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9" y="400240"/>
            <a:ext cx="9773428"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497147" y="106740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DA0E40C3-A719-C945-8F9E-6ECEA212559D}"/>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6" name="Rectangle 15">
            <a:extLst>
              <a:ext uri="{FF2B5EF4-FFF2-40B4-BE49-F238E27FC236}">
                <a16:creationId xmlns:a16="http://schemas.microsoft.com/office/drawing/2014/main" id="{263292A2-42F9-8F4D-BF69-4770D3F6ACF8}"/>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Footer Placeholder 4">
            <a:extLst>
              <a:ext uri="{FF2B5EF4-FFF2-40B4-BE49-F238E27FC236}">
                <a16:creationId xmlns:a16="http://schemas.microsoft.com/office/drawing/2014/main" id="{C4892F54-0895-A445-8238-EFC5DCC16A7F}"/>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A77E4F22-027E-D341-A8BA-43341F900AC1}"/>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07BFB47F-1443-FF40-A416-8683CEFD9161}"/>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3" name="Picture 12" descr="Text&#10;&#10;Description automatically generated with medium confidence">
            <a:extLst>
              <a:ext uri="{FF2B5EF4-FFF2-40B4-BE49-F238E27FC236}">
                <a16:creationId xmlns:a16="http://schemas.microsoft.com/office/drawing/2014/main" id="{A25B4F51-EBCC-D142-AE5B-09C1A6728C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163148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Header + Two-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4630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CF862F8B-052C-3B41-B057-314A4C83822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4" name="Rectangle 13">
            <a:extLst>
              <a:ext uri="{FF2B5EF4-FFF2-40B4-BE49-F238E27FC236}">
                <a16:creationId xmlns:a16="http://schemas.microsoft.com/office/drawing/2014/main" id="{F0C31C1F-6AC7-A84C-A13A-755FDFF32668}"/>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Footer Placeholder 4">
            <a:extLst>
              <a:ext uri="{FF2B5EF4-FFF2-40B4-BE49-F238E27FC236}">
                <a16:creationId xmlns:a16="http://schemas.microsoft.com/office/drawing/2014/main" id="{70C90EEE-A5BD-9245-9C0B-6CC2120AC1C6}"/>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8929592F-18AB-8640-A477-5810E1C5E325}"/>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64D296CE-7164-AD45-854B-6C8C31329D07}"/>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6" name="Picture 15" descr="Text&#10;&#10;Description automatically generated with medium confidence">
            <a:extLst>
              <a:ext uri="{FF2B5EF4-FFF2-40B4-BE49-F238E27FC236}">
                <a16:creationId xmlns:a16="http://schemas.microsoft.com/office/drawing/2014/main" id="{D5410F0A-1025-5E4F-97DF-33E295CEC8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351457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Photo">
    <p:spTree>
      <p:nvGrpSpPr>
        <p:cNvPr id="1" name=""/>
        <p:cNvGrpSpPr/>
        <p:nvPr/>
      </p:nvGrpSpPr>
      <p:grpSpPr>
        <a:xfrm>
          <a:off x="0" y="0"/>
          <a:ext cx="0" cy="0"/>
          <a:chOff x="0" y="0"/>
          <a:chExt cx="0" cy="0"/>
        </a:xfrm>
      </p:grpSpPr>
      <p:pic>
        <p:nvPicPr>
          <p:cNvPr id="22" name="Picture 21" descr="A picture containing light, close, night sky&#10;&#10;Description automatically generated">
            <a:extLst>
              <a:ext uri="{FF2B5EF4-FFF2-40B4-BE49-F238E27FC236}">
                <a16:creationId xmlns:a16="http://schemas.microsoft.com/office/drawing/2014/main" id="{D3E80172-564A-6F4A-AFA2-98E724250A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7"/>
            <a:ext cx="12198350" cy="6858000"/>
          </a:xfrm>
          <a:prstGeom prst="rect">
            <a:avLst/>
          </a:prstGeom>
        </p:spPr>
      </p:pic>
      <p:sp>
        <p:nvSpPr>
          <p:cNvPr id="2" name="Title 1"/>
          <p:cNvSpPr>
            <a:spLocks noGrp="1"/>
          </p:cNvSpPr>
          <p:nvPr>
            <p:ph type="ctrTitle" hasCustomPrompt="1"/>
          </p:nvPr>
        </p:nvSpPr>
        <p:spPr>
          <a:xfrm>
            <a:off x="497147" y="1829689"/>
            <a:ext cx="7431781" cy="2387600"/>
          </a:xfrm>
        </p:spPr>
        <p:txBody>
          <a:bodyPr anchor="b" anchorCtr="0"/>
          <a:lstStyle>
            <a:lvl1pPr algn="l">
              <a:defRPr sz="4050"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164"/>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1" name="Date Placeholder 3">
            <a:extLst>
              <a:ext uri="{FF2B5EF4-FFF2-40B4-BE49-F238E27FC236}">
                <a16:creationId xmlns:a16="http://schemas.microsoft.com/office/drawing/2014/main" id="{2791D6D0-509C-F44B-BF2B-A5620638EE38}"/>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sp>
        <p:nvSpPr>
          <p:cNvPr id="9" name="Rectangle 8">
            <a:extLst>
              <a:ext uri="{FF2B5EF4-FFF2-40B4-BE49-F238E27FC236}">
                <a16:creationId xmlns:a16="http://schemas.microsoft.com/office/drawing/2014/main" id="{C758FE4A-9323-124D-A334-6D03EF99113F}"/>
              </a:ext>
            </a:extLst>
          </p:cNvPr>
          <p:cNvSpPr/>
          <p:nvPr userDrawn="1"/>
        </p:nvSpPr>
        <p:spPr>
          <a:xfrm>
            <a:off x="497147" y="6285822"/>
            <a:ext cx="7431781" cy="572178"/>
          </a:xfrm>
          <a:prstGeom prst="rect">
            <a:avLst/>
          </a:prstGeom>
          <a:solidFill>
            <a:srgbClr val="70C4E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23" name="Picture 22" descr="A picture containing text, clipart&#10;&#10;Description automatically generated">
            <a:extLst>
              <a:ext uri="{FF2B5EF4-FFF2-40B4-BE49-F238E27FC236}">
                <a16:creationId xmlns:a16="http://schemas.microsoft.com/office/drawing/2014/main" id="{129193AE-3D25-174E-A929-6C26386B2A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33886" y="3023489"/>
            <a:ext cx="4269423" cy="1662614"/>
          </a:xfrm>
          <a:prstGeom prst="rect">
            <a:avLst/>
          </a:prstGeom>
        </p:spPr>
      </p:pic>
    </p:spTree>
    <p:extLst>
      <p:ext uri="{BB962C8B-B14F-4D97-AF65-F5344CB8AC3E}">
        <p14:creationId xmlns:p14="http://schemas.microsoft.com/office/powerpoint/2010/main" val="3865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eader + Subhead + Two-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046307"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47" y="73805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447D4291-4278-0245-839B-148A57B15BEA}"/>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Rectangle 18">
            <a:extLst>
              <a:ext uri="{FF2B5EF4-FFF2-40B4-BE49-F238E27FC236}">
                <a16:creationId xmlns:a16="http://schemas.microsoft.com/office/drawing/2014/main" id="{27C7BF2A-78C1-024D-B297-F5BCD707D46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Footer Placeholder 4">
            <a:extLst>
              <a:ext uri="{FF2B5EF4-FFF2-40B4-BE49-F238E27FC236}">
                <a16:creationId xmlns:a16="http://schemas.microsoft.com/office/drawing/2014/main" id="{0DBA4953-230A-1141-AC24-BEF0388F99D6}"/>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4" name="Slide Number Placeholder 5">
            <a:extLst>
              <a:ext uri="{FF2B5EF4-FFF2-40B4-BE49-F238E27FC236}">
                <a16:creationId xmlns:a16="http://schemas.microsoft.com/office/drawing/2014/main" id="{6D788504-16A4-E74E-B7EC-F839537A045A}"/>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4" name="Rectangle 13">
            <a:extLst>
              <a:ext uri="{FF2B5EF4-FFF2-40B4-BE49-F238E27FC236}">
                <a16:creationId xmlns:a16="http://schemas.microsoft.com/office/drawing/2014/main" id="{CFA7EE7F-B17D-E643-8F94-B65251950B26}"/>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6" name="Picture 15" descr="Text&#10;&#10;Description automatically generated with medium confidence">
            <a:extLst>
              <a:ext uri="{FF2B5EF4-FFF2-40B4-BE49-F238E27FC236}">
                <a16:creationId xmlns:a16="http://schemas.microsoft.com/office/drawing/2014/main" id="{8D43BB7A-79D0-3D41-AE7F-8D3C615E9F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389060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x Header + Subhead + Two-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9" y="400240"/>
            <a:ext cx="9773428"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04630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47" y="106740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CC559C05-7CFD-3243-A0C2-9D3F6F6D5819}"/>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Rectangle 18">
            <a:extLst>
              <a:ext uri="{FF2B5EF4-FFF2-40B4-BE49-F238E27FC236}">
                <a16:creationId xmlns:a16="http://schemas.microsoft.com/office/drawing/2014/main" id="{0BC58C71-8265-3F44-B7FB-BD8E040DDDC5}"/>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Footer Placeholder 4">
            <a:extLst>
              <a:ext uri="{FF2B5EF4-FFF2-40B4-BE49-F238E27FC236}">
                <a16:creationId xmlns:a16="http://schemas.microsoft.com/office/drawing/2014/main" id="{C476FB76-ECDE-C347-980E-94B7EA71D0EB}"/>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4" name="Slide Number Placeholder 5">
            <a:extLst>
              <a:ext uri="{FF2B5EF4-FFF2-40B4-BE49-F238E27FC236}">
                <a16:creationId xmlns:a16="http://schemas.microsoft.com/office/drawing/2014/main" id="{2D83906D-6628-654E-B75D-4AB6F0968B5C}"/>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4" name="Rectangle 13">
            <a:extLst>
              <a:ext uri="{FF2B5EF4-FFF2-40B4-BE49-F238E27FC236}">
                <a16:creationId xmlns:a16="http://schemas.microsoft.com/office/drawing/2014/main" id="{28079E08-BB2A-6948-9B5B-AA73BAEE07A7}"/>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6" name="Picture 15" descr="Text&#10;&#10;Description automatically generated with medium confidence">
            <a:extLst>
              <a:ext uri="{FF2B5EF4-FFF2-40B4-BE49-F238E27FC236}">
                <a16:creationId xmlns:a16="http://schemas.microsoft.com/office/drawing/2014/main" id="{A1A1BF6A-30B6-9E40-AB13-880759B58D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95797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Header + Three-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339266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99847"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8292657"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19BC965C-A0B0-FD4C-987B-151C4B3B55CC}"/>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8" name="Rectangle 17">
            <a:extLst>
              <a:ext uri="{FF2B5EF4-FFF2-40B4-BE49-F238E27FC236}">
                <a16:creationId xmlns:a16="http://schemas.microsoft.com/office/drawing/2014/main" id="{B4843F16-5958-4F41-824C-ED85860C0B0F}"/>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Footer Placeholder 4">
            <a:extLst>
              <a:ext uri="{FF2B5EF4-FFF2-40B4-BE49-F238E27FC236}">
                <a16:creationId xmlns:a16="http://schemas.microsoft.com/office/drawing/2014/main" id="{B63DD4EA-4D91-184C-826D-8115EC0100BB}"/>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3" name="Slide Number Placeholder 5">
            <a:extLst>
              <a:ext uri="{FF2B5EF4-FFF2-40B4-BE49-F238E27FC236}">
                <a16:creationId xmlns:a16="http://schemas.microsoft.com/office/drawing/2014/main" id="{09B4D3E8-A880-8447-BAD1-90973595DEA6}"/>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4" name="Rectangle 13">
            <a:extLst>
              <a:ext uri="{FF2B5EF4-FFF2-40B4-BE49-F238E27FC236}">
                <a16:creationId xmlns:a16="http://schemas.microsoft.com/office/drawing/2014/main" id="{19BC9691-BCDB-F649-9111-D271F9FACCCA}"/>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5" name="Picture 14" descr="Text&#10;&#10;Description automatically generated with medium confidence">
            <a:extLst>
              <a:ext uri="{FF2B5EF4-FFF2-40B4-BE49-F238E27FC236}">
                <a16:creationId xmlns:a16="http://schemas.microsoft.com/office/drawing/2014/main" id="{EDA0A693-5D94-074F-ACAD-0776F7DC11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96317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Header + Subhead + Three-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339266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4399849"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8292658"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p:cNvSpPr>
            <a:spLocks noGrp="1"/>
          </p:cNvSpPr>
          <p:nvPr>
            <p:ph type="body" sz="quarter" idx="13"/>
          </p:nvPr>
        </p:nvSpPr>
        <p:spPr>
          <a:xfrm>
            <a:off x="497147" y="73805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6" name="Rectangle 15">
            <a:extLst>
              <a:ext uri="{FF2B5EF4-FFF2-40B4-BE49-F238E27FC236}">
                <a16:creationId xmlns:a16="http://schemas.microsoft.com/office/drawing/2014/main" id="{F4FFC6F0-7DED-B049-A5CD-669EFE072D7B}"/>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Rectangle 19">
            <a:extLst>
              <a:ext uri="{FF2B5EF4-FFF2-40B4-BE49-F238E27FC236}">
                <a16:creationId xmlns:a16="http://schemas.microsoft.com/office/drawing/2014/main" id="{890A19E2-FAB7-BE4C-B0DD-BA3A812D6816}"/>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Footer Placeholder 4">
            <a:extLst>
              <a:ext uri="{FF2B5EF4-FFF2-40B4-BE49-F238E27FC236}">
                <a16:creationId xmlns:a16="http://schemas.microsoft.com/office/drawing/2014/main" id="{937A59E0-61C2-F748-99AB-D381126B9748}"/>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420EFDFE-0400-874A-AD7B-D15A4B41EA69}"/>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Rectangle 14">
            <a:extLst>
              <a:ext uri="{FF2B5EF4-FFF2-40B4-BE49-F238E27FC236}">
                <a16:creationId xmlns:a16="http://schemas.microsoft.com/office/drawing/2014/main" id="{5C68AD4E-5BAA-E94E-BDE2-4149F455C0FD}"/>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8" name="Picture 17" descr="Text&#10;&#10;Description automatically generated with medium confidence">
            <a:extLst>
              <a:ext uri="{FF2B5EF4-FFF2-40B4-BE49-F238E27FC236}">
                <a16:creationId xmlns:a16="http://schemas.microsoft.com/office/drawing/2014/main" id="{5384BED1-EDE6-C84C-A7DC-1971966A07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208242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x Header + Subhead + Three-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9" y="400240"/>
            <a:ext cx="9773428"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339266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4399849"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8292658"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p:cNvSpPr>
            <a:spLocks noGrp="1"/>
          </p:cNvSpPr>
          <p:nvPr>
            <p:ph type="body" sz="quarter" idx="13"/>
          </p:nvPr>
        </p:nvSpPr>
        <p:spPr>
          <a:xfrm>
            <a:off x="497147" y="106740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6" name="Rectangle 15">
            <a:extLst>
              <a:ext uri="{FF2B5EF4-FFF2-40B4-BE49-F238E27FC236}">
                <a16:creationId xmlns:a16="http://schemas.microsoft.com/office/drawing/2014/main" id="{454AD893-F02C-234C-9645-BB49324114B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Rectangle 19">
            <a:extLst>
              <a:ext uri="{FF2B5EF4-FFF2-40B4-BE49-F238E27FC236}">
                <a16:creationId xmlns:a16="http://schemas.microsoft.com/office/drawing/2014/main" id="{F8BCB21B-0F3A-C94C-98E1-4186224AA00C}"/>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Footer Placeholder 4">
            <a:extLst>
              <a:ext uri="{FF2B5EF4-FFF2-40B4-BE49-F238E27FC236}">
                <a16:creationId xmlns:a16="http://schemas.microsoft.com/office/drawing/2014/main" id="{B3203244-DD77-1941-ABE6-3E37E79A32D3}"/>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E47EF980-F71C-BB4B-9399-0F00B7704C19}"/>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Rectangle 14">
            <a:extLst>
              <a:ext uri="{FF2B5EF4-FFF2-40B4-BE49-F238E27FC236}">
                <a16:creationId xmlns:a16="http://schemas.microsoft.com/office/drawing/2014/main" id="{139E87E9-E90E-6346-86ED-9405CFC17924}"/>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8" name="Picture 17" descr="Text&#10;&#10;Description automatically generated with medium confidence">
            <a:extLst>
              <a:ext uri="{FF2B5EF4-FFF2-40B4-BE49-F238E27FC236}">
                <a16:creationId xmlns:a16="http://schemas.microsoft.com/office/drawing/2014/main" id="{DD5C4C73-8294-4D4C-852B-2025086510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221761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3 Pag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9" y="400240"/>
            <a:ext cx="6721183"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67211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3" hasCustomPrompt="1"/>
          </p:nvPr>
        </p:nvSpPr>
        <p:spPr>
          <a:xfrm>
            <a:off x="7715478" y="0"/>
            <a:ext cx="4482873" cy="6737042"/>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7715477" y="3919541"/>
            <a:ext cx="4482874" cy="2817503"/>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7" name="TextBox 6">
            <a:extLst>
              <a:ext uri="{FF2B5EF4-FFF2-40B4-BE49-F238E27FC236}">
                <a16:creationId xmlns:a16="http://schemas.microsoft.com/office/drawing/2014/main" id="{07240D20-A645-FF46-8565-09D57A283DFC}"/>
              </a:ext>
            </a:extLst>
          </p:cNvPr>
          <p:cNvSpPr txBox="1"/>
          <p:nvPr userDrawn="1"/>
        </p:nvSpPr>
        <p:spPr>
          <a:xfrm>
            <a:off x="2226199" y="6289040"/>
            <a:ext cx="0" cy="0"/>
          </a:xfrm>
          <a:prstGeom prst="rect">
            <a:avLst/>
          </a:prstGeom>
          <a:noFill/>
        </p:spPr>
        <p:txBody>
          <a:bodyPr wrap="none" lIns="0" tIns="0" rIns="0" bIns="0" rtlCol="0">
            <a:noAutofit/>
          </a:bodyPr>
          <a:lstStyle/>
          <a:p>
            <a:pPr>
              <a:spcBef>
                <a:spcPts val="675"/>
              </a:spcBef>
            </a:pPr>
            <a:endParaRPr lang="en-US" sz="1500" b="1">
              <a:solidFill>
                <a:schemeClr val="tx1">
                  <a:lumMod val="75000"/>
                  <a:lumOff val="25000"/>
                </a:schemeClr>
              </a:solidFill>
            </a:endParaRPr>
          </a:p>
        </p:txBody>
      </p:sp>
      <p:sp>
        <p:nvSpPr>
          <p:cNvPr id="17" name="Rectangle 16">
            <a:extLst>
              <a:ext uri="{FF2B5EF4-FFF2-40B4-BE49-F238E27FC236}">
                <a16:creationId xmlns:a16="http://schemas.microsoft.com/office/drawing/2014/main" id="{AEC17BBE-A639-CD4D-894F-2309BC81867B}"/>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8" name="Rectangle 17">
            <a:extLst>
              <a:ext uri="{FF2B5EF4-FFF2-40B4-BE49-F238E27FC236}">
                <a16:creationId xmlns:a16="http://schemas.microsoft.com/office/drawing/2014/main" id="{5E519A1B-0C96-6D43-8F95-49220696622C}"/>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Rectangle 18">
            <a:extLst>
              <a:ext uri="{FF2B5EF4-FFF2-40B4-BE49-F238E27FC236}">
                <a16:creationId xmlns:a16="http://schemas.microsoft.com/office/drawing/2014/main" id="{C06788B0-B358-354A-AAB8-C996874D037A}"/>
              </a:ext>
            </a:extLst>
          </p:cNvPr>
          <p:cNvSpPr/>
          <p:nvPr userDrawn="1"/>
        </p:nvSpPr>
        <p:spPr>
          <a:xfrm>
            <a:off x="497148" y="3"/>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22" name="Footer Placeholder 4">
            <a:extLst>
              <a:ext uri="{FF2B5EF4-FFF2-40B4-BE49-F238E27FC236}">
                <a16:creationId xmlns:a16="http://schemas.microsoft.com/office/drawing/2014/main" id="{58804D4A-D7B8-9245-A83B-A02DE1F52A88}"/>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3" name="Slide Number Placeholder 5">
            <a:extLst>
              <a:ext uri="{FF2B5EF4-FFF2-40B4-BE49-F238E27FC236}">
                <a16:creationId xmlns:a16="http://schemas.microsoft.com/office/drawing/2014/main" id="{6D8832BC-80A3-7940-A584-61D6DED68CBF}"/>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3B83A431-5E0B-9C48-951E-33BC83F5A315}"/>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3260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3 Page Photo -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7" y="400240"/>
            <a:ext cx="6721184"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7" y="1772233"/>
            <a:ext cx="6721184"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49" y="738050"/>
            <a:ext cx="6728795"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Picture Placeholder 9">
            <a:extLst>
              <a:ext uri="{FF2B5EF4-FFF2-40B4-BE49-F238E27FC236}">
                <a16:creationId xmlns:a16="http://schemas.microsoft.com/office/drawing/2014/main" id="{08EC1EE6-F17F-0549-A81D-79DF0F5D23C8}"/>
              </a:ext>
            </a:extLst>
          </p:cNvPr>
          <p:cNvSpPr>
            <a:spLocks noGrp="1"/>
          </p:cNvSpPr>
          <p:nvPr>
            <p:ph type="pic" sz="quarter" idx="14" hasCustomPrompt="1"/>
          </p:nvPr>
        </p:nvSpPr>
        <p:spPr>
          <a:xfrm>
            <a:off x="7715478" y="0"/>
            <a:ext cx="4482873" cy="6737042"/>
          </a:xfrm>
          <a:solidFill>
            <a:schemeClr val="bg1">
              <a:lumMod val="85000"/>
            </a:schemeClr>
          </a:solidFill>
        </p:spPr>
        <p:txBody>
          <a:bodyPr tIns="91440"/>
          <a:lstStyle>
            <a:lvl1pPr algn="ctr">
              <a:defRPr baseline="0"/>
            </a:lvl1pPr>
          </a:lstStyle>
          <a:p>
            <a:r>
              <a:rPr lang="en-US" dirty="0"/>
              <a:t>DRAG AND DROP PHOTO HERE</a:t>
            </a:r>
          </a:p>
        </p:txBody>
      </p:sp>
      <p:sp>
        <p:nvSpPr>
          <p:cNvPr id="19" name="Rectangle 18">
            <a:extLst>
              <a:ext uri="{FF2B5EF4-FFF2-40B4-BE49-F238E27FC236}">
                <a16:creationId xmlns:a16="http://schemas.microsoft.com/office/drawing/2014/main" id="{13F05160-27DF-F44C-8571-9125622C6D40}"/>
              </a:ext>
            </a:extLst>
          </p:cNvPr>
          <p:cNvSpPr/>
          <p:nvPr userDrawn="1"/>
        </p:nvSpPr>
        <p:spPr>
          <a:xfrm>
            <a:off x="7715477" y="3919541"/>
            <a:ext cx="4482874" cy="2817503"/>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AA4C7769-E186-494F-A8B4-6580CA4DCC45}"/>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Rectangle 21">
            <a:extLst>
              <a:ext uri="{FF2B5EF4-FFF2-40B4-BE49-F238E27FC236}">
                <a16:creationId xmlns:a16="http://schemas.microsoft.com/office/drawing/2014/main" id="{3913A2DD-80B4-BE4A-ADA8-7FDE69676C6C}"/>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6" name="Footer Placeholder 4">
            <a:extLst>
              <a:ext uri="{FF2B5EF4-FFF2-40B4-BE49-F238E27FC236}">
                <a16:creationId xmlns:a16="http://schemas.microsoft.com/office/drawing/2014/main" id="{4049D2F3-CCFF-C641-A801-E09CF1BE88F9}"/>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7" name="Slide Number Placeholder 5">
            <a:extLst>
              <a:ext uri="{FF2B5EF4-FFF2-40B4-BE49-F238E27FC236}">
                <a16:creationId xmlns:a16="http://schemas.microsoft.com/office/drawing/2014/main" id="{9A462F30-FB89-2E42-86A1-CDF88824D9E2}"/>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28BE4B13-CBF5-F34D-AEE1-1730B9B9044B}"/>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325845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3 Page Photo - 2x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9" y="400240"/>
            <a:ext cx="6721183"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7" y="1772233"/>
            <a:ext cx="6721184"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p:cNvSpPr>
            <a:spLocks noGrp="1"/>
          </p:cNvSpPr>
          <p:nvPr>
            <p:ph type="body" sz="quarter" idx="13"/>
          </p:nvPr>
        </p:nvSpPr>
        <p:spPr>
          <a:xfrm>
            <a:off x="497149" y="1067400"/>
            <a:ext cx="6728795" cy="327025"/>
          </a:xfrm>
        </p:spPr>
        <p:txBody>
          <a:bodyPr/>
          <a:lstStyle>
            <a:lvl1pPr>
              <a:defRPr sz="1050" b="1" cap="all" baseline="0">
                <a:solidFill>
                  <a:srgbClr val="979797"/>
                </a:solidFill>
              </a:defRPr>
            </a:lvl1pPr>
          </a:lstStyle>
          <a:p>
            <a:pPr lvl="0"/>
            <a:r>
              <a:rPr lang="en-US" dirty="0"/>
              <a:t>Click to edit Master text styles</a:t>
            </a:r>
          </a:p>
        </p:txBody>
      </p:sp>
      <p:sp>
        <p:nvSpPr>
          <p:cNvPr id="19" name="Picture Placeholder 9">
            <a:extLst>
              <a:ext uri="{FF2B5EF4-FFF2-40B4-BE49-F238E27FC236}">
                <a16:creationId xmlns:a16="http://schemas.microsoft.com/office/drawing/2014/main" id="{B7C07B0D-EE76-2049-A161-892C081AE236}"/>
              </a:ext>
            </a:extLst>
          </p:cNvPr>
          <p:cNvSpPr>
            <a:spLocks noGrp="1"/>
          </p:cNvSpPr>
          <p:nvPr>
            <p:ph type="pic" sz="quarter" idx="14" hasCustomPrompt="1"/>
          </p:nvPr>
        </p:nvSpPr>
        <p:spPr>
          <a:xfrm>
            <a:off x="7715478" y="0"/>
            <a:ext cx="4482873" cy="6737042"/>
          </a:xfrm>
          <a:solidFill>
            <a:schemeClr val="bg1">
              <a:lumMod val="85000"/>
            </a:schemeClr>
          </a:solidFill>
        </p:spPr>
        <p:txBody>
          <a:bodyPr tIns="91440"/>
          <a:lstStyle>
            <a:lvl1pPr algn="ctr">
              <a:defRPr baseline="0"/>
            </a:lvl1pPr>
          </a:lstStyle>
          <a:p>
            <a:r>
              <a:rPr lang="en-US" dirty="0"/>
              <a:t>DRAG AND DROP PHOTO HERE</a:t>
            </a:r>
          </a:p>
        </p:txBody>
      </p:sp>
      <p:sp>
        <p:nvSpPr>
          <p:cNvPr id="20" name="Rectangle 19">
            <a:extLst>
              <a:ext uri="{FF2B5EF4-FFF2-40B4-BE49-F238E27FC236}">
                <a16:creationId xmlns:a16="http://schemas.microsoft.com/office/drawing/2014/main" id="{158FEBEE-2AD0-3641-B09C-EEEE3C94D310}"/>
              </a:ext>
            </a:extLst>
          </p:cNvPr>
          <p:cNvSpPr/>
          <p:nvPr userDrawn="1"/>
        </p:nvSpPr>
        <p:spPr>
          <a:xfrm>
            <a:off x="7715477" y="3919541"/>
            <a:ext cx="4482874" cy="2817503"/>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Rectangle 21">
            <a:extLst>
              <a:ext uri="{FF2B5EF4-FFF2-40B4-BE49-F238E27FC236}">
                <a16:creationId xmlns:a16="http://schemas.microsoft.com/office/drawing/2014/main" id="{84A3AD44-D904-EB46-ACCB-C72C4C81C640}"/>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Rectangle 22">
            <a:extLst>
              <a:ext uri="{FF2B5EF4-FFF2-40B4-BE49-F238E27FC236}">
                <a16:creationId xmlns:a16="http://schemas.microsoft.com/office/drawing/2014/main" id="{288084C7-3C78-6143-BCDA-07AD0DBAF250}"/>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5" name="Footer Placeholder 4">
            <a:extLst>
              <a:ext uri="{FF2B5EF4-FFF2-40B4-BE49-F238E27FC236}">
                <a16:creationId xmlns:a16="http://schemas.microsoft.com/office/drawing/2014/main" id="{A3F65F0F-BA0F-4A4C-9ABC-B8112FB40C61}"/>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6" name="Slide Number Placeholder 5">
            <a:extLst>
              <a:ext uri="{FF2B5EF4-FFF2-40B4-BE49-F238E27FC236}">
                <a16:creationId xmlns:a16="http://schemas.microsoft.com/office/drawing/2014/main" id="{348A6B5C-DADB-444C-8E3B-837B84631DB1}"/>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DE3AB4E0-A355-2F41-AE0B-980A51D649A3}"/>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304545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 Pag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5104880" cy="328304"/>
          </a:xfrm>
        </p:spPr>
        <p:txBody>
          <a:bodyPr/>
          <a:lstStyle>
            <a:lvl1pPr>
              <a:defRPr cap="none">
                <a:solidFill>
                  <a:srgbClr val="2B2B2B"/>
                </a:solidFill>
              </a:defRPr>
            </a:lvl1pPr>
          </a:lstStyle>
          <a:p>
            <a:r>
              <a:rPr lang="en-US" dirty="0"/>
              <a:t>Click to edit master title</a:t>
            </a:r>
          </a:p>
        </p:txBody>
      </p:sp>
      <p:sp>
        <p:nvSpPr>
          <p:cNvPr id="3" name="Content Placeholder 2"/>
          <p:cNvSpPr>
            <a:spLocks noGrp="1"/>
          </p:cNvSpPr>
          <p:nvPr>
            <p:ph idx="1"/>
          </p:nvPr>
        </p:nvSpPr>
        <p:spPr>
          <a:xfrm>
            <a:off x="497150" y="1772233"/>
            <a:ext cx="510488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3" hasCustomPrompt="1"/>
          </p:nvPr>
        </p:nvSpPr>
        <p:spPr>
          <a:xfrm>
            <a:off x="6099177" y="0"/>
            <a:ext cx="6099176" cy="6747280"/>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6099175" y="3904122"/>
            <a:ext cx="6099175" cy="28431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7D7B77ED-EBE9-A340-9F81-2C203F850859}"/>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Rectangle 21">
            <a:extLst>
              <a:ext uri="{FF2B5EF4-FFF2-40B4-BE49-F238E27FC236}">
                <a16:creationId xmlns:a16="http://schemas.microsoft.com/office/drawing/2014/main" id="{A64A1BF6-6191-2D44-B32F-A93D10F910E4}"/>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Footer Placeholder 4">
            <a:extLst>
              <a:ext uri="{FF2B5EF4-FFF2-40B4-BE49-F238E27FC236}">
                <a16:creationId xmlns:a16="http://schemas.microsoft.com/office/drawing/2014/main" id="{94B882FF-5A86-954D-AFE1-3AE038736DE2}"/>
              </a:ext>
            </a:extLst>
          </p:cNvPr>
          <p:cNvSpPr>
            <a:spLocks noGrp="1"/>
          </p:cNvSpPr>
          <p:nvPr>
            <p:ph type="ftr" sz="quarter" idx="11"/>
          </p:nvPr>
        </p:nvSpPr>
        <p:spPr>
          <a:xfrm>
            <a:off x="497149"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86FE3FBE-232C-454D-91F7-6D519B7BC65E}"/>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A5C407F8-D198-BF41-A20B-8C8653AD382F}"/>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94514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2 Page Photo -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5104880" cy="328304"/>
          </a:xfrm>
        </p:spPr>
        <p:txBody>
          <a:bodyPr/>
          <a:lstStyle>
            <a:lvl1pPr>
              <a:defRPr cap="none">
                <a:solidFill>
                  <a:srgbClr val="2B2B2B"/>
                </a:solidFill>
              </a:defRPr>
            </a:lvl1pPr>
          </a:lstStyle>
          <a:p>
            <a:r>
              <a:rPr lang="en-US" dirty="0"/>
              <a:t>Click to edit master title</a:t>
            </a:r>
          </a:p>
        </p:txBody>
      </p:sp>
      <p:sp>
        <p:nvSpPr>
          <p:cNvPr id="3" name="Content Placeholder 2"/>
          <p:cNvSpPr>
            <a:spLocks noGrp="1"/>
          </p:cNvSpPr>
          <p:nvPr>
            <p:ph idx="1"/>
          </p:nvPr>
        </p:nvSpPr>
        <p:spPr>
          <a:xfrm>
            <a:off x="497150" y="1772233"/>
            <a:ext cx="510488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50" y="738050"/>
            <a:ext cx="5104880"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Picture Placeholder 9">
            <a:extLst>
              <a:ext uri="{FF2B5EF4-FFF2-40B4-BE49-F238E27FC236}">
                <a16:creationId xmlns:a16="http://schemas.microsoft.com/office/drawing/2014/main" id="{B1596B01-1B8B-A347-B0D3-5F854E08834E}"/>
              </a:ext>
            </a:extLst>
          </p:cNvPr>
          <p:cNvSpPr>
            <a:spLocks noGrp="1"/>
          </p:cNvSpPr>
          <p:nvPr>
            <p:ph type="pic" sz="quarter" idx="14" hasCustomPrompt="1"/>
          </p:nvPr>
        </p:nvSpPr>
        <p:spPr>
          <a:xfrm>
            <a:off x="6099177" y="0"/>
            <a:ext cx="6099176" cy="6747280"/>
          </a:xfrm>
          <a:solidFill>
            <a:schemeClr val="bg1">
              <a:lumMod val="85000"/>
            </a:schemeClr>
          </a:solidFill>
        </p:spPr>
        <p:txBody>
          <a:bodyPr tIns="91440"/>
          <a:lstStyle>
            <a:lvl1pPr algn="ctr">
              <a:defRPr baseline="0"/>
            </a:lvl1pPr>
          </a:lstStyle>
          <a:p>
            <a:r>
              <a:rPr lang="en-US" dirty="0"/>
              <a:t>DRAG AND DROP PHOTO HERE</a:t>
            </a:r>
          </a:p>
        </p:txBody>
      </p:sp>
      <p:sp>
        <p:nvSpPr>
          <p:cNvPr id="19" name="Rectangle 18">
            <a:extLst>
              <a:ext uri="{FF2B5EF4-FFF2-40B4-BE49-F238E27FC236}">
                <a16:creationId xmlns:a16="http://schemas.microsoft.com/office/drawing/2014/main" id="{A154EF41-0978-BE43-921E-E59772855DC8}"/>
              </a:ext>
            </a:extLst>
          </p:cNvPr>
          <p:cNvSpPr/>
          <p:nvPr userDrawn="1"/>
        </p:nvSpPr>
        <p:spPr>
          <a:xfrm>
            <a:off x="6099175" y="3904122"/>
            <a:ext cx="6099175" cy="28431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C8A8C1B4-6A63-E848-B94B-9E7D6DE1A3B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Rectangle 21">
            <a:extLst>
              <a:ext uri="{FF2B5EF4-FFF2-40B4-BE49-F238E27FC236}">
                <a16:creationId xmlns:a16="http://schemas.microsoft.com/office/drawing/2014/main" id="{2933BBFC-9543-4148-891D-84CDF02FEF44}"/>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Footer Placeholder 4">
            <a:extLst>
              <a:ext uri="{FF2B5EF4-FFF2-40B4-BE49-F238E27FC236}">
                <a16:creationId xmlns:a16="http://schemas.microsoft.com/office/drawing/2014/main" id="{10D6AC05-7F2F-FF4C-8894-069631B5AC7D}"/>
              </a:ext>
            </a:extLst>
          </p:cNvPr>
          <p:cNvSpPr>
            <a:spLocks noGrp="1"/>
          </p:cNvSpPr>
          <p:nvPr>
            <p:ph type="ftr" sz="quarter" idx="11"/>
          </p:nvPr>
        </p:nvSpPr>
        <p:spPr>
          <a:xfrm>
            <a:off x="497149"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6FB0DF83-4906-CE41-92B3-25B4B5D90C41}"/>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529ADC3D-110A-0F42-B192-DA75E3DC68C9}"/>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9814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Black Objects">
    <p:spTree>
      <p:nvGrpSpPr>
        <p:cNvPr id="1" name=""/>
        <p:cNvGrpSpPr/>
        <p:nvPr/>
      </p:nvGrpSpPr>
      <p:grpSpPr>
        <a:xfrm>
          <a:off x="0" y="0"/>
          <a:ext cx="0" cy="0"/>
          <a:chOff x="0" y="0"/>
          <a:chExt cx="0" cy="0"/>
        </a:xfrm>
      </p:grpSpPr>
      <p:pic>
        <p:nvPicPr>
          <p:cNvPr id="14" name="Picture 13" descr="A picture containing dark, white, light&#10;&#10;Description automatically generated">
            <a:extLst>
              <a:ext uri="{FF2B5EF4-FFF2-40B4-BE49-F238E27FC236}">
                <a16:creationId xmlns:a16="http://schemas.microsoft.com/office/drawing/2014/main" id="{E4B15FFE-1DDA-D947-9E62-1D7DD87626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16" name="Rectangle 15">
            <a:extLst>
              <a:ext uri="{FF2B5EF4-FFF2-40B4-BE49-F238E27FC236}">
                <a16:creationId xmlns:a16="http://schemas.microsoft.com/office/drawing/2014/main" id="{59E891D4-9448-4A41-90F3-C8E8551BD2DB}"/>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2" name="Title 1"/>
          <p:cNvSpPr>
            <a:spLocks noGrp="1"/>
          </p:cNvSpPr>
          <p:nvPr>
            <p:ph type="ctrTitle" hasCustomPrompt="1"/>
          </p:nvPr>
        </p:nvSpPr>
        <p:spPr>
          <a:xfrm>
            <a:off x="497147" y="1830086"/>
            <a:ext cx="7431781" cy="2387600"/>
          </a:xfrm>
        </p:spPr>
        <p:txBody>
          <a:bodyPr anchor="b" anchorCtr="0"/>
          <a:lstStyle>
            <a:lvl1pPr algn="l">
              <a:defRPr sz="4050" b="1"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561"/>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7" name="Date Placeholder 3">
            <a:extLst>
              <a:ext uri="{FF2B5EF4-FFF2-40B4-BE49-F238E27FC236}">
                <a16:creationId xmlns:a16="http://schemas.microsoft.com/office/drawing/2014/main" id="{38335631-6011-9C43-89D5-EC364D84A477}"/>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F37CA52D-864A-D34F-8973-3B9A9F1216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8927" y="0"/>
            <a:ext cx="4269423" cy="1662614"/>
          </a:xfrm>
          <a:prstGeom prst="rect">
            <a:avLst/>
          </a:prstGeom>
        </p:spPr>
      </p:pic>
    </p:spTree>
    <p:extLst>
      <p:ext uri="{BB962C8B-B14F-4D97-AF65-F5344CB8AC3E}">
        <p14:creationId xmlns:p14="http://schemas.microsoft.com/office/powerpoint/2010/main" val="209741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2 Page Photo - 2x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5104880" cy="686636"/>
          </a:xfrm>
        </p:spPr>
        <p:txBody>
          <a:bodyPr/>
          <a:lstStyle>
            <a:lvl1pPr>
              <a:defRPr cap="none">
                <a:solidFill>
                  <a:srgbClr val="2B2B2B"/>
                </a:solidFill>
              </a:defRPr>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497150" y="1772233"/>
            <a:ext cx="510488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50" y="1090550"/>
            <a:ext cx="5104880" cy="327025"/>
          </a:xfrm>
        </p:spPr>
        <p:txBody>
          <a:bodyPr/>
          <a:lstStyle>
            <a:lvl1pPr>
              <a:defRPr sz="1050" b="1" cap="all" baseline="0">
                <a:solidFill>
                  <a:srgbClr val="979797"/>
                </a:solidFill>
              </a:defRPr>
            </a:lvl1pPr>
          </a:lstStyle>
          <a:p>
            <a:pPr lvl="0"/>
            <a:r>
              <a:rPr lang="en-US" dirty="0"/>
              <a:t>Click to edit Master text styles</a:t>
            </a:r>
          </a:p>
        </p:txBody>
      </p:sp>
      <p:sp>
        <p:nvSpPr>
          <p:cNvPr id="19" name="Picture Placeholder 9">
            <a:extLst>
              <a:ext uri="{FF2B5EF4-FFF2-40B4-BE49-F238E27FC236}">
                <a16:creationId xmlns:a16="http://schemas.microsoft.com/office/drawing/2014/main" id="{41CEA64A-3032-314E-AB55-7EC36A98D538}"/>
              </a:ext>
            </a:extLst>
          </p:cNvPr>
          <p:cNvSpPr>
            <a:spLocks noGrp="1"/>
          </p:cNvSpPr>
          <p:nvPr>
            <p:ph type="pic" sz="quarter" idx="14" hasCustomPrompt="1"/>
          </p:nvPr>
        </p:nvSpPr>
        <p:spPr>
          <a:xfrm>
            <a:off x="6099177" y="0"/>
            <a:ext cx="6099176" cy="6747280"/>
          </a:xfrm>
          <a:solidFill>
            <a:schemeClr val="bg1">
              <a:lumMod val="85000"/>
            </a:schemeClr>
          </a:solidFill>
        </p:spPr>
        <p:txBody>
          <a:bodyPr tIns="91440"/>
          <a:lstStyle>
            <a:lvl1pPr algn="ctr">
              <a:defRPr baseline="0"/>
            </a:lvl1pPr>
          </a:lstStyle>
          <a:p>
            <a:r>
              <a:rPr lang="en-US" dirty="0"/>
              <a:t>DRAG AND DROP PHOTO HERE</a:t>
            </a:r>
          </a:p>
        </p:txBody>
      </p:sp>
      <p:sp>
        <p:nvSpPr>
          <p:cNvPr id="20" name="Rectangle 19">
            <a:extLst>
              <a:ext uri="{FF2B5EF4-FFF2-40B4-BE49-F238E27FC236}">
                <a16:creationId xmlns:a16="http://schemas.microsoft.com/office/drawing/2014/main" id="{4219E62D-087C-1C4C-AF52-91E8895CFDE7}"/>
              </a:ext>
            </a:extLst>
          </p:cNvPr>
          <p:cNvSpPr/>
          <p:nvPr userDrawn="1"/>
        </p:nvSpPr>
        <p:spPr>
          <a:xfrm>
            <a:off x="6099175" y="3904122"/>
            <a:ext cx="6099175" cy="28431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Rectangle 21">
            <a:extLst>
              <a:ext uri="{FF2B5EF4-FFF2-40B4-BE49-F238E27FC236}">
                <a16:creationId xmlns:a16="http://schemas.microsoft.com/office/drawing/2014/main" id="{2AD39CC0-16DD-E84E-A7DB-55E9B204EA7D}"/>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Rectangle 22">
            <a:extLst>
              <a:ext uri="{FF2B5EF4-FFF2-40B4-BE49-F238E27FC236}">
                <a16:creationId xmlns:a16="http://schemas.microsoft.com/office/drawing/2014/main" id="{ACBA9E60-7CF9-A347-A0F4-E3E39F3131E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Footer Placeholder 4">
            <a:extLst>
              <a:ext uri="{FF2B5EF4-FFF2-40B4-BE49-F238E27FC236}">
                <a16:creationId xmlns:a16="http://schemas.microsoft.com/office/drawing/2014/main" id="{DD8B299F-F7F1-F440-8D48-19073A12A0FC}"/>
              </a:ext>
            </a:extLst>
          </p:cNvPr>
          <p:cNvSpPr>
            <a:spLocks noGrp="1"/>
          </p:cNvSpPr>
          <p:nvPr>
            <p:ph type="ftr" sz="quarter" idx="11"/>
          </p:nvPr>
        </p:nvSpPr>
        <p:spPr>
          <a:xfrm>
            <a:off x="497149"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EEA7B871-621F-3641-8C26-678DDC37AF3A}"/>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26EA2C9D-7B2D-804D-8593-E6C6FB4DB644}"/>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323017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idebar - Photo">
    <p:spTree>
      <p:nvGrpSpPr>
        <p:cNvPr id="1" name=""/>
        <p:cNvGrpSpPr/>
        <p:nvPr/>
      </p:nvGrpSpPr>
      <p:grpSpPr>
        <a:xfrm>
          <a:off x="0" y="0"/>
          <a:ext cx="0" cy="0"/>
          <a:chOff x="0" y="0"/>
          <a:chExt cx="0" cy="0"/>
        </a:xfrm>
      </p:grpSpPr>
      <p:sp>
        <p:nvSpPr>
          <p:cNvPr id="23" name="Picture Placeholder 9">
            <a:extLst>
              <a:ext uri="{FF2B5EF4-FFF2-40B4-BE49-F238E27FC236}">
                <a16:creationId xmlns:a16="http://schemas.microsoft.com/office/drawing/2014/main" id="{EFAA3A51-B28E-624A-970A-DEA5A07851CB}"/>
              </a:ext>
            </a:extLst>
          </p:cNvPr>
          <p:cNvSpPr>
            <a:spLocks noGrp="1"/>
          </p:cNvSpPr>
          <p:nvPr>
            <p:ph type="pic" sz="quarter" idx="14" hasCustomPrompt="1"/>
          </p:nvPr>
        </p:nvSpPr>
        <p:spPr>
          <a:xfrm>
            <a:off x="8766599" y="0"/>
            <a:ext cx="3431753" cy="6747280"/>
          </a:xfrm>
          <a:solidFill>
            <a:schemeClr val="bg1">
              <a:lumMod val="85000"/>
            </a:schemeClr>
          </a:solidFill>
        </p:spPr>
        <p:txBody>
          <a:bodyPr tIns="91440"/>
          <a:lstStyle>
            <a:lvl1pPr algn="ctr">
              <a:defRPr baseline="0"/>
            </a:lvl1pPr>
          </a:lstStyle>
          <a:p>
            <a:r>
              <a:rPr lang="en-US" dirty="0"/>
              <a:t>DRAG AND DROP PHOTO HERE</a:t>
            </a:r>
          </a:p>
        </p:txBody>
      </p:sp>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9DFA6CC-D241-E745-900B-B3C7C0F6E34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Rectangle 18">
            <a:extLst>
              <a:ext uri="{FF2B5EF4-FFF2-40B4-BE49-F238E27FC236}">
                <a16:creationId xmlns:a16="http://schemas.microsoft.com/office/drawing/2014/main" id="{51E98A6C-10D6-734C-9372-951A9B484ED9}"/>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Footer Placeholder 4">
            <a:extLst>
              <a:ext uri="{FF2B5EF4-FFF2-40B4-BE49-F238E27FC236}">
                <a16:creationId xmlns:a16="http://schemas.microsoft.com/office/drawing/2014/main" id="{29B77260-0D85-DF4B-BD28-EA090A4A2E90}"/>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5C6871E0-CF4A-BE49-BA20-2C516D20165E}"/>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1" name="Rectangle 10">
            <a:extLst>
              <a:ext uri="{FF2B5EF4-FFF2-40B4-BE49-F238E27FC236}">
                <a16:creationId xmlns:a16="http://schemas.microsoft.com/office/drawing/2014/main" id="{586FB2B9-8AFD-9249-9D46-3A888B83A64C}"/>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22813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idebar - Photo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6DBA7610-EA29-9B4F-BF1D-EF0597ABFC98}"/>
              </a:ext>
            </a:extLst>
          </p:cNvPr>
          <p:cNvSpPr>
            <a:spLocks noGrp="1"/>
          </p:cNvSpPr>
          <p:nvPr>
            <p:ph type="pic" sz="quarter" idx="15" hasCustomPrompt="1"/>
          </p:nvPr>
        </p:nvSpPr>
        <p:spPr>
          <a:xfrm>
            <a:off x="8766599" y="0"/>
            <a:ext cx="3431753" cy="6747280"/>
          </a:xfrm>
          <a:solidFill>
            <a:schemeClr val="bg1">
              <a:lumMod val="85000"/>
            </a:schemeClr>
          </a:solidFill>
        </p:spPr>
        <p:txBody>
          <a:bodyPr tIns="91440"/>
          <a:lstStyle>
            <a:lvl1pPr algn="ctr">
              <a:defRPr baseline="0"/>
            </a:lvl1pPr>
          </a:lstStyle>
          <a:p>
            <a:r>
              <a:rPr lang="en-US" dirty="0"/>
              <a:t>DRAG AND DROP PHOTO HERE</a:t>
            </a:r>
          </a:p>
        </p:txBody>
      </p:sp>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5BCC1F09-EDF0-D446-BB38-4E2E7C639669}"/>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Rectangle 23">
            <a:extLst>
              <a:ext uri="{FF2B5EF4-FFF2-40B4-BE49-F238E27FC236}">
                <a16:creationId xmlns:a16="http://schemas.microsoft.com/office/drawing/2014/main" id="{79C98EB8-C1AE-4345-A442-E2271B1985F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5" name="Footer Placeholder 4">
            <a:extLst>
              <a:ext uri="{FF2B5EF4-FFF2-40B4-BE49-F238E27FC236}">
                <a16:creationId xmlns:a16="http://schemas.microsoft.com/office/drawing/2014/main" id="{384F5FEF-8135-724B-871D-D52722C7E1B1}"/>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6" name="Slide Number Placeholder 5">
            <a:extLst>
              <a:ext uri="{FF2B5EF4-FFF2-40B4-BE49-F238E27FC236}">
                <a16:creationId xmlns:a16="http://schemas.microsoft.com/office/drawing/2014/main" id="{FE65CF9C-3322-C444-9B2B-49A7272492BC}"/>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8" name="Text Placeholder 15">
            <a:extLst>
              <a:ext uri="{FF2B5EF4-FFF2-40B4-BE49-F238E27FC236}">
                <a16:creationId xmlns:a16="http://schemas.microsoft.com/office/drawing/2014/main" id="{67DBECE4-A3DD-5142-9C3C-C46C219FFE72}"/>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0B022DA0-BAB1-0846-AC1B-399C7B0E827E}"/>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123630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idebar - Photo3">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736C00E0-FB7F-3B4B-8102-D2931F86DF5C}"/>
              </a:ext>
            </a:extLst>
          </p:cNvPr>
          <p:cNvSpPr>
            <a:spLocks noGrp="1"/>
          </p:cNvSpPr>
          <p:nvPr>
            <p:ph type="pic" sz="quarter" idx="15" hasCustomPrompt="1"/>
          </p:nvPr>
        </p:nvSpPr>
        <p:spPr>
          <a:xfrm>
            <a:off x="8766599" y="0"/>
            <a:ext cx="3431753" cy="6747280"/>
          </a:xfrm>
          <a:solidFill>
            <a:schemeClr val="bg1">
              <a:lumMod val="85000"/>
            </a:schemeClr>
          </a:solidFill>
        </p:spPr>
        <p:txBody>
          <a:bodyPr tIns="91440"/>
          <a:lstStyle>
            <a:lvl1pPr algn="ctr">
              <a:defRPr baseline="0"/>
            </a:lvl1pPr>
          </a:lstStyle>
          <a:p>
            <a:r>
              <a:rPr lang="en-US" dirty="0"/>
              <a:t>DRAG AND DROP PHOTO HERE</a:t>
            </a:r>
          </a:p>
        </p:txBody>
      </p:sp>
      <p:sp>
        <p:nvSpPr>
          <p:cNvPr id="28" name="Text Placeholder 15">
            <a:extLst>
              <a:ext uri="{FF2B5EF4-FFF2-40B4-BE49-F238E27FC236}">
                <a16:creationId xmlns:a16="http://schemas.microsoft.com/office/drawing/2014/main" id="{88A0E585-8C7E-AE4B-BDB5-D7DCE805DB0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50" y="1067400"/>
            <a:ext cx="7896149" cy="327025"/>
          </a:xfrm>
        </p:spPr>
        <p:txBody>
          <a:bodyPr/>
          <a:lstStyle>
            <a:lvl1pPr>
              <a:defRPr sz="1050"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A9DF5B43-A87B-6649-B63B-98A51D34ED4C}"/>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Rectangle 23">
            <a:extLst>
              <a:ext uri="{FF2B5EF4-FFF2-40B4-BE49-F238E27FC236}">
                <a16:creationId xmlns:a16="http://schemas.microsoft.com/office/drawing/2014/main" id="{CF738C02-6493-974B-AA0E-7B580CCDC45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6" name="Slide Number Placeholder 5">
            <a:extLst>
              <a:ext uri="{FF2B5EF4-FFF2-40B4-BE49-F238E27FC236}">
                <a16:creationId xmlns:a16="http://schemas.microsoft.com/office/drawing/2014/main" id="{5EDED015-93AF-E747-B75C-BFAF2FC018E1}"/>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9" name="Content Placeholder 2">
            <a:extLst>
              <a:ext uri="{FF2B5EF4-FFF2-40B4-BE49-F238E27FC236}">
                <a16:creationId xmlns:a16="http://schemas.microsoft.com/office/drawing/2014/main" id="{2E3D616D-259D-6E47-A5E2-C126C92D565E}"/>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Footer Placeholder 4">
            <a:extLst>
              <a:ext uri="{FF2B5EF4-FFF2-40B4-BE49-F238E27FC236}">
                <a16:creationId xmlns:a16="http://schemas.microsoft.com/office/drawing/2014/main" id="{358768BB-A381-E249-BE95-7E9816764000}"/>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4" name="Rectangle 13">
            <a:extLst>
              <a:ext uri="{FF2B5EF4-FFF2-40B4-BE49-F238E27FC236}">
                <a16:creationId xmlns:a16="http://schemas.microsoft.com/office/drawing/2014/main" id="{14CB9101-B91B-1D4C-83BA-0DB5C2D4D1D1}"/>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65580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debar - Black1">
    <p:spTree>
      <p:nvGrpSpPr>
        <p:cNvPr id="1" name=""/>
        <p:cNvGrpSpPr/>
        <p:nvPr/>
      </p:nvGrpSpPr>
      <p:grpSpPr>
        <a:xfrm>
          <a:off x="0" y="0"/>
          <a:ext cx="0" cy="0"/>
          <a:chOff x="0" y="0"/>
          <a:chExt cx="0" cy="0"/>
        </a:xfrm>
      </p:grpSpPr>
      <p:pic>
        <p:nvPicPr>
          <p:cNvPr id="22" name="Picture 21" descr="A picture containing dark, white, light&#10;&#10;Description automatically generated">
            <a:extLst>
              <a:ext uri="{FF2B5EF4-FFF2-40B4-BE49-F238E27FC236}">
                <a16:creationId xmlns:a16="http://schemas.microsoft.com/office/drawing/2014/main" id="{3583C06D-9396-304C-9F00-CC940899431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1255"/>
          <a:stretch/>
        </p:blipFill>
        <p:spPr>
          <a:xfrm>
            <a:off x="8766599" y="0"/>
            <a:ext cx="12397539"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9DFA6CC-D241-E745-900B-B3C7C0F6E34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Rectangle 18">
            <a:extLst>
              <a:ext uri="{FF2B5EF4-FFF2-40B4-BE49-F238E27FC236}">
                <a16:creationId xmlns:a16="http://schemas.microsoft.com/office/drawing/2014/main" id="{51E98A6C-10D6-734C-9372-951A9B484ED9}"/>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Footer Placeholder 4">
            <a:extLst>
              <a:ext uri="{FF2B5EF4-FFF2-40B4-BE49-F238E27FC236}">
                <a16:creationId xmlns:a16="http://schemas.microsoft.com/office/drawing/2014/main" id="{29B77260-0D85-DF4B-BD28-EA090A4A2E90}"/>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5C6871E0-CF4A-BE49-BA20-2C516D20165E}"/>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1" name="Rectangle 10">
            <a:extLst>
              <a:ext uri="{FF2B5EF4-FFF2-40B4-BE49-F238E27FC236}">
                <a16:creationId xmlns:a16="http://schemas.microsoft.com/office/drawing/2014/main" id="{8DFD7898-6ACC-BD40-B555-CA0813EB9378}"/>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31355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debar - Black2">
    <p:spTree>
      <p:nvGrpSpPr>
        <p:cNvPr id="1" name=""/>
        <p:cNvGrpSpPr/>
        <p:nvPr/>
      </p:nvGrpSpPr>
      <p:grpSpPr>
        <a:xfrm>
          <a:off x="0" y="0"/>
          <a:ext cx="0" cy="0"/>
          <a:chOff x="0" y="0"/>
          <a:chExt cx="0" cy="0"/>
        </a:xfrm>
      </p:grpSpPr>
      <p:pic>
        <p:nvPicPr>
          <p:cNvPr id="30" name="Picture 29" descr="A picture containing dark, white, light&#10;&#10;Description automatically generated">
            <a:extLst>
              <a:ext uri="{FF2B5EF4-FFF2-40B4-BE49-F238E27FC236}">
                <a16:creationId xmlns:a16="http://schemas.microsoft.com/office/drawing/2014/main" id="{1091AF74-C9B6-ED4F-B710-71D33A7324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1255"/>
          <a:stretch/>
        </p:blipFill>
        <p:spPr>
          <a:xfrm>
            <a:off x="8766599" y="0"/>
            <a:ext cx="12397539" cy="6858000"/>
          </a:xfrm>
          <a:prstGeom prst="rect">
            <a:avLst/>
          </a:prstGeom>
        </p:spPr>
      </p:pic>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5BCC1F09-EDF0-D446-BB38-4E2E7C639669}"/>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Rectangle 23">
            <a:extLst>
              <a:ext uri="{FF2B5EF4-FFF2-40B4-BE49-F238E27FC236}">
                <a16:creationId xmlns:a16="http://schemas.microsoft.com/office/drawing/2014/main" id="{79C98EB8-C1AE-4345-A442-E2271B1985F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5" name="Footer Placeholder 4">
            <a:extLst>
              <a:ext uri="{FF2B5EF4-FFF2-40B4-BE49-F238E27FC236}">
                <a16:creationId xmlns:a16="http://schemas.microsoft.com/office/drawing/2014/main" id="{384F5FEF-8135-724B-871D-D52722C7E1B1}"/>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6" name="Slide Number Placeholder 5">
            <a:extLst>
              <a:ext uri="{FF2B5EF4-FFF2-40B4-BE49-F238E27FC236}">
                <a16:creationId xmlns:a16="http://schemas.microsoft.com/office/drawing/2014/main" id="{FE65CF9C-3322-C444-9B2B-49A7272492BC}"/>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8" name="Text Placeholder 15">
            <a:extLst>
              <a:ext uri="{FF2B5EF4-FFF2-40B4-BE49-F238E27FC236}">
                <a16:creationId xmlns:a16="http://schemas.microsoft.com/office/drawing/2014/main" id="{67DBECE4-A3DD-5142-9C3C-C46C219FFE72}"/>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2FD4BDE6-332C-7840-8A86-27BE141DE355}"/>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427848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debar - Black3">
    <p:spTree>
      <p:nvGrpSpPr>
        <p:cNvPr id="1" name=""/>
        <p:cNvGrpSpPr/>
        <p:nvPr/>
      </p:nvGrpSpPr>
      <p:grpSpPr>
        <a:xfrm>
          <a:off x="0" y="0"/>
          <a:ext cx="0" cy="0"/>
          <a:chOff x="0" y="0"/>
          <a:chExt cx="0" cy="0"/>
        </a:xfrm>
      </p:grpSpPr>
      <p:pic>
        <p:nvPicPr>
          <p:cNvPr id="31" name="Picture 30" descr="A picture containing dark, white, light&#10;&#10;Description automatically generated">
            <a:extLst>
              <a:ext uri="{FF2B5EF4-FFF2-40B4-BE49-F238E27FC236}">
                <a16:creationId xmlns:a16="http://schemas.microsoft.com/office/drawing/2014/main" id="{D5EB2BB4-A45C-7645-97E5-D7AFA01589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1255"/>
          <a:stretch/>
        </p:blipFill>
        <p:spPr>
          <a:xfrm>
            <a:off x="8766598" y="0"/>
            <a:ext cx="12397538" cy="6858000"/>
          </a:xfrm>
          <a:prstGeom prst="rect">
            <a:avLst/>
          </a:prstGeom>
        </p:spPr>
      </p:pic>
      <p:sp>
        <p:nvSpPr>
          <p:cNvPr id="28" name="Text Placeholder 15">
            <a:extLst>
              <a:ext uri="{FF2B5EF4-FFF2-40B4-BE49-F238E27FC236}">
                <a16:creationId xmlns:a16="http://schemas.microsoft.com/office/drawing/2014/main" id="{88A0E585-8C7E-AE4B-BDB5-D7DCE805DB0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50" y="1067400"/>
            <a:ext cx="7896149" cy="327025"/>
          </a:xfrm>
        </p:spPr>
        <p:txBody>
          <a:bodyPr/>
          <a:lstStyle>
            <a:lvl1pPr>
              <a:defRPr sz="1050"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A9DF5B43-A87B-6649-B63B-98A51D34ED4C}"/>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Rectangle 23">
            <a:extLst>
              <a:ext uri="{FF2B5EF4-FFF2-40B4-BE49-F238E27FC236}">
                <a16:creationId xmlns:a16="http://schemas.microsoft.com/office/drawing/2014/main" id="{CF738C02-6493-974B-AA0E-7B580CCDC45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6" name="Slide Number Placeholder 5">
            <a:extLst>
              <a:ext uri="{FF2B5EF4-FFF2-40B4-BE49-F238E27FC236}">
                <a16:creationId xmlns:a16="http://schemas.microsoft.com/office/drawing/2014/main" id="{5EDED015-93AF-E747-B75C-BFAF2FC018E1}"/>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9" name="Content Placeholder 2">
            <a:extLst>
              <a:ext uri="{FF2B5EF4-FFF2-40B4-BE49-F238E27FC236}">
                <a16:creationId xmlns:a16="http://schemas.microsoft.com/office/drawing/2014/main" id="{2E3D616D-259D-6E47-A5E2-C126C92D565E}"/>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Footer Placeholder 4">
            <a:extLst>
              <a:ext uri="{FF2B5EF4-FFF2-40B4-BE49-F238E27FC236}">
                <a16:creationId xmlns:a16="http://schemas.microsoft.com/office/drawing/2014/main" id="{358768BB-A381-E249-BE95-7E9816764000}"/>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F0161FBE-101C-204E-840C-399566F8A2C2}"/>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300999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debar - Blue1">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C5966FF2-7B07-FA4A-B254-16E44548CD3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254544"/>
          <a:stretch/>
        </p:blipFill>
        <p:spPr>
          <a:xfrm>
            <a:off x="8743437" y="-11068"/>
            <a:ext cx="12390205"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8"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19">
            <a:extLst>
              <a:ext uri="{FF2B5EF4-FFF2-40B4-BE49-F238E27FC236}">
                <a16:creationId xmlns:a16="http://schemas.microsoft.com/office/drawing/2014/main" id="{AA78AC85-FA13-8942-B532-7395A060BA44}"/>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DC877E73-3434-1B46-B680-05A9F5CE7FB6}"/>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9C250A69-5095-714A-959B-C5309C21B579}"/>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5" name="Content Placeholder 2">
            <a:extLst>
              <a:ext uri="{FF2B5EF4-FFF2-40B4-BE49-F238E27FC236}">
                <a16:creationId xmlns:a16="http://schemas.microsoft.com/office/drawing/2014/main" id="{90AF33C6-A596-6849-A21C-900D5FF76F26}"/>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ooter Placeholder 4">
            <a:extLst>
              <a:ext uri="{FF2B5EF4-FFF2-40B4-BE49-F238E27FC236}">
                <a16:creationId xmlns:a16="http://schemas.microsoft.com/office/drawing/2014/main" id="{3EBC12CB-61B4-0741-A4B0-5C665A6DBC9D}"/>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490C467B-F0D4-D840-98A5-5C92C4263497}"/>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377260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idebar - Blue2">
    <p:spTree>
      <p:nvGrpSpPr>
        <p:cNvPr id="1" name=""/>
        <p:cNvGrpSpPr/>
        <p:nvPr/>
      </p:nvGrpSpPr>
      <p:grpSpPr>
        <a:xfrm>
          <a:off x="0" y="0"/>
          <a:ext cx="0" cy="0"/>
          <a:chOff x="0" y="0"/>
          <a:chExt cx="0" cy="0"/>
        </a:xfrm>
      </p:grpSpPr>
      <p:pic>
        <p:nvPicPr>
          <p:cNvPr id="27" name="Picture 26" descr="Background pattern&#10;&#10;Description automatically generated">
            <a:extLst>
              <a:ext uri="{FF2B5EF4-FFF2-40B4-BE49-F238E27FC236}">
                <a16:creationId xmlns:a16="http://schemas.microsoft.com/office/drawing/2014/main" id="{C6706E19-08CD-4D48-9445-5BAA604782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254544"/>
          <a:stretch/>
        </p:blipFill>
        <p:spPr>
          <a:xfrm>
            <a:off x="8743437" y="-11068"/>
            <a:ext cx="12390205" cy="6858000"/>
          </a:xfrm>
          <a:prstGeom prst="rect">
            <a:avLst/>
          </a:prstGeom>
        </p:spPr>
      </p:pic>
      <p:sp>
        <p:nvSpPr>
          <p:cNvPr id="28" name="Text Placeholder 15">
            <a:extLst>
              <a:ext uri="{FF2B5EF4-FFF2-40B4-BE49-F238E27FC236}">
                <a16:creationId xmlns:a16="http://schemas.microsoft.com/office/drawing/2014/main" id="{FFC645A0-28AF-804B-A781-ADE086A6C591}"/>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22" name="Rectangle 21">
            <a:extLst>
              <a:ext uri="{FF2B5EF4-FFF2-40B4-BE49-F238E27FC236}">
                <a16:creationId xmlns:a16="http://schemas.microsoft.com/office/drawing/2014/main" id="{46D60D6B-E8D4-2D4F-9AA8-BA24BEA6F4E4}"/>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Rectangle 22">
            <a:extLst>
              <a:ext uri="{FF2B5EF4-FFF2-40B4-BE49-F238E27FC236}">
                <a16:creationId xmlns:a16="http://schemas.microsoft.com/office/drawing/2014/main" id="{5A8FBEC7-1C6F-C843-BE12-771AD449C401}"/>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5" name="Slide Number Placeholder 5">
            <a:extLst>
              <a:ext uri="{FF2B5EF4-FFF2-40B4-BE49-F238E27FC236}">
                <a16:creationId xmlns:a16="http://schemas.microsoft.com/office/drawing/2014/main" id="{F8A519CA-4178-4141-A7CF-73DEC618DEC4}"/>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30" name="Content Placeholder 2">
            <a:extLst>
              <a:ext uri="{FF2B5EF4-FFF2-40B4-BE49-F238E27FC236}">
                <a16:creationId xmlns:a16="http://schemas.microsoft.com/office/drawing/2014/main" id="{A1C786AD-AD23-4B4A-BC4E-05AD9EB38D53}"/>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Footer Placeholder 4">
            <a:extLst>
              <a:ext uri="{FF2B5EF4-FFF2-40B4-BE49-F238E27FC236}">
                <a16:creationId xmlns:a16="http://schemas.microsoft.com/office/drawing/2014/main" id="{53259D82-04C8-1742-82DA-E74D84767CD8}"/>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A27B669A-FB63-AB49-B566-8DA3780A986A}"/>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72217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idebar - Blue3">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DF2AB7F0-4A93-1044-B291-0421A045C9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254544"/>
          <a:stretch/>
        </p:blipFill>
        <p:spPr>
          <a:xfrm>
            <a:off x="8743437" y="-11068"/>
            <a:ext cx="12390205" cy="6858000"/>
          </a:xfrm>
          <a:prstGeom prst="rect">
            <a:avLst/>
          </a:prstGeom>
        </p:spPr>
      </p:pic>
      <p:sp>
        <p:nvSpPr>
          <p:cNvPr id="25" name="Text Placeholder 15">
            <a:extLst>
              <a:ext uri="{FF2B5EF4-FFF2-40B4-BE49-F238E27FC236}">
                <a16:creationId xmlns:a16="http://schemas.microsoft.com/office/drawing/2014/main" id="{44018F5A-57F9-B840-9254-64ABE87A5A5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50" y="400240"/>
            <a:ext cx="7896149" cy="686636"/>
          </a:xfrm>
        </p:spPr>
        <p:txBody>
          <a:bodyPr/>
          <a:lstStyle>
            <a:lvl1pPr>
              <a:defRPr sz="2000" cap="none">
                <a:solidFill>
                  <a:srgbClr val="2B2B2B"/>
                </a:solidFill>
              </a:defRPr>
            </a:lvl1pPr>
          </a:lstStyle>
          <a:p>
            <a:r>
              <a:rPr lang="en-US" dirty="0"/>
              <a:t>Click to edit master title style</a:t>
            </a:r>
          </a:p>
        </p:txBody>
      </p:sp>
      <p:sp>
        <p:nvSpPr>
          <p:cNvPr id="16" name="Text Placeholder 7"/>
          <p:cNvSpPr>
            <a:spLocks noGrp="1"/>
          </p:cNvSpPr>
          <p:nvPr>
            <p:ph type="body" sz="quarter" idx="13"/>
          </p:nvPr>
        </p:nvSpPr>
        <p:spPr>
          <a:xfrm>
            <a:off x="497150" y="1067400"/>
            <a:ext cx="7896149" cy="327025"/>
          </a:xfrm>
        </p:spPr>
        <p:txBody>
          <a:bodyPr/>
          <a:lstStyle>
            <a:lvl1pPr>
              <a:defRPr sz="1100"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D333B4B8-E92F-E249-903C-A2C5B54D86C2}"/>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D667F5B6-219E-9A46-8D80-B4F8EB4FF742}"/>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E9CAB8F4-C5DF-8C4E-AB84-FBC5DC24AD45}"/>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7" name="Content Placeholder 2">
            <a:extLst>
              <a:ext uri="{FF2B5EF4-FFF2-40B4-BE49-F238E27FC236}">
                <a16:creationId xmlns:a16="http://schemas.microsoft.com/office/drawing/2014/main" id="{475FE42B-B0B2-8D44-8C3E-E4D6C65FEA56}"/>
              </a:ext>
            </a:extLst>
          </p:cNvPr>
          <p:cNvSpPr>
            <a:spLocks noGrp="1"/>
          </p:cNvSpPr>
          <p:nvPr>
            <p:ph idx="1"/>
          </p:nvPr>
        </p:nvSpPr>
        <p:spPr>
          <a:xfrm>
            <a:off x="497147" y="1772233"/>
            <a:ext cx="6949253" cy="4351338"/>
          </a:xfrm>
        </p:spPr>
        <p:txBody>
          <a:bodyPr/>
          <a:lstStyle>
            <a:lvl1pPr>
              <a:defRPr sz="1400" b="0"/>
            </a:lvl1pPr>
            <a:lvl2pPr>
              <a:defRPr sz="1100"/>
            </a:lvl2pPr>
            <a:lvl3pPr>
              <a:defRPr sz="110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Footer Placeholder 4">
            <a:extLst>
              <a:ext uri="{FF2B5EF4-FFF2-40B4-BE49-F238E27FC236}">
                <a16:creationId xmlns:a16="http://schemas.microsoft.com/office/drawing/2014/main" id="{D49D1046-FA5A-5D46-ACCC-C200283C193E}"/>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05977981-3D8C-6141-BEA3-8A43AE525DBC}"/>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12503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Grey Object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D765E23A-44B4-F14E-986B-9A9E81FCB1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
            <a:ext cx="12198351" cy="6858001"/>
          </a:xfrm>
          <a:prstGeom prst="rect">
            <a:avLst/>
          </a:prstGeom>
        </p:spPr>
      </p:pic>
      <p:sp>
        <p:nvSpPr>
          <p:cNvPr id="2" name="Title 1"/>
          <p:cNvSpPr>
            <a:spLocks noGrp="1"/>
          </p:cNvSpPr>
          <p:nvPr>
            <p:ph type="ctrTitle" hasCustomPrompt="1"/>
          </p:nvPr>
        </p:nvSpPr>
        <p:spPr>
          <a:xfrm>
            <a:off x="497147" y="1830087"/>
            <a:ext cx="7431781" cy="2387600"/>
          </a:xfrm>
        </p:spPr>
        <p:txBody>
          <a:bodyPr anchor="b" anchorCtr="0"/>
          <a:lstStyle>
            <a:lvl1pPr algn="l">
              <a:defRPr sz="4050" b="1"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562"/>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0" name="Date Placeholder 3">
            <a:extLst>
              <a:ext uri="{FF2B5EF4-FFF2-40B4-BE49-F238E27FC236}">
                <a16:creationId xmlns:a16="http://schemas.microsoft.com/office/drawing/2014/main" id="{4F9F4E12-499F-D248-A288-D362D7A8B39C}"/>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sp>
        <p:nvSpPr>
          <p:cNvPr id="8" name="Rectangle 7">
            <a:extLst>
              <a:ext uri="{FF2B5EF4-FFF2-40B4-BE49-F238E27FC236}">
                <a16:creationId xmlns:a16="http://schemas.microsoft.com/office/drawing/2014/main" id="{BF068A92-2004-1145-BF98-8F85C6963F07}"/>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1" name="Picture 10" descr="A picture containing text, clipart&#10;&#10;Description automatically generated">
            <a:extLst>
              <a:ext uri="{FF2B5EF4-FFF2-40B4-BE49-F238E27FC236}">
                <a16:creationId xmlns:a16="http://schemas.microsoft.com/office/drawing/2014/main" id="{DE18FA4F-01BA-B14C-909D-DC2ED5D9BD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8927" y="0"/>
            <a:ext cx="4269423" cy="1662614"/>
          </a:xfrm>
          <a:prstGeom prst="rect">
            <a:avLst/>
          </a:prstGeom>
        </p:spPr>
      </p:pic>
    </p:spTree>
    <p:extLst>
      <p:ext uri="{BB962C8B-B14F-4D97-AF65-F5344CB8AC3E}">
        <p14:creationId xmlns:p14="http://schemas.microsoft.com/office/powerpoint/2010/main" val="2478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idebar - Green1">
    <p:spTree>
      <p:nvGrpSpPr>
        <p:cNvPr id="1" name=""/>
        <p:cNvGrpSpPr/>
        <p:nvPr/>
      </p:nvGrpSpPr>
      <p:grpSpPr>
        <a:xfrm>
          <a:off x="0" y="0"/>
          <a:ext cx="0" cy="0"/>
          <a:chOff x="0" y="0"/>
          <a:chExt cx="0" cy="0"/>
        </a:xfrm>
      </p:grpSpPr>
      <p:pic>
        <p:nvPicPr>
          <p:cNvPr id="21" name="Picture 20" descr="A picture containing green, dome&#10;&#10;Description automatically generated">
            <a:extLst>
              <a:ext uri="{FF2B5EF4-FFF2-40B4-BE49-F238E27FC236}">
                <a16:creationId xmlns:a16="http://schemas.microsoft.com/office/drawing/2014/main" id="{FA5DEF5B-BF55-1E47-9D6E-6C71C7CA78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5391" b="-1"/>
          <a:stretch/>
        </p:blipFill>
        <p:spPr>
          <a:xfrm>
            <a:off x="8801343" y="0"/>
            <a:ext cx="12423788"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8"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8FCA1CD8-2B65-FC40-8A12-4A7ED97391C4}"/>
              </a:ext>
            </a:extLst>
          </p:cNvPr>
          <p:cNvSpPr/>
          <p:nvPr userDrawn="1"/>
        </p:nvSpPr>
        <p:spPr>
          <a:xfrm>
            <a:off x="497148" y="3"/>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6" name="Rectangle 15">
            <a:extLst>
              <a:ext uri="{FF2B5EF4-FFF2-40B4-BE49-F238E27FC236}">
                <a16:creationId xmlns:a16="http://schemas.microsoft.com/office/drawing/2014/main" id="{ACD1A4EF-3123-7B4E-A290-31B421B76FD4}"/>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7" name="Rectangle 16">
            <a:extLst>
              <a:ext uri="{FF2B5EF4-FFF2-40B4-BE49-F238E27FC236}">
                <a16:creationId xmlns:a16="http://schemas.microsoft.com/office/drawing/2014/main" id="{4B22EDA7-D218-5C4F-AC0E-9A49CFBC83F6}"/>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Slide Number Placeholder 5">
            <a:extLst>
              <a:ext uri="{FF2B5EF4-FFF2-40B4-BE49-F238E27FC236}">
                <a16:creationId xmlns:a16="http://schemas.microsoft.com/office/drawing/2014/main" id="{1237132D-DBE4-6C4D-A902-3B7DE8C01D41}"/>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2" name="Content Placeholder 2">
            <a:extLst>
              <a:ext uri="{FF2B5EF4-FFF2-40B4-BE49-F238E27FC236}">
                <a16:creationId xmlns:a16="http://schemas.microsoft.com/office/drawing/2014/main" id="{E1848913-AEC1-2942-B264-6278A7D644AE}"/>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Footer Placeholder 4">
            <a:extLst>
              <a:ext uri="{FF2B5EF4-FFF2-40B4-BE49-F238E27FC236}">
                <a16:creationId xmlns:a16="http://schemas.microsoft.com/office/drawing/2014/main" id="{A7E9D3AD-943D-E744-9C86-664BC7F9B5DB}"/>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Tree>
    <p:extLst>
      <p:ext uri="{BB962C8B-B14F-4D97-AF65-F5344CB8AC3E}">
        <p14:creationId xmlns:p14="http://schemas.microsoft.com/office/powerpoint/2010/main" val="120016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idebar - Green2">
    <p:spTree>
      <p:nvGrpSpPr>
        <p:cNvPr id="1" name=""/>
        <p:cNvGrpSpPr/>
        <p:nvPr/>
      </p:nvGrpSpPr>
      <p:grpSpPr>
        <a:xfrm>
          <a:off x="0" y="0"/>
          <a:ext cx="0" cy="0"/>
          <a:chOff x="0" y="0"/>
          <a:chExt cx="0" cy="0"/>
        </a:xfrm>
      </p:grpSpPr>
      <p:pic>
        <p:nvPicPr>
          <p:cNvPr id="29" name="Picture 28" descr="A picture containing green, dome&#10;&#10;Description automatically generated">
            <a:extLst>
              <a:ext uri="{FF2B5EF4-FFF2-40B4-BE49-F238E27FC236}">
                <a16:creationId xmlns:a16="http://schemas.microsoft.com/office/drawing/2014/main" id="{08697BAB-D54B-E343-8685-CCFB7AC8D19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5391" b="-1"/>
          <a:stretch/>
        </p:blipFill>
        <p:spPr>
          <a:xfrm>
            <a:off x="8801343" y="0"/>
            <a:ext cx="12423788" cy="6858000"/>
          </a:xfrm>
          <a:prstGeom prst="rect">
            <a:avLst/>
          </a:prstGeom>
        </p:spPr>
      </p:pic>
      <p:sp>
        <p:nvSpPr>
          <p:cNvPr id="25" name="Text Placeholder 15">
            <a:extLst>
              <a:ext uri="{FF2B5EF4-FFF2-40B4-BE49-F238E27FC236}">
                <a16:creationId xmlns:a16="http://schemas.microsoft.com/office/drawing/2014/main" id="{DC2A5224-8AB1-3A4B-BEF5-B4E4D4D11E36}"/>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8"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17" name="Rectangle 16">
            <a:extLst>
              <a:ext uri="{FF2B5EF4-FFF2-40B4-BE49-F238E27FC236}">
                <a16:creationId xmlns:a16="http://schemas.microsoft.com/office/drawing/2014/main" id="{39C6DB4C-FF0B-7A42-A00D-3EFC773A4AA0}"/>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834C2045-B592-BE46-B45F-6E4B26705AB3}"/>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90A29280-3AAB-CE4D-80BD-62407C645653}"/>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6" name="Content Placeholder 2">
            <a:extLst>
              <a:ext uri="{FF2B5EF4-FFF2-40B4-BE49-F238E27FC236}">
                <a16:creationId xmlns:a16="http://schemas.microsoft.com/office/drawing/2014/main" id="{26F59B68-CD68-0541-8350-5B666007C094}"/>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8CE1FA5C-3212-534E-A272-0A4B6DA83FD9}"/>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8" name="Rectangle 27">
            <a:extLst>
              <a:ext uri="{FF2B5EF4-FFF2-40B4-BE49-F238E27FC236}">
                <a16:creationId xmlns:a16="http://schemas.microsoft.com/office/drawing/2014/main" id="{59AC2998-8877-C442-B91B-DA7ED915C6A4}"/>
              </a:ext>
            </a:extLst>
          </p:cNvPr>
          <p:cNvSpPr/>
          <p:nvPr userDrawn="1"/>
        </p:nvSpPr>
        <p:spPr>
          <a:xfrm>
            <a:off x="497148" y="3"/>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2819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idebar - Green3">
    <p:spTree>
      <p:nvGrpSpPr>
        <p:cNvPr id="1" name=""/>
        <p:cNvGrpSpPr/>
        <p:nvPr/>
      </p:nvGrpSpPr>
      <p:grpSpPr>
        <a:xfrm>
          <a:off x="0" y="0"/>
          <a:ext cx="0" cy="0"/>
          <a:chOff x="0" y="0"/>
          <a:chExt cx="0" cy="0"/>
        </a:xfrm>
      </p:grpSpPr>
      <p:pic>
        <p:nvPicPr>
          <p:cNvPr id="27" name="Picture 26" descr="A picture containing green, dome&#10;&#10;Description automatically generated">
            <a:extLst>
              <a:ext uri="{FF2B5EF4-FFF2-40B4-BE49-F238E27FC236}">
                <a16:creationId xmlns:a16="http://schemas.microsoft.com/office/drawing/2014/main" id="{5673EBB2-1B96-8445-9935-02C73F81A8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5391" b="-1"/>
          <a:stretch/>
        </p:blipFill>
        <p:spPr>
          <a:xfrm>
            <a:off x="8801343" y="0"/>
            <a:ext cx="12423788" cy="6858000"/>
          </a:xfrm>
          <a:prstGeom prst="rect">
            <a:avLst/>
          </a:prstGeom>
        </p:spPr>
      </p:pic>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7" name="Text Placeholder 7"/>
          <p:cNvSpPr>
            <a:spLocks noGrp="1"/>
          </p:cNvSpPr>
          <p:nvPr>
            <p:ph type="body" sz="quarter" idx="13"/>
          </p:nvPr>
        </p:nvSpPr>
        <p:spPr>
          <a:xfrm>
            <a:off x="497150" y="1067400"/>
            <a:ext cx="7896149" cy="327025"/>
          </a:xfrm>
        </p:spPr>
        <p:txBody>
          <a:bodyPr/>
          <a:lstStyle>
            <a:lvl1pPr>
              <a:defRPr sz="1050" b="1" cap="all" baseline="0">
                <a:solidFill>
                  <a:srgbClr val="979797"/>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3D678589-CD05-CB46-A5A5-AD52005C1D0C}"/>
              </a:ext>
            </a:extLst>
          </p:cNvPr>
          <p:cNvSpPr/>
          <p:nvPr userDrawn="1"/>
        </p:nvSpPr>
        <p:spPr>
          <a:xfrm>
            <a:off x="497148" y="3"/>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6" name="Rectangle 15">
            <a:extLst>
              <a:ext uri="{FF2B5EF4-FFF2-40B4-BE49-F238E27FC236}">
                <a16:creationId xmlns:a16="http://schemas.microsoft.com/office/drawing/2014/main" id="{1CEE2F8F-B6ED-B74B-8CAB-A07F51E80076}"/>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37E539C5-165B-D443-8381-C18FC5C5D189}"/>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93552148-0082-D24F-BDC2-545AFF07789D}"/>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5" name="Content Placeholder 2">
            <a:extLst>
              <a:ext uri="{FF2B5EF4-FFF2-40B4-BE49-F238E27FC236}">
                <a16:creationId xmlns:a16="http://schemas.microsoft.com/office/drawing/2014/main" id="{289C6FD2-79CD-8B4D-B765-1D31A3EA19D7}"/>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ooter Placeholder 4">
            <a:extLst>
              <a:ext uri="{FF2B5EF4-FFF2-40B4-BE49-F238E27FC236}">
                <a16:creationId xmlns:a16="http://schemas.microsoft.com/office/drawing/2014/main" id="{9467A413-264F-5347-98A3-93B63BABDBAC}"/>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Text Placeholder 15">
            <a:extLst>
              <a:ext uri="{FF2B5EF4-FFF2-40B4-BE49-F238E27FC236}">
                <a16:creationId xmlns:a16="http://schemas.microsoft.com/office/drawing/2014/main" id="{43E9FC0D-85B2-814C-BB35-57A6C878F9A1}"/>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264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debar - GreenBlue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B0F5E51-1A16-7B4C-8D40-C47B101FAF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66600" y="0"/>
            <a:ext cx="3436209"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2F6EF9DD-C142-3743-B870-EBFC04F7A3A0}"/>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7" name="Rectangle 16">
            <a:extLst>
              <a:ext uri="{FF2B5EF4-FFF2-40B4-BE49-F238E27FC236}">
                <a16:creationId xmlns:a16="http://schemas.microsoft.com/office/drawing/2014/main" id="{700892B5-403B-E14F-AAC0-3A753B0AC779}"/>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Slide Number Placeholder 5">
            <a:extLst>
              <a:ext uri="{FF2B5EF4-FFF2-40B4-BE49-F238E27FC236}">
                <a16:creationId xmlns:a16="http://schemas.microsoft.com/office/drawing/2014/main" id="{011E929A-57B4-AF46-BB43-CEE475E3A50E}"/>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3" name="Content Placeholder 2">
            <a:extLst>
              <a:ext uri="{FF2B5EF4-FFF2-40B4-BE49-F238E27FC236}">
                <a16:creationId xmlns:a16="http://schemas.microsoft.com/office/drawing/2014/main" id="{1CFC5A19-7974-AE45-9463-DD5381DF3F64}"/>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Footer Placeholder 4">
            <a:extLst>
              <a:ext uri="{FF2B5EF4-FFF2-40B4-BE49-F238E27FC236}">
                <a16:creationId xmlns:a16="http://schemas.microsoft.com/office/drawing/2014/main" id="{953613AD-B6AC-5C4B-A368-9CFC15E185BE}"/>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B69B3106-8C3F-B34F-AB87-99395C696231}"/>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3" name="Text Placeholder 15">
            <a:extLst>
              <a:ext uri="{FF2B5EF4-FFF2-40B4-BE49-F238E27FC236}">
                <a16:creationId xmlns:a16="http://schemas.microsoft.com/office/drawing/2014/main" id="{3D4DFD93-D90A-BF41-BC11-EB78F35D430D}"/>
              </a:ext>
            </a:extLst>
          </p:cNvPr>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893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debar - GreenBlue2">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740682-9AD8-F849-ADD3-0F3D4B5B716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66600" y="0"/>
            <a:ext cx="3436209" cy="6858000"/>
          </a:xfrm>
          <a:prstGeom prst="rect">
            <a:avLst/>
          </a:prstGeom>
        </p:spPr>
      </p:pic>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19" name="Rectangle 18">
            <a:extLst>
              <a:ext uri="{FF2B5EF4-FFF2-40B4-BE49-F238E27FC236}">
                <a16:creationId xmlns:a16="http://schemas.microsoft.com/office/drawing/2014/main" id="{F76874B1-00E1-B844-A63C-ECCD91F2E19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C8ACFD4D-244C-B049-90F6-60BE37EA83DD}"/>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70952F0D-5E32-C747-B6CF-4FD7F56728C4}"/>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6" name="Content Placeholder 2">
            <a:extLst>
              <a:ext uri="{FF2B5EF4-FFF2-40B4-BE49-F238E27FC236}">
                <a16:creationId xmlns:a16="http://schemas.microsoft.com/office/drawing/2014/main" id="{98B9C740-01C6-8843-9931-969B041514CC}"/>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EC6B8AFF-9FC4-FE49-9B5C-A8249E9FB4D5}"/>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DC402BC5-ACEB-4348-A94B-DF6091F148FC}"/>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5" name="Text Placeholder 15">
            <a:extLst>
              <a:ext uri="{FF2B5EF4-FFF2-40B4-BE49-F238E27FC236}">
                <a16:creationId xmlns:a16="http://schemas.microsoft.com/office/drawing/2014/main" id="{AD71E62A-28D7-FA46-823A-8E0DD7E9C0F6}"/>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43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debar - GreenBlue3">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831ADC-5FF8-BC4C-9AC4-E85E4BBCEE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66600" y="0"/>
            <a:ext cx="3436209" cy="6858000"/>
          </a:xfrm>
          <a:prstGeom prst="rect">
            <a:avLst/>
          </a:prstGeom>
        </p:spPr>
      </p:pic>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5" name="Text Placeholder 7"/>
          <p:cNvSpPr>
            <a:spLocks noGrp="1"/>
          </p:cNvSpPr>
          <p:nvPr>
            <p:ph type="body" sz="quarter" idx="13"/>
          </p:nvPr>
        </p:nvSpPr>
        <p:spPr>
          <a:xfrm>
            <a:off x="497150" y="1067400"/>
            <a:ext cx="7896149"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D7009F24-51A3-7D47-8C98-AC361566BC70}"/>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844F9042-1531-F745-94C6-AC22FE85ABCC}"/>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1F82690D-A398-0946-AD5B-70C24D4DE894}"/>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6" name="Content Placeholder 2">
            <a:extLst>
              <a:ext uri="{FF2B5EF4-FFF2-40B4-BE49-F238E27FC236}">
                <a16:creationId xmlns:a16="http://schemas.microsoft.com/office/drawing/2014/main" id="{97842B84-04B2-D246-846E-AC05E5BAEF44}"/>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5F000906-193E-534A-A172-4C02E98B3A87}"/>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C7D55BB2-2D2B-0446-9CA1-4E758766BE0C}"/>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4" name="Text Placeholder 15">
            <a:extLst>
              <a:ext uri="{FF2B5EF4-FFF2-40B4-BE49-F238E27FC236}">
                <a16:creationId xmlns:a16="http://schemas.microsoft.com/office/drawing/2014/main" id="{887807D0-582D-1849-841D-79F380B70EDD}"/>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447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idebar - Grey1">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53F859A4-F03F-674A-9E83-C594F1784F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6600" y="0"/>
            <a:ext cx="3431749"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9791D7F7-CF93-014C-9B80-6327E36E5776}"/>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7" name="Rectangle 16">
            <a:extLst>
              <a:ext uri="{FF2B5EF4-FFF2-40B4-BE49-F238E27FC236}">
                <a16:creationId xmlns:a16="http://schemas.microsoft.com/office/drawing/2014/main" id="{64C0B0CF-DAAB-7944-8272-478F3E895452}"/>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Slide Number Placeholder 5">
            <a:extLst>
              <a:ext uri="{FF2B5EF4-FFF2-40B4-BE49-F238E27FC236}">
                <a16:creationId xmlns:a16="http://schemas.microsoft.com/office/drawing/2014/main" id="{5EB51CDE-3545-B34A-87D0-112622F13D55}"/>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3" name="Content Placeholder 2">
            <a:extLst>
              <a:ext uri="{FF2B5EF4-FFF2-40B4-BE49-F238E27FC236}">
                <a16:creationId xmlns:a16="http://schemas.microsoft.com/office/drawing/2014/main" id="{E19830B5-3C89-2644-857E-48A5CDC0D172}"/>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Footer Placeholder 4">
            <a:extLst>
              <a:ext uri="{FF2B5EF4-FFF2-40B4-BE49-F238E27FC236}">
                <a16:creationId xmlns:a16="http://schemas.microsoft.com/office/drawing/2014/main" id="{42D24E78-092C-4649-9857-F7F051139B1C}"/>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941B8F9D-247E-B842-B905-513FFF875CA9}"/>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2" name="Text Placeholder 15">
            <a:extLst>
              <a:ext uri="{FF2B5EF4-FFF2-40B4-BE49-F238E27FC236}">
                <a16:creationId xmlns:a16="http://schemas.microsoft.com/office/drawing/2014/main" id="{AC55756C-33B7-9D4A-A81E-3E467BDD077C}"/>
              </a:ext>
            </a:extLst>
          </p:cNvPr>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89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idebar - Grey2">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8CC97BCC-5332-0341-A715-504D2F94E1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6600" y="0"/>
            <a:ext cx="3431749" cy="6858000"/>
          </a:xfrm>
          <a:prstGeom prst="rect">
            <a:avLst/>
          </a:prstGeom>
        </p:spPr>
      </p:pic>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19" name="Rectangle 18">
            <a:extLst>
              <a:ext uri="{FF2B5EF4-FFF2-40B4-BE49-F238E27FC236}">
                <a16:creationId xmlns:a16="http://schemas.microsoft.com/office/drawing/2014/main" id="{DDB1D100-9E3E-7349-A4CE-CC701629595A}"/>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836B388A-FFAC-0A43-B4F6-14F53F072976}"/>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F0184081-7666-9B47-B189-A18F1D54311A}"/>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7" name="Content Placeholder 2">
            <a:extLst>
              <a:ext uri="{FF2B5EF4-FFF2-40B4-BE49-F238E27FC236}">
                <a16:creationId xmlns:a16="http://schemas.microsoft.com/office/drawing/2014/main" id="{29A86E7F-2662-4F43-9DA7-664057D375D0}"/>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Footer Placeholder 4">
            <a:extLst>
              <a:ext uri="{FF2B5EF4-FFF2-40B4-BE49-F238E27FC236}">
                <a16:creationId xmlns:a16="http://schemas.microsoft.com/office/drawing/2014/main" id="{00C5EE5D-0F53-9745-981E-792A5E692C05}"/>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DAF73B95-D02A-0845-B2BF-75495281C480}"/>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4" name="Text Placeholder 15">
            <a:extLst>
              <a:ext uri="{FF2B5EF4-FFF2-40B4-BE49-F238E27FC236}">
                <a16:creationId xmlns:a16="http://schemas.microsoft.com/office/drawing/2014/main" id="{0DBF7013-BDFB-D54F-99B6-163E82B91E1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85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idebar - Grey3">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FE3052D6-6C79-904D-9F7C-5D21A2495B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6600" y="0"/>
            <a:ext cx="3431749" cy="6858000"/>
          </a:xfrm>
          <a:prstGeom prst="rect">
            <a:avLst/>
          </a:prstGeom>
        </p:spPr>
      </p:pic>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5" name="Text Placeholder 7"/>
          <p:cNvSpPr>
            <a:spLocks noGrp="1"/>
          </p:cNvSpPr>
          <p:nvPr>
            <p:ph type="body" sz="quarter" idx="13"/>
          </p:nvPr>
        </p:nvSpPr>
        <p:spPr>
          <a:xfrm>
            <a:off x="497150" y="1067400"/>
            <a:ext cx="7896149"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94EA6DD0-CF64-FF44-9922-43393313E05F}"/>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02302A08-A41E-8B45-A7BC-B5B0C8732F71}"/>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273AD791-25D8-A040-9F0C-869A311B8170}"/>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7" name="Content Placeholder 2">
            <a:extLst>
              <a:ext uri="{FF2B5EF4-FFF2-40B4-BE49-F238E27FC236}">
                <a16:creationId xmlns:a16="http://schemas.microsoft.com/office/drawing/2014/main" id="{851B0012-537F-8943-8026-01B2137A53BA}"/>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Footer Placeholder 4">
            <a:extLst>
              <a:ext uri="{FF2B5EF4-FFF2-40B4-BE49-F238E27FC236}">
                <a16:creationId xmlns:a16="http://schemas.microsoft.com/office/drawing/2014/main" id="{0BE10BC9-89BD-814F-BCD7-40E336737187}"/>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523B026B-1962-564C-B4D8-DC014C14DD50}"/>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3" name="Text Placeholder 15">
            <a:extLst>
              <a:ext uri="{FF2B5EF4-FFF2-40B4-BE49-F238E27FC236}">
                <a16:creationId xmlns:a16="http://schemas.microsoft.com/office/drawing/2014/main" id="{AE1D5BF8-FD28-5242-B40E-6B9702F4C824}"/>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764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4" name="Chart Placeholder 13"/>
          <p:cNvSpPr>
            <a:spLocks noGrp="1"/>
          </p:cNvSpPr>
          <p:nvPr>
            <p:ph type="chart" sz="quarter" idx="13" hasCustomPrompt="1"/>
          </p:nvPr>
        </p:nvSpPr>
        <p:spPr>
          <a:xfrm>
            <a:off x="6769451" y="1063628"/>
            <a:ext cx="4987347" cy="4564291"/>
          </a:xfrm>
          <a:solidFill>
            <a:schemeClr val="bg1">
              <a:lumMod val="85000"/>
            </a:schemeClr>
          </a:solidFill>
        </p:spPr>
        <p:txBody>
          <a:bodyPr/>
          <a:lstStyle>
            <a:lvl1pPr algn="ctr">
              <a:defRPr/>
            </a:lvl1pPr>
          </a:lstStyle>
          <a:p>
            <a:r>
              <a:rPr lang="en-US"/>
              <a:t>click icon to add chart</a:t>
            </a:r>
          </a:p>
        </p:txBody>
      </p:sp>
      <p:sp>
        <p:nvSpPr>
          <p:cNvPr id="2" name="Title 1"/>
          <p:cNvSpPr>
            <a:spLocks noGrp="1"/>
          </p:cNvSpPr>
          <p:nvPr>
            <p:ph type="title" hasCustomPrompt="1"/>
          </p:nvPr>
        </p:nvSpPr>
        <p:spPr>
          <a:xfrm>
            <a:off x="497148" y="400240"/>
            <a:ext cx="4944585"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6"/>
            <a:ext cx="4944585" cy="3855683"/>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6102160" y="400240"/>
            <a:ext cx="0" cy="5227676"/>
          </a:xfrm>
          <a:prstGeom prst="line">
            <a:avLst/>
          </a:prstGeom>
          <a:ln w="9525">
            <a:solidFill>
              <a:schemeClr val="tx1">
                <a:alpha val="21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BCE098F-1907-524F-85E4-65F490453427}"/>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8" name="Rectangle 17">
            <a:extLst>
              <a:ext uri="{FF2B5EF4-FFF2-40B4-BE49-F238E27FC236}">
                <a16:creationId xmlns:a16="http://schemas.microsoft.com/office/drawing/2014/main" id="{86C34D5B-7BD3-F14E-A76A-B2D9B9454D1B}"/>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Footer Placeholder 4">
            <a:extLst>
              <a:ext uri="{FF2B5EF4-FFF2-40B4-BE49-F238E27FC236}">
                <a16:creationId xmlns:a16="http://schemas.microsoft.com/office/drawing/2014/main" id="{78AF12A1-2E86-E545-92F7-36325D032A2A}"/>
              </a:ext>
            </a:extLst>
          </p:cNvPr>
          <p:cNvSpPr>
            <a:spLocks noGrp="1"/>
          </p:cNvSpPr>
          <p:nvPr>
            <p:ph type="ftr" sz="quarter" idx="11"/>
          </p:nvPr>
        </p:nvSpPr>
        <p:spPr>
          <a:xfrm>
            <a:off x="497150"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0" name="Slide Number Placeholder 5">
            <a:extLst>
              <a:ext uri="{FF2B5EF4-FFF2-40B4-BE49-F238E27FC236}">
                <a16:creationId xmlns:a16="http://schemas.microsoft.com/office/drawing/2014/main" id="{994965FC-7ECA-2B43-A1F3-085D95D0D6D4}"/>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1" name="Rectangle 10">
            <a:extLst>
              <a:ext uri="{FF2B5EF4-FFF2-40B4-BE49-F238E27FC236}">
                <a16:creationId xmlns:a16="http://schemas.microsoft.com/office/drawing/2014/main" id="{FA6D25F9-DFB8-324B-BAA3-5F77BCF61C95}"/>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195513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Blue Object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A4A03C4-1488-8845-B4FD-29A2073791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 y="-11068"/>
            <a:ext cx="12218035" cy="6869067"/>
          </a:xfrm>
          <a:prstGeom prst="rect">
            <a:avLst/>
          </a:prstGeom>
        </p:spPr>
      </p:pic>
      <p:sp>
        <p:nvSpPr>
          <p:cNvPr id="2" name="Title 1"/>
          <p:cNvSpPr>
            <a:spLocks noGrp="1"/>
          </p:cNvSpPr>
          <p:nvPr>
            <p:ph type="ctrTitle" hasCustomPrompt="1"/>
          </p:nvPr>
        </p:nvSpPr>
        <p:spPr>
          <a:xfrm>
            <a:off x="497147" y="1829904"/>
            <a:ext cx="7431781" cy="2387600"/>
          </a:xfrm>
        </p:spPr>
        <p:txBody>
          <a:bodyPr anchor="b" anchorCtr="0"/>
          <a:lstStyle>
            <a:lvl1pPr algn="l">
              <a:defRPr sz="4050"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379"/>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1" name="Date Placeholder 3">
            <a:extLst>
              <a:ext uri="{FF2B5EF4-FFF2-40B4-BE49-F238E27FC236}">
                <a16:creationId xmlns:a16="http://schemas.microsoft.com/office/drawing/2014/main" id="{8B75FAE8-CBBC-C846-8120-355B63FB2D91}"/>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sp>
        <p:nvSpPr>
          <p:cNvPr id="8" name="Rectangle 7">
            <a:extLst>
              <a:ext uri="{FF2B5EF4-FFF2-40B4-BE49-F238E27FC236}">
                <a16:creationId xmlns:a16="http://schemas.microsoft.com/office/drawing/2014/main" id="{2B1EF560-2F95-6B40-86FE-2E3638724E92}"/>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2" name="Picture 11" descr="A picture containing text, clipart&#10;&#10;Description automatically generated">
            <a:extLst>
              <a:ext uri="{FF2B5EF4-FFF2-40B4-BE49-F238E27FC236}">
                <a16:creationId xmlns:a16="http://schemas.microsoft.com/office/drawing/2014/main" id="{4B951046-64DB-8C4D-90ED-433822065F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8927" y="0"/>
            <a:ext cx="4269423" cy="1662614"/>
          </a:xfrm>
          <a:prstGeom prst="rect">
            <a:avLst/>
          </a:prstGeom>
        </p:spPr>
      </p:pic>
    </p:spTree>
    <p:extLst>
      <p:ext uri="{BB962C8B-B14F-4D97-AF65-F5344CB8AC3E}">
        <p14:creationId xmlns:p14="http://schemas.microsoft.com/office/powerpoint/2010/main" val="19505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AC7D3193-0C5A-ED44-9E5B-DCD031093042}"/>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6" name="Rectangle 15">
            <a:extLst>
              <a:ext uri="{FF2B5EF4-FFF2-40B4-BE49-F238E27FC236}">
                <a16:creationId xmlns:a16="http://schemas.microsoft.com/office/drawing/2014/main" id="{F9C1D9C2-09DF-E746-8426-1F20341FB941}"/>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7" name="Footer Placeholder 4">
            <a:extLst>
              <a:ext uri="{FF2B5EF4-FFF2-40B4-BE49-F238E27FC236}">
                <a16:creationId xmlns:a16="http://schemas.microsoft.com/office/drawing/2014/main" id="{F7B7F3FD-2031-7F47-BB79-5B084A2B8FAA}"/>
              </a:ext>
            </a:extLst>
          </p:cNvPr>
          <p:cNvSpPr>
            <a:spLocks noGrp="1"/>
          </p:cNvSpPr>
          <p:nvPr>
            <p:ph type="ftr" sz="quarter" idx="11"/>
          </p:nvPr>
        </p:nvSpPr>
        <p:spPr>
          <a:xfrm>
            <a:off x="497150"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8" name="Slide Number Placeholder 5">
            <a:extLst>
              <a:ext uri="{FF2B5EF4-FFF2-40B4-BE49-F238E27FC236}">
                <a16:creationId xmlns:a16="http://schemas.microsoft.com/office/drawing/2014/main" id="{DD74FF59-6A61-8644-AE25-3BD07F35C3E3}"/>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8" name="Rectangle 7">
            <a:extLst>
              <a:ext uri="{FF2B5EF4-FFF2-40B4-BE49-F238E27FC236}">
                <a16:creationId xmlns:a16="http://schemas.microsoft.com/office/drawing/2014/main" id="{313276A4-4410-1D46-ADBF-55DB3BA1ACC2}"/>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253329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4053E6-EC46-F345-836A-8A8014DFA65B}"/>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9" name="Rectangle 8">
            <a:extLst>
              <a:ext uri="{FF2B5EF4-FFF2-40B4-BE49-F238E27FC236}">
                <a16:creationId xmlns:a16="http://schemas.microsoft.com/office/drawing/2014/main" id="{A820C030-02F7-CE49-B5FC-6AED6C22C717}"/>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0" name="Footer Placeholder 4">
            <a:extLst>
              <a:ext uri="{FF2B5EF4-FFF2-40B4-BE49-F238E27FC236}">
                <a16:creationId xmlns:a16="http://schemas.microsoft.com/office/drawing/2014/main" id="{27B294D3-7A91-5240-87AA-26E832FAEA67}"/>
              </a:ext>
            </a:extLst>
          </p:cNvPr>
          <p:cNvSpPr>
            <a:spLocks noGrp="1"/>
          </p:cNvSpPr>
          <p:nvPr>
            <p:ph type="ftr" sz="quarter" idx="11"/>
          </p:nvPr>
        </p:nvSpPr>
        <p:spPr>
          <a:xfrm>
            <a:off x="497150"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Slide Number Placeholder 5">
            <a:extLst>
              <a:ext uri="{FF2B5EF4-FFF2-40B4-BE49-F238E27FC236}">
                <a16:creationId xmlns:a16="http://schemas.microsoft.com/office/drawing/2014/main" id="{64A2F6D9-677A-AC4F-98E9-D35FA9EF61AC}"/>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273161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losing - photo">
    <p:spTree>
      <p:nvGrpSpPr>
        <p:cNvPr id="1" name=""/>
        <p:cNvGrpSpPr/>
        <p:nvPr/>
      </p:nvGrpSpPr>
      <p:grpSpPr>
        <a:xfrm>
          <a:off x="0" y="0"/>
          <a:ext cx="0" cy="0"/>
          <a:chOff x="0" y="0"/>
          <a:chExt cx="0" cy="0"/>
        </a:xfrm>
      </p:grpSpPr>
      <p:pic>
        <p:nvPicPr>
          <p:cNvPr id="3" name="Picture 2" descr="A picture containing text, computer&#10;&#10;Description automatically generated">
            <a:extLst>
              <a:ext uri="{FF2B5EF4-FFF2-40B4-BE49-F238E27FC236}">
                <a16:creationId xmlns:a16="http://schemas.microsoft.com/office/drawing/2014/main" id="{1B69A92D-22D2-094E-8385-E0F56AEA7B43}"/>
              </a:ext>
            </a:extLst>
          </p:cNvPr>
          <p:cNvPicPr>
            <a:picLocks noChangeAspect="1"/>
          </p:cNvPicPr>
          <p:nvPr userDrawn="1"/>
        </p:nvPicPr>
        <p:blipFill>
          <a:blip r:embed="rId2"/>
          <a:stretch>
            <a:fillRect/>
          </a:stretch>
        </p:blipFill>
        <p:spPr>
          <a:xfrm>
            <a:off x="0" y="0"/>
            <a:ext cx="12198350" cy="6847562"/>
          </a:xfrm>
          <a:prstGeom prst="rect">
            <a:avLst/>
          </a:prstGeom>
        </p:spPr>
      </p:pic>
      <p:sp>
        <p:nvSpPr>
          <p:cNvPr id="10" name="Rectangle 9">
            <a:extLst>
              <a:ext uri="{FF2B5EF4-FFF2-40B4-BE49-F238E27FC236}">
                <a16:creationId xmlns:a16="http://schemas.microsoft.com/office/drawing/2014/main" id="{F7352378-5136-8C4F-9646-A3FCA9CF13E2}"/>
              </a:ext>
            </a:extLst>
          </p:cNvPr>
          <p:cNvSpPr/>
          <p:nvPr userDrawn="1"/>
        </p:nvSpPr>
        <p:spPr>
          <a:xfrm>
            <a:off x="489702" y="6285822"/>
            <a:ext cx="7431781" cy="572178"/>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1" name="Title 1">
            <a:extLst>
              <a:ext uri="{FF2B5EF4-FFF2-40B4-BE49-F238E27FC236}">
                <a16:creationId xmlns:a16="http://schemas.microsoft.com/office/drawing/2014/main" id="{0662158C-D149-B249-8EED-CAF947F214A6}"/>
              </a:ext>
            </a:extLst>
          </p:cNvPr>
          <p:cNvSpPr>
            <a:spLocks noGrp="1"/>
          </p:cNvSpPr>
          <p:nvPr>
            <p:ph type="ctrTitle" hasCustomPrompt="1"/>
          </p:nvPr>
        </p:nvSpPr>
        <p:spPr>
          <a:xfrm>
            <a:off x="489702" y="4355420"/>
            <a:ext cx="7431781" cy="1930402"/>
          </a:xfrm>
        </p:spPr>
        <p:txBody>
          <a:bodyPr anchor="t" anchorCtr="0"/>
          <a:lstStyle>
            <a:lvl1pPr algn="l">
              <a:defRPr sz="4050" b="1" cap="none">
                <a:solidFill>
                  <a:schemeClr val="bg1"/>
                </a:solidFill>
              </a:defRPr>
            </a:lvl1pPr>
          </a:lstStyle>
          <a:p>
            <a:r>
              <a:rPr lang="en-US" dirty="0"/>
              <a:t>Click to edit master title style</a:t>
            </a:r>
          </a:p>
        </p:txBody>
      </p:sp>
      <p:pic>
        <p:nvPicPr>
          <p:cNvPr id="12" name="Picture 11" descr="Logo&#10;&#10;Description automatically generated">
            <a:extLst>
              <a:ext uri="{FF2B5EF4-FFF2-40B4-BE49-F238E27FC236}">
                <a16:creationId xmlns:a16="http://schemas.microsoft.com/office/drawing/2014/main" id="{892BCC61-55BD-EF43-8DFF-0D450BA237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251" y="411492"/>
            <a:ext cx="2519226" cy="1930401"/>
          </a:xfrm>
          <a:prstGeom prst="rect">
            <a:avLst/>
          </a:prstGeom>
        </p:spPr>
      </p:pic>
    </p:spTree>
    <p:extLst>
      <p:ext uri="{BB962C8B-B14F-4D97-AF65-F5344CB8AC3E}">
        <p14:creationId xmlns:p14="http://schemas.microsoft.com/office/powerpoint/2010/main" val="117176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losing - black objects">
    <p:spTree>
      <p:nvGrpSpPr>
        <p:cNvPr id="1" name=""/>
        <p:cNvGrpSpPr/>
        <p:nvPr/>
      </p:nvGrpSpPr>
      <p:grpSpPr>
        <a:xfrm>
          <a:off x="0" y="0"/>
          <a:ext cx="0" cy="0"/>
          <a:chOff x="0" y="0"/>
          <a:chExt cx="0" cy="0"/>
        </a:xfrm>
      </p:grpSpPr>
      <p:pic>
        <p:nvPicPr>
          <p:cNvPr id="14" name="Picture 13" descr="A picture containing dark, white, light&#10;&#10;Description automatically generated">
            <a:extLst>
              <a:ext uri="{FF2B5EF4-FFF2-40B4-BE49-F238E27FC236}">
                <a16:creationId xmlns:a16="http://schemas.microsoft.com/office/drawing/2014/main" id="{E4B15FFE-1DDA-D947-9E62-1D7DD87626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16" name="Rectangle 15">
            <a:extLst>
              <a:ext uri="{FF2B5EF4-FFF2-40B4-BE49-F238E27FC236}">
                <a16:creationId xmlns:a16="http://schemas.microsoft.com/office/drawing/2014/main" id="{59E891D4-9448-4A41-90F3-C8E8551BD2DB}"/>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8" name="Title 1">
            <a:extLst>
              <a:ext uri="{FF2B5EF4-FFF2-40B4-BE49-F238E27FC236}">
                <a16:creationId xmlns:a16="http://schemas.microsoft.com/office/drawing/2014/main" id="{DCF7A35A-3FFE-8F42-9A40-CD1AF12DC2A2}"/>
              </a:ext>
            </a:extLst>
          </p:cNvPr>
          <p:cNvSpPr>
            <a:spLocks noGrp="1"/>
          </p:cNvSpPr>
          <p:nvPr>
            <p:ph type="ctrTitle" hasCustomPrompt="1"/>
          </p:nvPr>
        </p:nvSpPr>
        <p:spPr>
          <a:xfrm>
            <a:off x="489702" y="4355420"/>
            <a:ext cx="7431781" cy="1930402"/>
          </a:xfrm>
        </p:spPr>
        <p:txBody>
          <a:bodyPr anchor="t" anchorCtr="0"/>
          <a:lstStyle>
            <a:lvl1pPr algn="l">
              <a:defRPr sz="4050" b="1" cap="none">
                <a:solidFill>
                  <a:schemeClr val="bg1"/>
                </a:solidFill>
              </a:defRPr>
            </a:lvl1pPr>
          </a:lstStyle>
          <a:p>
            <a:r>
              <a:rPr lang="en-US" dirty="0"/>
              <a:t>Click to edit master title style</a:t>
            </a:r>
          </a:p>
        </p:txBody>
      </p:sp>
      <p:pic>
        <p:nvPicPr>
          <p:cNvPr id="6" name="Picture 5" descr="A picture containing text, clipart&#10;&#10;Description automatically generated">
            <a:extLst>
              <a:ext uri="{FF2B5EF4-FFF2-40B4-BE49-F238E27FC236}">
                <a16:creationId xmlns:a16="http://schemas.microsoft.com/office/drawing/2014/main" id="{0A824BF1-B490-974E-99E5-FBDF202889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97" y="294640"/>
            <a:ext cx="4174374" cy="1625600"/>
          </a:xfrm>
          <a:prstGeom prst="rect">
            <a:avLst/>
          </a:prstGeom>
        </p:spPr>
      </p:pic>
    </p:spTree>
    <p:extLst>
      <p:ext uri="{BB962C8B-B14F-4D97-AF65-F5344CB8AC3E}">
        <p14:creationId xmlns:p14="http://schemas.microsoft.com/office/powerpoint/2010/main" val="345875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losing - grey objects">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F43E95B-BB46-BB4B-AB41-0A7ADC3432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8" name="Title 1">
            <a:extLst>
              <a:ext uri="{FF2B5EF4-FFF2-40B4-BE49-F238E27FC236}">
                <a16:creationId xmlns:a16="http://schemas.microsoft.com/office/drawing/2014/main" id="{DCF7A35A-3FFE-8F42-9A40-CD1AF12DC2A2}"/>
              </a:ext>
            </a:extLst>
          </p:cNvPr>
          <p:cNvSpPr>
            <a:spLocks noGrp="1"/>
          </p:cNvSpPr>
          <p:nvPr>
            <p:ph type="ctrTitle" hasCustomPrompt="1"/>
          </p:nvPr>
        </p:nvSpPr>
        <p:spPr>
          <a:xfrm>
            <a:off x="489702" y="4355420"/>
            <a:ext cx="7431781" cy="1930402"/>
          </a:xfrm>
        </p:spPr>
        <p:txBody>
          <a:bodyPr anchor="t" anchorCtr="0"/>
          <a:lstStyle>
            <a:lvl1pPr algn="l">
              <a:defRPr sz="4050"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543C109B-D0D8-1B40-9712-2A72F584BC78}"/>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7" name="Picture 6" descr="A picture containing text, clipart&#10;&#10;Description automatically generated">
            <a:extLst>
              <a:ext uri="{FF2B5EF4-FFF2-40B4-BE49-F238E27FC236}">
                <a16:creationId xmlns:a16="http://schemas.microsoft.com/office/drawing/2014/main" id="{536AA415-4B2E-5749-9ADE-49C782A768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97" y="294640"/>
            <a:ext cx="4174374" cy="1625600"/>
          </a:xfrm>
          <a:prstGeom prst="rect">
            <a:avLst/>
          </a:prstGeom>
        </p:spPr>
      </p:pic>
    </p:spTree>
    <p:extLst>
      <p:ext uri="{BB962C8B-B14F-4D97-AF65-F5344CB8AC3E}">
        <p14:creationId xmlns:p14="http://schemas.microsoft.com/office/powerpoint/2010/main" val="128038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losing - blue object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AFC192A-617A-A442-A6C6-68CF3FD6B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9" name="Title 1">
            <a:extLst>
              <a:ext uri="{FF2B5EF4-FFF2-40B4-BE49-F238E27FC236}">
                <a16:creationId xmlns:a16="http://schemas.microsoft.com/office/drawing/2014/main" id="{25A1A9F3-C63A-6845-B494-AC2D1436B84C}"/>
              </a:ext>
            </a:extLst>
          </p:cNvPr>
          <p:cNvSpPr>
            <a:spLocks noGrp="1"/>
          </p:cNvSpPr>
          <p:nvPr>
            <p:ph type="ctrTitle" hasCustomPrompt="1"/>
          </p:nvPr>
        </p:nvSpPr>
        <p:spPr>
          <a:xfrm>
            <a:off x="489702" y="4368979"/>
            <a:ext cx="7431781" cy="1930402"/>
          </a:xfrm>
        </p:spPr>
        <p:txBody>
          <a:bodyPr anchor="t" anchorCtr="0"/>
          <a:lstStyle>
            <a:lvl1pPr algn="l">
              <a:defRPr sz="4050"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45A72598-F822-4C40-BA6B-98F655F04708}"/>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7" name="Picture 6" descr="A picture containing text, clipart&#10;&#10;Description automatically generated">
            <a:extLst>
              <a:ext uri="{FF2B5EF4-FFF2-40B4-BE49-F238E27FC236}">
                <a16:creationId xmlns:a16="http://schemas.microsoft.com/office/drawing/2014/main" id="{151EC1EF-59DE-F840-ADC5-EEE203FCAC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97" y="294640"/>
            <a:ext cx="4174374" cy="1625600"/>
          </a:xfrm>
          <a:prstGeom prst="rect">
            <a:avLst/>
          </a:prstGeom>
        </p:spPr>
      </p:pic>
    </p:spTree>
    <p:extLst>
      <p:ext uri="{BB962C8B-B14F-4D97-AF65-F5344CB8AC3E}">
        <p14:creationId xmlns:p14="http://schemas.microsoft.com/office/powerpoint/2010/main" val="167907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losing - blue green object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814636A-6552-824A-96CC-A66890DA57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a:off x="3" y="0"/>
            <a:ext cx="12198349" cy="6858000"/>
          </a:xfrm>
          <a:prstGeom prst="rect">
            <a:avLst/>
          </a:prstGeom>
        </p:spPr>
      </p:pic>
      <p:sp>
        <p:nvSpPr>
          <p:cNvPr id="11" name="Title 1">
            <a:extLst>
              <a:ext uri="{FF2B5EF4-FFF2-40B4-BE49-F238E27FC236}">
                <a16:creationId xmlns:a16="http://schemas.microsoft.com/office/drawing/2014/main" id="{F1933932-6B6C-6E44-8B79-1E9D451A75A9}"/>
              </a:ext>
            </a:extLst>
          </p:cNvPr>
          <p:cNvSpPr>
            <a:spLocks noGrp="1"/>
          </p:cNvSpPr>
          <p:nvPr>
            <p:ph type="ctrTitle" hasCustomPrompt="1"/>
          </p:nvPr>
        </p:nvSpPr>
        <p:spPr>
          <a:xfrm>
            <a:off x="489702" y="4355420"/>
            <a:ext cx="7431781" cy="1930402"/>
          </a:xfrm>
        </p:spPr>
        <p:txBody>
          <a:bodyPr anchor="t" anchorCtr="0"/>
          <a:lstStyle>
            <a:lvl1pPr algn="l">
              <a:defRPr sz="4050"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CF20F24C-7F62-2641-A602-51C3AF6FE3B7}"/>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7" name="Picture 6" descr="A picture containing text, clipart&#10;&#10;Description automatically generated">
            <a:extLst>
              <a:ext uri="{FF2B5EF4-FFF2-40B4-BE49-F238E27FC236}">
                <a16:creationId xmlns:a16="http://schemas.microsoft.com/office/drawing/2014/main" id="{6741530C-88BE-9045-AB03-FF78CFD062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97" y="294640"/>
            <a:ext cx="4174374" cy="1625600"/>
          </a:xfrm>
          <a:prstGeom prst="rect">
            <a:avLst/>
          </a:prstGeom>
        </p:spPr>
      </p:pic>
    </p:spTree>
    <p:extLst>
      <p:ext uri="{BB962C8B-B14F-4D97-AF65-F5344CB8AC3E}">
        <p14:creationId xmlns:p14="http://schemas.microsoft.com/office/powerpoint/2010/main" val="33479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 green objects">
    <p:spTree>
      <p:nvGrpSpPr>
        <p:cNvPr id="1" name=""/>
        <p:cNvGrpSpPr/>
        <p:nvPr/>
      </p:nvGrpSpPr>
      <p:grpSpPr>
        <a:xfrm>
          <a:off x="0" y="0"/>
          <a:ext cx="0" cy="0"/>
          <a:chOff x="0" y="0"/>
          <a:chExt cx="0" cy="0"/>
        </a:xfrm>
      </p:grpSpPr>
      <p:pic>
        <p:nvPicPr>
          <p:cNvPr id="3" name="Picture 2" descr="A picture containing green, dome&#10;&#10;Description automatically generated">
            <a:extLst>
              <a:ext uri="{FF2B5EF4-FFF2-40B4-BE49-F238E27FC236}">
                <a16:creationId xmlns:a16="http://schemas.microsoft.com/office/drawing/2014/main" id="{68A51C8E-824C-834F-A338-23FC21A2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11" name="Title 1">
            <a:extLst>
              <a:ext uri="{FF2B5EF4-FFF2-40B4-BE49-F238E27FC236}">
                <a16:creationId xmlns:a16="http://schemas.microsoft.com/office/drawing/2014/main" id="{F1933932-6B6C-6E44-8B79-1E9D451A75A9}"/>
              </a:ext>
            </a:extLst>
          </p:cNvPr>
          <p:cNvSpPr>
            <a:spLocks noGrp="1"/>
          </p:cNvSpPr>
          <p:nvPr>
            <p:ph type="ctrTitle" hasCustomPrompt="1"/>
          </p:nvPr>
        </p:nvSpPr>
        <p:spPr>
          <a:xfrm>
            <a:off x="489702" y="4355420"/>
            <a:ext cx="7431781" cy="1930402"/>
          </a:xfrm>
        </p:spPr>
        <p:txBody>
          <a:bodyPr anchor="t" anchorCtr="0"/>
          <a:lstStyle>
            <a:lvl1pPr algn="l">
              <a:defRPr sz="4050"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EE40EF1-4FAD-4747-9E55-8D704C68DA8C}"/>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7" name="Picture 6" descr="A picture containing text, clipart&#10;&#10;Description automatically generated">
            <a:extLst>
              <a:ext uri="{FF2B5EF4-FFF2-40B4-BE49-F238E27FC236}">
                <a16:creationId xmlns:a16="http://schemas.microsoft.com/office/drawing/2014/main" id="{CD21D12C-61B0-7A4E-8153-9268FEB029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97" y="294640"/>
            <a:ext cx="4174374" cy="1625600"/>
          </a:xfrm>
          <a:prstGeom prst="rect">
            <a:avLst/>
          </a:prstGeom>
        </p:spPr>
      </p:pic>
    </p:spTree>
    <p:extLst>
      <p:ext uri="{BB962C8B-B14F-4D97-AF65-F5344CB8AC3E}">
        <p14:creationId xmlns:p14="http://schemas.microsoft.com/office/powerpoint/2010/main" val="151088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 Wide Column Text -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978AC9-8EA6-402C-82EF-042D3C8A3589}"/>
              </a:ext>
            </a:extLst>
          </p:cNvPr>
          <p:cNvSpPr/>
          <p:nvPr userDrawn="1"/>
        </p:nvSpPr>
        <p:spPr>
          <a:xfrm>
            <a:off x="1" y="281509"/>
            <a:ext cx="507932" cy="436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 Placeholder 2">
            <a:extLst>
              <a:ext uri="{FF2B5EF4-FFF2-40B4-BE49-F238E27FC236}">
                <a16:creationId xmlns:a16="http://schemas.microsoft.com/office/drawing/2014/main" id="{CC50621A-5FFD-4E41-8B4A-261D1CC3274D}"/>
              </a:ext>
            </a:extLst>
          </p:cNvPr>
          <p:cNvSpPr>
            <a:spLocks noGrp="1"/>
          </p:cNvSpPr>
          <p:nvPr>
            <p:ph type="body" sz="quarter" idx="11"/>
          </p:nvPr>
        </p:nvSpPr>
        <p:spPr>
          <a:xfrm>
            <a:off x="568620" y="1174028"/>
            <a:ext cx="10947069" cy="4633912"/>
          </a:xfrm>
          <a:prstGeom prst="rect">
            <a:avLst/>
          </a:prstGeom>
        </p:spPr>
        <p:txBody>
          <a:bodyPr/>
          <a:lstStyle>
            <a:lvl1pPr>
              <a:defRPr sz="2000">
                <a:solidFill>
                  <a:schemeClr val="accent1"/>
                </a:solidFill>
                <a:latin typeface="+mj-lt"/>
              </a:defRPr>
            </a:lvl1pPr>
            <a:lvl2pPr>
              <a:defRPr sz="1400">
                <a:solidFill>
                  <a:schemeClr val="tx2"/>
                </a:solidFill>
              </a:defRPr>
            </a:lvl2pPr>
            <a:lvl3pPr>
              <a:defRPr sz="1200">
                <a:solidFill>
                  <a:srgbClr val="077FA3"/>
                </a:solidFill>
              </a:defRPr>
            </a:lvl3pPr>
            <a:lvl4pPr>
              <a:defRPr sz="1100">
                <a:solidFill>
                  <a:schemeClr val="tx2"/>
                </a:solidFill>
              </a:defRPr>
            </a:lvl4pPr>
            <a:lvl5pPr>
              <a:defRPr sz="1000" i="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088732F9-D97A-4633-8030-02933FE7AA0C}"/>
              </a:ext>
            </a:extLst>
          </p:cNvPr>
          <p:cNvSpPr>
            <a:spLocks noGrp="1"/>
          </p:cNvSpPr>
          <p:nvPr>
            <p:ph type="title" hasCustomPrompt="1"/>
          </p:nvPr>
        </p:nvSpPr>
        <p:spPr>
          <a:xfrm>
            <a:off x="566155" y="281509"/>
            <a:ext cx="10521077" cy="436831"/>
          </a:xfrm>
          <a:prstGeom prst="rect">
            <a:avLst/>
          </a:prstGeom>
        </p:spPr>
        <p:txBody>
          <a:bodyPr/>
          <a:lstStyle>
            <a:lvl1pPr>
              <a:defRPr sz="3200">
                <a:solidFill>
                  <a:srgbClr val="002F6C"/>
                </a:solidFill>
              </a:defRPr>
            </a:lvl1pPr>
          </a:lstStyle>
          <a:p>
            <a:r>
              <a:rPr lang="en-US" dirty="0"/>
              <a:t>Heading</a:t>
            </a:r>
          </a:p>
        </p:txBody>
      </p:sp>
    </p:spTree>
    <p:extLst>
      <p:ext uri="{BB962C8B-B14F-4D97-AF65-F5344CB8AC3E}">
        <p14:creationId xmlns:p14="http://schemas.microsoft.com/office/powerpoint/2010/main" val="15889012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8350" cy="1137382"/>
          </a:xfrm>
          <a:prstGeom prst="rect">
            <a:avLst/>
          </a:prstGeom>
          <a:solidFill>
            <a:srgbClr val="00A9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2754632" y="180765"/>
            <a:ext cx="9208245" cy="775853"/>
          </a:xfrm>
          <a:solidFill>
            <a:srgbClr val="00A9A2"/>
          </a:solidFill>
        </p:spPr>
        <p:txBody>
          <a:bodyPr/>
          <a:lstStyle/>
          <a:p>
            <a:r>
              <a:rPr lang="en-US" dirty="0"/>
              <a:t>Title</a:t>
            </a:r>
          </a:p>
        </p:txBody>
      </p:sp>
      <p:sp>
        <p:nvSpPr>
          <p:cNvPr id="3" name="Date Placeholder 2"/>
          <p:cNvSpPr>
            <a:spLocks noGrp="1"/>
          </p:cNvSpPr>
          <p:nvPr>
            <p:ph type="dt" sz="half" idx="10"/>
          </p:nvPr>
        </p:nvSpPr>
        <p:spPr/>
        <p:txBody>
          <a:bodyPr/>
          <a:lstStyle/>
          <a:p>
            <a:fld id="{60962A48-1F7A-E94F-B824-AB5FF7787EFD}" type="datetime1">
              <a:rPr lang="en-US" smtClean="0"/>
              <a:t>2/22/2024</a:t>
            </a:fld>
            <a:endParaRPr lang="en-US" dirty="0"/>
          </a:p>
        </p:txBody>
      </p:sp>
      <p:sp>
        <p:nvSpPr>
          <p:cNvPr id="4" name="Footer Placeholder 3"/>
          <p:cNvSpPr>
            <a:spLocks noGrp="1"/>
          </p:cNvSpPr>
          <p:nvPr>
            <p:ph type="ftr" sz="quarter" idx="11"/>
          </p:nvPr>
        </p:nvSpPr>
        <p:spPr>
          <a:xfrm>
            <a:off x="4611077" y="6530202"/>
            <a:ext cx="2976200" cy="276999"/>
          </a:xfrm>
        </p:spPr>
        <p:txBody>
          <a:bodyPr/>
          <a:lstStyle/>
          <a:p>
            <a:r>
              <a:rPr lang="en-US"/>
              <a:t>Copyright © 2022  OMG. All rights reserved. </a:t>
            </a:r>
            <a:endParaRPr lang="en-US" dirty="0"/>
          </a:p>
        </p:txBody>
      </p:sp>
      <p:sp>
        <p:nvSpPr>
          <p:cNvPr id="5" name="Slide Number Placeholder 4"/>
          <p:cNvSpPr>
            <a:spLocks noGrp="1"/>
          </p:cNvSpPr>
          <p:nvPr>
            <p:ph type="sldNum" sz="quarter" idx="12"/>
          </p:nvPr>
        </p:nvSpPr>
        <p:spPr/>
        <p:txBody>
          <a:bodyPr/>
          <a:lstStyle/>
          <a:p>
            <a:fld id="{645F99FD-F828-4D3B-90FA-4E98097D6AD5}" type="slidenum">
              <a:rPr lang="en-US" smtClean="0"/>
              <a:pPr/>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35" y="49364"/>
            <a:ext cx="2297163" cy="1038652"/>
          </a:xfrm>
          <a:prstGeom prst="rect">
            <a:avLst/>
          </a:prstGeom>
        </p:spPr>
      </p:pic>
    </p:spTree>
    <p:extLst>
      <p:ext uri="{BB962C8B-B14F-4D97-AF65-F5344CB8AC3E}">
        <p14:creationId xmlns:p14="http://schemas.microsoft.com/office/powerpoint/2010/main" val="258255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Green Blue Objects">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DEDA284-4A3C-2B4D-92EC-63AAF165AA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12198350" cy="6858000"/>
          </a:xfrm>
          <a:prstGeom prst="rect">
            <a:avLst/>
          </a:prstGeom>
        </p:spPr>
      </p:pic>
      <p:sp>
        <p:nvSpPr>
          <p:cNvPr id="2" name="Title 1"/>
          <p:cNvSpPr>
            <a:spLocks noGrp="1"/>
          </p:cNvSpPr>
          <p:nvPr>
            <p:ph type="ctrTitle" hasCustomPrompt="1"/>
          </p:nvPr>
        </p:nvSpPr>
        <p:spPr>
          <a:xfrm>
            <a:off x="497147" y="1829907"/>
            <a:ext cx="7431781" cy="2387600"/>
          </a:xfrm>
        </p:spPr>
        <p:txBody>
          <a:bodyPr anchor="b" anchorCtr="0"/>
          <a:lstStyle>
            <a:lvl1pPr algn="l">
              <a:defRPr sz="4050"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382"/>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9" name="Rectangle 8">
            <a:extLst>
              <a:ext uri="{FF2B5EF4-FFF2-40B4-BE49-F238E27FC236}">
                <a16:creationId xmlns:a16="http://schemas.microsoft.com/office/drawing/2014/main" id="{1A011AF5-71DF-4644-BFD0-999FA56713E8}"/>
              </a:ext>
            </a:extLst>
          </p:cNvPr>
          <p:cNvSpPr/>
          <p:nvPr userDrawn="1"/>
        </p:nvSpPr>
        <p:spPr>
          <a:xfrm>
            <a:off x="497147" y="6285819"/>
            <a:ext cx="7431781" cy="572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0" name="Date Placeholder 3">
            <a:extLst>
              <a:ext uri="{FF2B5EF4-FFF2-40B4-BE49-F238E27FC236}">
                <a16:creationId xmlns:a16="http://schemas.microsoft.com/office/drawing/2014/main" id="{28ED5F03-7819-8E45-852B-D04E234D43C0}"/>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pic>
        <p:nvPicPr>
          <p:cNvPr id="12" name="Picture 11" descr="A picture containing text, clipart&#10;&#10;Description automatically generated">
            <a:extLst>
              <a:ext uri="{FF2B5EF4-FFF2-40B4-BE49-F238E27FC236}">
                <a16:creationId xmlns:a16="http://schemas.microsoft.com/office/drawing/2014/main" id="{71D420E3-6A17-5D48-87B5-892C52B3F9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8927" y="0"/>
            <a:ext cx="4269423" cy="1662614"/>
          </a:xfrm>
          <a:prstGeom prst="rect">
            <a:avLst/>
          </a:prstGeom>
        </p:spPr>
      </p:pic>
    </p:spTree>
    <p:extLst>
      <p:ext uri="{BB962C8B-B14F-4D97-AF65-F5344CB8AC3E}">
        <p14:creationId xmlns:p14="http://schemas.microsoft.com/office/powerpoint/2010/main" val="122818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12198350" cy="1137382"/>
          </a:xfrm>
          <a:prstGeom prst="rect">
            <a:avLst/>
          </a:prstGeom>
          <a:solidFill>
            <a:srgbClr val="00A9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1"/>
          <p:cNvSpPr>
            <a:spLocks noGrp="1"/>
          </p:cNvSpPr>
          <p:nvPr>
            <p:ph type="title"/>
          </p:nvPr>
        </p:nvSpPr>
        <p:spPr>
          <a:xfrm>
            <a:off x="2754632" y="180765"/>
            <a:ext cx="9208245" cy="775853"/>
          </a:xfrm>
          <a:solidFill>
            <a:srgbClr val="00A9A2"/>
          </a:solidFill>
        </p:spPr>
        <p:txBody>
          <a:bodyPr/>
          <a:lstStyle/>
          <a:p>
            <a:r>
              <a:rPr lang="en-US" dirty="0"/>
              <a:t>Title</a:t>
            </a:r>
          </a:p>
        </p:txBody>
      </p:sp>
      <p:sp>
        <p:nvSpPr>
          <p:cNvPr id="4" name="Date Placeholder 3"/>
          <p:cNvSpPr>
            <a:spLocks noGrp="1"/>
          </p:cNvSpPr>
          <p:nvPr>
            <p:ph type="dt" sz="half" idx="10"/>
          </p:nvPr>
        </p:nvSpPr>
        <p:spPr/>
        <p:txBody>
          <a:bodyPr/>
          <a:lstStyle/>
          <a:p>
            <a:fld id="{F6127F48-2185-DF46-B5B4-70FB4D27A465}" type="datetime1">
              <a:rPr lang="en-US" smtClean="0"/>
              <a:t>2/22/2024</a:t>
            </a:fld>
            <a:endParaRPr lang="en-US" dirty="0"/>
          </a:p>
        </p:txBody>
      </p:sp>
      <p:sp>
        <p:nvSpPr>
          <p:cNvPr id="5" name="Footer Placeholder 4"/>
          <p:cNvSpPr>
            <a:spLocks noGrp="1"/>
          </p:cNvSpPr>
          <p:nvPr>
            <p:ph type="ftr" sz="quarter" idx="11"/>
          </p:nvPr>
        </p:nvSpPr>
        <p:spPr>
          <a:xfrm>
            <a:off x="4611077" y="6530202"/>
            <a:ext cx="2976200" cy="276999"/>
          </a:xfrm>
        </p:spPr>
        <p:txBody>
          <a:bodyPr/>
          <a:lstStyle>
            <a:lvl1pPr>
              <a:defRPr/>
            </a:lvl1pPr>
          </a:lstStyle>
          <a:p>
            <a:r>
              <a:rPr lang="en-US"/>
              <a:t>Copyright © 2022  OMG. All rights reserved. </a:t>
            </a:r>
            <a:endParaRPr lang="en-US" dirty="0"/>
          </a:p>
        </p:txBody>
      </p:sp>
      <p:sp>
        <p:nvSpPr>
          <p:cNvPr id="6" name="Slide Number Placeholder 5"/>
          <p:cNvSpPr>
            <a:spLocks noGrp="1"/>
          </p:cNvSpPr>
          <p:nvPr>
            <p:ph type="sldNum" sz="quarter" idx="12"/>
          </p:nvPr>
        </p:nvSpPr>
        <p:spPr/>
        <p:txBody>
          <a:bodyPr/>
          <a:lstStyle/>
          <a:p>
            <a:fld id="{645F99FD-F828-4D3B-90FA-4E98097D6AD5}" type="slidenum">
              <a:rPr lang="en-US" smtClean="0"/>
              <a:pPr/>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35" y="49364"/>
            <a:ext cx="2297163" cy="1038652"/>
          </a:xfrm>
          <a:prstGeom prst="rect">
            <a:avLst/>
          </a:prstGeom>
        </p:spPr>
      </p:pic>
    </p:spTree>
    <p:extLst>
      <p:ext uri="{BB962C8B-B14F-4D97-AF65-F5344CB8AC3E}">
        <p14:creationId xmlns:p14="http://schemas.microsoft.com/office/powerpoint/2010/main" val="32600213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561124" y="1303655"/>
            <a:ext cx="9148763" cy="2009720"/>
          </a:xfrm>
        </p:spPr>
        <p:txBody>
          <a:bodyPr anchor="b" anchorCtr="0"/>
          <a:lstStyle>
            <a:lvl1pPr algn="l">
              <a:lnSpc>
                <a:spcPct val="100000"/>
              </a:lnSpc>
              <a:spcBef>
                <a:spcPts val="750"/>
              </a:spcBef>
              <a:defRPr sz="3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561124" y="3446675"/>
            <a:ext cx="9148763" cy="560059"/>
          </a:xfrm>
          <a:prstGeom prst="rect">
            <a:avLst/>
          </a:prstGeom>
        </p:spPr>
        <p:txBody>
          <a:bodyPr anchor="t"/>
          <a:lstStyle>
            <a:lvl1pPr marL="0" indent="0" algn="l">
              <a:lnSpc>
                <a:spcPct val="100000"/>
              </a:lnSpc>
              <a:spcBef>
                <a:spcPts val="750"/>
              </a:spcBef>
              <a:spcAft>
                <a:spcPts val="0"/>
              </a:spcAft>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38" name="Text Placeholder 5">
            <a:extLst>
              <a:ext uri="{FF2B5EF4-FFF2-40B4-BE49-F238E27FC236}">
                <a16:creationId xmlns:a16="http://schemas.microsoft.com/office/drawing/2014/main" id="{7A3D1CCA-73DE-0941-8F45-344E5CC6057F}"/>
              </a:ext>
            </a:extLst>
          </p:cNvPr>
          <p:cNvSpPr>
            <a:spLocks noGrp="1"/>
          </p:cNvSpPr>
          <p:nvPr>
            <p:ph type="body" sz="quarter" idx="20" hasCustomPrompt="1"/>
          </p:nvPr>
        </p:nvSpPr>
        <p:spPr>
          <a:xfrm>
            <a:off x="561128" y="4090988"/>
            <a:ext cx="4690328" cy="628650"/>
          </a:xfrm>
          <a:prstGeom prst="rect">
            <a:avLst/>
          </a:prstGeom>
        </p:spPr>
        <p:txBody>
          <a:bodyPr anchor="t" anchorCtr="0"/>
          <a:lstStyle>
            <a:lvl1pPr>
              <a:lnSpc>
                <a:spcPct val="100000"/>
              </a:lnSpc>
              <a:spcBef>
                <a:spcPts val="750"/>
              </a:spcBef>
              <a:buFontTx/>
              <a:buNone/>
              <a:defRPr sz="1350"/>
            </a:lvl1pPr>
          </a:lstStyle>
          <a:p>
            <a:pPr lvl="0"/>
            <a:r>
              <a:rPr lang="en-US" dirty="0"/>
              <a:t>Click to edit date</a:t>
            </a:r>
          </a:p>
        </p:txBody>
      </p:sp>
    </p:spTree>
    <p:extLst>
      <p:ext uri="{BB962C8B-B14F-4D97-AF65-F5344CB8AC3E}">
        <p14:creationId xmlns:p14="http://schemas.microsoft.com/office/powerpoint/2010/main" val="26964849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ue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a:xfrm>
            <a:off x="11161492" y="6400800"/>
            <a:ext cx="623063"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p:txBody>
          <a:bodyPr anchor="b"/>
          <a:lstStyle/>
          <a:p>
            <a:r>
              <a:rPr lang="en-US" dirty="0"/>
              <a:t>Click to edit Master title style</a:t>
            </a:r>
          </a:p>
        </p:txBody>
      </p:sp>
      <p:sp>
        <p:nvSpPr>
          <p:cNvPr id="9" name="Content Placeholder 8">
            <a:extLst>
              <a:ext uri="{FF2B5EF4-FFF2-40B4-BE49-F238E27FC236}">
                <a16:creationId xmlns:a16="http://schemas.microsoft.com/office/drawing/2014/main" id="{083045F3-7F02-B748-858E-C187C9C40B54}"/>
              </a:ext>
            </a:extLst>
          </p:cNvPr>
          <p:cNvSpPr>
            <a:spLocks noGrp="1"/>
          </p:cNvSpPr>
          <p:nvPr>
            <p:ph sz="quarter" idx="13" hasCustomPrompt="1"/>
          </p:nvPr>
        </p:nvSpPr>
        <p:spPr>
          <a:xfrm>
            <a:off x="426942" y="1371600"/>
            <a:ext cx="11344466" cy="4572000"/>
          </a:xfrm>
        </p:spPr>
        <p:txBody>
          <a:bodyPr/>
          <a:lstStyle>
            <a:lvl3pPr marL="171450" indent="-171450">
              <a:lnSpc>
                <a:spcPct val="100000"/>
              </a:lnSpc>
              <a:spcBef>
                <a:spcPts val="750"/>
              </a:spcBef>
              <a:spcAft>
                <a:spcPts val="0"/>
              </a:spcAft>
              <a:defRPr sz="1800"/>
            </a:lvl3pPr>
            <a:lvl4pPr marL="350044" indent="-171450">
              <a:lnSpc>
                <a:spcPct val="100000"/>
              </a:lnSpc>
              <a:spcBef>
                <a:spcPts val="750"/>
              </a:spcBef>
              <a:spcAft>
                <a:spcPts val="0"/>
              </a:spcAft>
              <a:defRPr sz="1500"/>
            </a:lvl4pPr>
            <a:lvl5pPr marL="517922" indent="-171450">
              <a:lnSpc>
                <a:spcPct val="100000"/>
              </a:lnSpc>
              <a:spcBef>
                <a:spcPts val="750"/>
              </a:spcBef>
              <a:spcAft>
                <a:spcPts val="0"/>
              </a:spcAft>
              <a:defRPr sz="1350"/>
            </a:lvl5pPr>
            <a:lvl6pPr marL="685800" indent="-171450">
              <a:lnSpc>
                <a:spcPct val="100000"/>
              </a:lnSpc>
              <a:spcBef>
                <a:spcPts val="750"/>
              </a:spcBef>
              <a:spcAft>
                <a:spcPts val="0"/>
              </a:spcAft>
              <a:buFont typeface="Wingdings" panose="05000000000000000000" pitchFamily="2" charset="2"/>
              <a:buChar char="§"/>
              <a:defRPr sz="1200"/>
            </a:lvl6pPr>
            <a:lvl7pPr marL="853679" indent="-171450">
              <a:lnSpc>
                <a:spcPct val="100000"/>
              </a:lnSpc>
              <a:spcBef>
                <a:spcPts val="750"/>
              </a:spcBef>
              <a:spcAft>
                <a:spcPts val="0"/>
              </a:spcAft>
              <a:defRPr sz="1050"/>
            </a:lvl7pPr>
          </a:lstStyle>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41072094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ue Section Divider">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61492" y="6400800"/>
            <a:ext cx="623063"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26942" y="2926080"/>
            <a:ext cx="10521077" cy="840230"/>
          </a:xfrm>
        </p:spPr>
        <p:txBody>
          <a:bodyPr anchor="ctr">
            <a:noAutofit/>
          </a:bodyPr>
          <a:lstStyle>
            <a:lvl1pPr>
              <a:lnSpc>
                <a:spcPct val="100000"/>
              </a:lnSpc>
              <a:spcBef>
                <a:spcPts val="750"/>
              </a:spcBef>
              <a:defRPr sz="2700"/>
            </a:lvl1pPr>
          </a:lstStyle>
          <a:p>
            <a:r>
              <a:rPr lang="en-US" dirty="0"/>
              <a:t>Section Title</a:t>
            </a:r>
          </a:p>
        </p:txBody>
      </p:sp>
    </p:spTree>
    <p:extLst>
      <p:ext uri="{BB962C8B-B14F-4D97-AF65-F5344CB8AC3E}">
        <p14:creationId xmlns:p14="http://schemas.microsoft.com/office/powerpoint/2010/main" val="34846802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ue 3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a:xfrm>
            <a:off x="11161492" y="6400800"/>
            <a:ext cx="623063"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nchor="b"/>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429992" y="1550206"/>
            <a:ext cx="3430786" cy="2286000"/>
          </a:xfrm>
          <a:prstGeom prst="rect">
            <a:avLst/>
          </a:prstGeom>
          <a:noFill/>
        </p:spPr>
        <p:txBody>
          <a:bodyPr>
            <a:noAutofit/>
          </a:bodyPr>
          <a:lstStyle>
            <a:lvl1pPr marL="0" indent="0" algn="ctr">
              <a:buFontTx/>
              <a:buNone/>
              <a:defRPr sz="900" b="0"/>
            </a:lvl1pPr>
          </a:lstStyle>
          <a:p>
            <a:r>
              <a:rPr lang="en-US" dirty="0"/>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992" y="4001580"/>
            <a:ext cx="3430786" cy="548640"/>
          </a:xfrm>
          <a:prstGeom prst="rect">
            <a:avLst/>
          </a:prstGeom>
        </p:spPr>
        <p:txBody>
          <a:bodyPr anchor="ctr"/>
          <a:lstStyle>
            <a:lvl1pPr marL="0" indent="0" algn="ct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992" y="4612675"/>
            <a:ext cx="3430786" cy="1463040"/>
          </a:xfrm>
          <a:prstGeom prst="rect">
            <a:avLst/>
          </a:prstGeom>
        </p:spPr>
        <p:txBody>
          <a:bodyPr lIns="45720" rIns="45720"/>
          <a:lstStyle>
            <a:lvl1pPr marL="0" indent="0" algn="ctr">
              <a:buFontTx/>
              <a:buNone/>
              <a:defRPr sz="1500" b="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4383782" y="1550206"/>
            <a:ext cx="3430786" cy="2286000"/>
          </a:xfrm>
          <a:prstGeom prst="rect">
            <a:avLst/>
          </a:prstGeom>
          <a:noFill/>
        </p:spPr>
        <p:txBody>
          <a:bodyPr>
            <a:noAutofit/>
          </a:bodyPr>
          <a:lstStyle>
            <a:lvl1pPr marL="0" indent="0" algn="ctr">
              <a:buFontTx/>
              <a:buNone/>
              <a:defRPr sz="900" b="0"/>
            </a:lvl1pPr>
          </a:lstStyle>
          <a:p>
            <a:r>
              <a:rPr lang="en-US" dirty="0"/>
              <a:t>Drag photo to placeholder or click on icon to place photo from file.</a:t>
            </a:r>
          </a:p>
        </p:txBody>
      </p:sp>
      <p:sp>
        <p:nvSpPr>
          <p:cNvPr id="14" name="Text Placeholder 12">
            <a:extLst>
              <a:ext uri="{FF2B5EF4-FFF2-40B4-BE49-F238E27FC236}">
                <a16:creationId xmlns:a16="http://schemas.microsoft.com/office/drawing/2014/main" id="{B67DA3E1-D040-1944-85D2-003542FF29BF}"/>
              </a:ext>
            </a:extLst>
          </p:cNvPr>
          <p:cNvSpPr>
            <a:spLocks noGrp="1"/>
          </p:cNvSpPr>
          <p:nvPr>
            <p:ph type="body" sz="quarter" idx="17"/>
          </p:nvPr>
        </p:nvSpPr>
        <p:spPr>
          <a:xfrm>
            <a:off x="4383782" y="4001580"/>
            <a:ext cx="3430786" cy="548640"/>
          </a:xfrm>
          <a:prstGeom prst="rect">
            <a:avLst/>
          </a:prstGeom>
        </p:spPr>
        <p:txBody>
          <a:bodyPr anchor="ctr"/>
          <a:lstStyle>
            <a:lvl1pPr marL="0" indent="0" algn="ct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F18B598-C082-C74A-9346-8C633AA97C5F}"/>
              </a:ext>
            </a:extLst>
          </p:cNvPr>
          <p:cNvSpPr>
            <a:spLocks noGrp="1"/>
          </p:cNvSpPr>
          <p:nvPr>
            <p:ph type="body" sz="quarter" idx="21"/>
          </p:nvPr>
        </p:nvSpPr>
        <p:spPr>
          <a:xfrm>
            <a:off x="4378262" y="4612675"/>
            <a:ext cx="3430786" cy="1463040"/>
          </a:xfrm>
          <a:prstGeom prst="rect">
            <a:avLst/>
          </a:prstGeom>
        </p:spPr>
        <p:txBody>
          <a:bodyPr lIns="45720" rIns="45720"/>
          <a:lstStyle>
            <a:lvl1pPr marL="0" indent="0" algn="ctr">
              <a:buFontTx/>
              <a:buNone/>
              <a:defRPr sz="1500" b="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8353767" y="1550206"/>
            <a:ext cx="3430786" cy="2286000"/>
          </a:xfrm>
          <a:prstGeom prst="rect">
            <a:avLst/>
          </a:prstGeom>
          <a:noFill/>
        </p:spPr>
        <p:txBody>
          <a:bodyPr>
            <a:noAutofit/>
          </a:bodyPr>
          <a:lstStyle>
            <a:lvl1pPr marL="0" indent="0" algn="ctr">
              <a:buFontTx/>
              <a:buNone/>
              <a:defRPr sz="900" b="0"/>
            </a:lvl1pPr>
          </a:lstStyle>
          <a:p>
            <a:r>
              <a:rPr lang="en-US" dirty="0"/>
              <a:t>Drag photo to placeholder or click on icon to place photo from file.</a:t>
            </a:r>
          </a:p>
        </p:txBody>
      </p:sp>
      <p:sp>
        <p:nvSpPr>
          <p:cNvPr id="15" name="Text Placeholder 12">
            <a:extLst>
              <a:ext uri="{FF2B5EF4-FFF2-40B4-BE49-F238E27FC236}">
                <a16:creationId xmlns:a16="http://schemas.microsoft.com/office/drawing/2014/main" id="{1AA0E67A-35A8-1447-A809-38A53767F2F5}"/>
              </a:ext>
            </a:extLst>
          </p:cNvPr>
          <p:cNvSpPr>
            <a:spLocks noGrp="1"/>
          </p:cNvSpPr>
          <p:nvPr>
            <p:ph type="body" sz="quarter" idx="18"/>
          </p:nvPr>
        </p:nvSpPr>
        <p:spPr>
          <a:xfrm>
            <a:off x="8353767" y="4001580"/>
            <a:ext cx="3430786" cy="548640"/>
          </a:xfrm>
          <a:prstGeom prst="rect">
            <a:avLst/>
          </a:prstGeom>
        </p:spPr>
        <p:txBody>
          <a:bodyPr anchor="ctr"/>
          <a:lstStyle>
            <a:lvl1pPr marL="0" indent="0" algn="ct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C2053C98-4C01-2E4B-AF37-0560723F3D74}"/>
              </a:ext>
            </a:extLst>
          </p:cNvPr>
          <p:cNvSpPr>
            <a:spLocks noGrp="1"/>
          </p:cNvSpPr>
          <p:nvPr>
            <p:ph type="body" sz="quarter" idx="20"/>
          </p:nvPr>
        </p:nvSpPr>
        <p:spPr>
          <a:xfrm>
            <a:off x="8348246" y="4612675"/>
            <a:ext cx="3430786" cy="1463040"/>
          </a:xfrm>
          <a:prstGeom prst="rect">
            <a:avLst/>
          </a:prstGeom>
        </p:spPr>
        <p:txBody>
          <a:bodyPr lIns="45720" rIns="45720"/>
          <a:lstStyle>
            <a:lvl1pPr marL="0" indent="0" algn="ctr">
              <a:buFontTx/>
              <a:buNone/>
              <a:defRPr sz="1500" b="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Tree>
    <p:extLst>
      <p:ext uri="{BB962C8B-B14F-4D97-AF65-F5344CB8AC3E}">
        <p14:creationId xmlns:p14="http://schemas.microsoft.com/office/powerpoint/2010/main" val="540372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ue 4 Images with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B295A26-5C6D-EC41-9CCE-45E62FA8475E}"/>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3A306AFF-6AE6-2148-8EFD-0A0D75106073}"/>
              </a:ext>
            </a:extLst>
          </p:cNvPr>
          <p:cNvSpPr>
            <a:spLocks noGrp="1"/>
          </p:cNvSpPr>
          <p:nvPr>
            <p:ph type="title"/>
          </p:nvPr>
        </p:nvSpPr>
        <p:spPr/>
        <p:txBody>
          <a:bodyPr anchor="b"/>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115A1935-EBF2-EE49-BBE2-D24AFDB53F6C}"/>
              </a:ext>
            </a:extLst>
          </p:cNvPr>
          <p:cNvSpPr>
            <a:spLocks noGrp="1"/>
          </p:cNvSpPr>
          <p:nvPr>
            <p:ph type="pic" sz="quarter" idx="13" hasCustomPrompt="1"/>
          </p:nvPr>
        </p:nvSpPr>
        <p:spPr>
          <a:xfrm>
            <a:off x="720564" y="1626772"/>
            <a:ext cx="2009281" cy="1798173"/>
          </a:xfrm>
          <a:prstGeom prst="rect">
            <a:avLst/>
          </a:prstGeom>
          <a:noFill/>
        </p:spPr>
        <p:txBody>
          <a:bodyPr>
            <a:noAutofit/>
          </a:bodyPr>
          <a:lstStyle>
            <a:lvl1pPr marL="0" indent="0" algn="ctr">
              <a:buFontTx/>
              <a:buNone/>
              <a:defRPr sz="900" b="0"/>
            </a:lvl1pPr>
          </a:lstStyle>
          <a:p>
            <a:r>
              <a:rPr lang="en-US" dirty="0"/>
              <a:t>Drag photo to placeholder or click on icon to place photo from file.</a:t>
            </a:r>
          </a:p>
        </p:txBody>
      </p:sp>
      <p:sp>
        <p:nvSpPr>
          <p:cNvPr id="13" name="Text Placeholder 12">
            <a:extLst>
              <a:ext uri="{FF2B5EF4-FFF2-40B4-BE49-F238E27FC236}">
                <a16:creationId xmlns:a16="http://schemas.microsoft.com/office/drawing/2014/main" id="{5934B615-5089-6946-81B9-FEB564842928}"/>
              </a:ext>
            </a:extLst>
          </p:cNvPr>
          <p:cNvSpPr>
            <a:spLocks noGrp="1"/>
          </p:cNvSpPr>
          <p:nvPr>
            <p:ph type="body" sz="quarter" idx="16"/>
          </p:nvPr>
        </p:nvSpPr>
        <p:spPr>
          <a:xfrm>
            <a:off x="429992" y="3596482"/>
            <a:ext cx="2561654" cy="457200"/>
          </a:xfrm>
          <a:prstGeom prst="rect">
            <a:avLst/>
          </a:prstGeom>
        </p:spPr>
        <p:txBody>
          <a:bodyPr/>
          <a:lstStyle>
            <a:lvl1pPr marL="0" indent="0" algn="ct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6" name="Text Placeholder 12">
            <a:extLst>
              <a:ext uri="{FF2B5EF4-FFF2-40B4-BE49-F238E27FC236}">
                <a16:creationId xmlns:a16="http://schemas.microsoft.com/office/drawing/2014/main" id="{9F16AD19-C929-F44A-BFE7-11AC7698C339}"/>
              </a:ext>
            </a:extLst>
          </p:cNvPr>
          <p:cNvSpPr>
            <a:spLocks noGrp="1"/>
          </p:cNvSpPr>
          <p:nvPr>
            <p:ph type="body" sz="quarter" idx="19"/>
          </p:nvPr>
        </p:nvSpPr>
        <p:spPr>
          <a:xfrm>
            <a:off x="429992" y="4155248"/>
            <a:ext cx="2561654" cy="1371600"/>
          </a:xfrm>
          <a:prstGeom prst="rect">
            <a:avLst/>
          </a:prstGeom>
        </p:spPr>
        <p:txBody>
          <a:bodyPr lIns="45720" rIns="45720"/>
          <a:lstStyle>
            <a:lvl1pPr marL="0" indent="0" algn="ctr">
              <a:buFontTx/>
              <a:buNone/>
              <a:defRPr sz="1500" b="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1" name="Picture Placeholder 7">
            <a:extLst>
              <a:ext uri="{FF2B5EF4-FFF2-40B4-BE49-F238E27FC236}">
                <a16:creationId xmlns:a16="http://schemas.microsoft.com/office/drawing/2014/main" id="{6663AFA1-4018-124B-B57A-CD0B7B430A48}"/>
              </a:ext>
            </a:extLst>
          </p:cNvPr>
          <p:cNvSpPr>
            <a:spLocks noGrp="1"/>
          </p:cNvSpPr>
          <p:nvPr>
            <p:ph type="pic" sz="quarter" idx="15" hasCustomPrompt="1"/>
          </p:nvPr>
        </p:nvSpPr>
        <p:spPr>
          <a:xfrm>
            <a:off x="3653799" y="1626772"/>
            <a:ext cx="2009281" cy="1798173"/>
          </a:xfrm>
          <a:prstGeom prst="rect">
            <a:avLst/>
          </a:prstGeom>
          <a:noFill/>
        </p:spPr>
        <p:txBody>
          <a:bodyPr>
            <a:noAutofit/>
          </a:bodyPr>
          <a:lstStyle>
            <a:lvl1pPr marL="0" indent="0" algn="ctr">
              <a:buFontTx/>
              <a:buNone/>
              <a:defRPr sz="900" b="0"/>
            </a:lvl1pPr>
          </a:lstStyle>
          <a:p>
            <a:r>
              <a:rPr lang="en-US" dirty="0"/>
              <a:t>Drag photo to placeholder or click on icon to place photo from file.</a:t>
            </a:r>
          </a:p>
        </p:txBody>
      </p:sp>
      <p:sp>
        <p:nvSpPr>
          <p:cNvPr id="22" name="Text Placeholder 12">
            <a:extLst>
              <a:ext uri="{FF2B5EF4-FFF2-40B4-BE49-F238E27FC236}">
                <a16:creationId xmlns:a16="http://schemas.microsoft.com/office/drawing/2014/main" id="{6393C021-5AC6-A94D-9BD1-0FA03E26F9A7}"/>
              </a:ext>
            </a:extLst>
          </p:cNvPr>
          <p:cNvSpPr>
            <a:spLocks noGrp="1"/>
          </p:cNvSpPr>
          <p:nvPr>
            <p:ph type="body" sz="quarter" idx="25"/>
          </p:nvPr>
        </p:nvSpPr>
        <p:spPr>
          <a:xfrm>
            <a:off x="3377613" y="3596482"/>
            <a:ext cx="2561654" cy="457200"/>
          </a:xfrm>
          <a:prstGeom prst="rect">
            <a:avLst/>
          </a:prstGeom>
        </p:spPr>
        <p:txBody>
          <a:bodyPr/>
          <a:lstStyle>
            <a:lvl1pPr marL="0" indent="0" algn="ct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23" name="Text Placeholder 12">
            <a:extLst>
              <a:ext uri="{FF2B5EF4-FFF2-40B4-BE49-F238E27FC236}">
                <a16:creationId xmlns:a16="http://schemas.microsoft.com/office/drawing/2014/main" id="{D0720727-9B0D-5244-88F9-072619D7816D}"/>
              </a:ext>
            </a:extLst>
          </p:cNvPr>
          <p:cNvSpPr>
            <a:spLocks noGrp="1"/>
          </p:cNvSpPr>
          <p:nvPr>
            <p:ph type="body" sz="quarter" idx="26"/>
          </p:nvPr>
        </p:nvSpPr>
        <p:spPr>
          <a:xfrm>
            <a:off x="3377613" y="4155248"/>
            <a:ext cx="2561654" cy="1371600"/>
          </a:xfrm>
          <a:prstGeom prst="rect">
            <a:avLst/>
          </a:prstGeom>
        </p:spPr>
        <p:txBody>
          <a:bodyPr lIns="45720" rIns="45720"/>
          <a:lstStyle>
            <a:lvl1pPr marL="0" indent="0" algn="ctr">
              <a:buFontTx/>
              <a:buNone/>
              <a:defRPr sz="1500" b="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0" name="Picture Placeholder 7">
            <a:extLst>
              <a:ext uri="{FF2B5EF4-FFF2-40B4-BE49-F238E27FC236}">
                <a16:creationId xmlns:a16="http://schemas.microsoft.com/office/drawing/2014/main" id="{79A67101-E2AC-154F-B4BD-7A37C1BAD188}"/>
              </a:ext>
            </a:extLst>
          </p:cNvPr>
          <p:cNvSpPr>
            <a:spLocks noGrp="1"/>
          </p:cNvSpPr>
          <p:nvPr>
            <p:ph type="pic" sz="quarter" idx="14" hasCustomPrompt="1"/>
          </p:nvPr>
        </p:nvSpPr>
        <p:spPr>
          <a:xfrm>
            <a:off x="6577197" y="1626772"/>
            <a:ext cx="2009281" cy="1798173"/>
          </a:xfrm>
          <a:prstGeom prst="rect">
            <a:avLst/>
          </a:prstGeom>
          <a:noFill/>
        </p:spPr>
        <p:txBody>
          <a:bodyPr>
            <a:noAutofit/>
          </a:bodyPr>
          <a:lstStyle>
            <a:lvl1pPr marL="0" indent="0" algn="ctr">
              <a:buFontTx/>
              <a:buNone/>
              <a:defRPr sz="900" b="0"/>
            </a:lvl1pPr>
          </a:lstStyle>
          <a:p>
            <a:r>
              <a:rPr lang="en-US" dirty="0"/>
              <a:t>Drag photo to placeholder or click on icon to place photo from file.</a:t>
            </a:r>
          </a:p>
        </p:txBody>
      </p:sp>
      <p:sp>
        <p:nvSpPr>
          <p:cNvPr id="20" name="Text Placeholder 12">
            <a:extLst>
              <a:ext uri="{FF2B5EF4-FFF2-40B4-BE49-F238E27FC236}">
                <a16:creationId xmlns:a16="http://schemas.microsoft.com/office/drawing/2014/main" id="{7D7C1A3A-3822-3442-AE4B-0662ED5193CB}"/>
              </a:ext>
            </a:extLst>
          </p:cNvPr>
          <p:cNvSpPr>
            <a:spLocks noGrp="1"/>
          </p:cNvSpPr>
          <p:nvPr>
            <p:ph type="body" sz="quarter" idx="23"/>
          </p:nvPr>
        </p:nvSpPr>
        <p:spPr>
          <a:xfrm>
            <a:off x="6301010" y="3596482"/>
            <a:ext cx="2561654" cy="457200"/>
          </a:xfrm>
          <a:prstGeom prst="rect">
            <a:avLst/>
          </a:prstGeom>
        </p:spPr>
        <p:txBody>
          <a:bodyPr/>
          <a:lstStyle>
            <a:lvl1pPr marL="0" indent="0" algn="ct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21" name="Text Placeholder 12">
            <a:extLst>
              <a:ext uri="{FF2B5EF4-FFF2-40B4-BE49-F238E27FC236}">
                <a16:creationId xmlns:a16="http://schemas.microsoft.com/office/drawing/2014/main" id="{2DF9D5B3-8D42-594B-AD95-232B56795171}"/>
              </a:ext>
            </a:extLst>
          </p:cNvPr>
          <p:cNvSpPr>
            <a:spLocks noGrp="1"/>
          </p:cNvSpPr>
          <p:nvPr>
            <p:ph type="body" sz="quarter" idx="24"/>
          </p:nvPr>
        </p:nvSpPr>
        <p:spPr>
          <a:xfrm>
            <a:off x="6301010" y="4155248"/>
            <a:ext cx="2561654" cy="1371600"/>
          </a:xfrm>
          <a:prstGeom prst="rect">
            <a:avLst/>
          </a:prstGeom>
        </p:spPr>
        <p:txBody>
          <a:bodyPr lIns="45720" rIns="45720"/>
          <a:lstStyle>
            <a:lvl1pPr marL="0" indent="0" algn="ctr">
              <a:buFontTx/>
              <a:buNone/>
              <a:defRPr sz="1500" b="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9" name="Picture Placeholder 7">
            <a:extLst>
              <a:ext uri="{FF2B5EF4-FFF2-40B4-BE49-F238E27FC236}">
                <a16:creationId xmlns:a16="http://schemas.microsoft.com/office/drawing/2014/main" id="{FE320B82-A8A9-8D41-B8D1-EC5AA4D74221}"/>
              </a:ext>
            </a:extLst>
          </p:cNvPr>
          <p:cNvSpPr>
            <a:spLocks noGrp="1"/>
          </p:cNvSpPr>
          <p:nvPr>
            <p:ph type="pic" sz="quarter" idx="22" hasCustomPrompt="1"/>
          </p:nvPr>
        </p:nvSpPr>
        <p:spPr>
          <a:xfrm>
            <a:off x="9493831" y="1626772"/>
            <a:ext cx="2009281" cy="1798173"/>
          </a:xfrm>
          <a:prstGeom prst="rect">
            <a:avLst/>
          </a:prstGeom>
          <a:noFill/>
        </p:spPr>
        <p:txBody>
          <a:bodyPr>
            <a:noAutofit/>
          </a:bodyPr>
          <a:lstStyle>
            <a:lvl1pPr marL="0" indent="0" algn="ctr">
              <a:buFontTx/>
              <a:buNone/>
              <a:defRPr sz="900" b="0"/>
            </a:lvl1pPr>
          </a:lstStyle>
          <a:p>
            <a:r>
              <a:rPr lang="en-US" dirty="0"/>
              <a:t>Drag photo to placeholder or click on icon to place photo from file.</a:t>
            </a:r>
          </a:p>
        </p:txBody>
      </p:sp>
      <p:sp>
        <p:nvSpPr>
          <p:cNvPr id="24" name="Text Placeholder 12">
            <a:extLst>
              <a:ext uri="{FF2B5EF4-FFF2-40B4-BE49-F238E27FC236}">
                <a16:creationId xmlns:a16="http://schemas.microsoft.com/office/drawing/2014/main" id="{3DE9EC15-6DC7-6846-B173-CAE4228B5DB2}"/>
              </a:ext>
            </a:extLst>
          </p:cNvPr>
          <p:cNvSpPr>
            <a:spLocks noGrp="1"/>
          </p:cNvSpPr>
          <p:nvPr>
            <p:ph type="body" sz="quarter" idx="27"/>
          </p:nvPr>
        </p:nvSpPr>
        <p:spPr>
          <a:xfrm>
            <a:off x="9217645" y="3596482"/>
            <a:ext cx="2561654" cy="457200"/>
          </a:xfrm>
          <a:prstGeom prst="rect">
            <a:avLst/>
          </a:prstGeom>
        </p:spPr>
        <p:txBody>
          <a:bodyPr/>
          <a:lstStyle>
            <a:lvl1pPr marL="0" indent="0" algn="ct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8D698B45-9A6E-DE4A-8222-D973B7A7D920}"/>
              </a:ext>
            </a:extLst>
          </p:cNvPr>
          <p:cNvSpPr>
            <a:spLocks noGrp="1"/>
          </p:cNvSpPr>
          <p:nvPr>
            <p:ph type="body" sz="quarter" idx="28"/>
          </p:nvPr>
        </p:nvSpPr>
        <p:spPr>
          <a:xfrm>
            <a:off x="9217645" y="4155248"/>
            <a:ext cx="2561654" cy="1371600"/>
          </a:xfrm>
          <a:prstGeom prst="rect">
            <a:avLst/>
          </a:prstGeom>
        </p:spPr>
        <p:txBody>
          <a:bodyPr lIns="45720" rIns="45720"/>
          <a:lstStyle>
            <a:lvl1pPr marL="0" indent="0" algn="ctr">
              <a:buFontTx/>
              <a:buNone/>
              <a:defRPr sz="1500" b="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Tree>
    <p:extLst>
      <p:ext uri="{BB962C8B-B14F-4D97-AF65-F5344CB8AC3E}">
        <p14:creationId xmlns:p14="http://schemas.microsoft.com/office/powerpoint/2010/main" val="657412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ue Media">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F24A46-05BF-A841-BC00-9302A006F5AB}"/>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A7C26610-DBD4-D344-A666-CFB7A808BD26}"/>
              </a:ext>
            </a:extLst>
          </p:cNvPr>
          <p:cNvSpPr>
            <a:spLocks noGrp="1"/>
          </p:cNvSpPr>
          <p:nvPr>
            <p:ph type="title"/>
          </p:nvPr>
        </p:nvSpPr>
        <p:spPr/>
        <p:txBody>
          <a:bodyPr anchor="b"/>
          <a:lstStyle/>
          <a:p>
            <a:r>
              <a:rPr lang="en-US"/>
              <a:t>Click to edit Master title style</a:t>
            </a:r>
            <a:endParaRPr lang="en-US" dirty="0"/>
          </a:p>
        </p:txBody>
      </p:sp>
      <p:sp>
        <p:nvSpPr>
          <p:cNvPr id="6" name="Text Placeholder 5">
            <a:extLst>
              <a:ext uri="{FF2B5EF4-FFF2-40B4-BE49-F238E27FC236}">
                <a16:creationId xmlns:a16="http://schemas.microsoft.com/office/drawing/2014/main" id="{0C262862-06CB-F44F-8EE1-F0B31A2F6203}"/>
              </a:ext>
            </a:extLst>
          </p:cNvPr>
          <p:cNvSpPr>
            <a:spLocks noGrp="1"/>
          </p:cNvSpPr>
          <p:nvPr>
            <p:ph type="body" sz="quarter" idx="13"/>
          </p:nvPr>
        </p:nvSpPr>
        <p:spPr>
          <a:xfrm>
            <a:off x="429994" y="1371605"/>
            <a:ext cx="11348642" cy="493713"/>
          </a:xfrm>
          <a:prstGeom prst="rect">
            <a:avLst/>
          </a:prstGeom>
        </p:spPr>
        <p:txBody>
          <a:bodyPr anchor="ctr"/>
          <a:lstStyle>
            <a:lvl1pPr marL="0" indent="0">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6" name="Footer Placeholder 4">
            <a:extLst>
              <a:ext uri="{FF2B5EF4-FFF2-40B4-BE49-F238E27FC236}">
                <a16:creationId xmlns:a16="http://schemas.microsoft.com/office/drawing/2014/main" id="{A87593FF-48B4-A049-84B0-C3D11BE77E35}"/>
              </a:ext>
            </a:extLst>
          </p:cNvPr>
          <p:cNvSpPr>
            <a:spLocks noGrp="1"/>
          </p:cNvSpPr>
          <p:nvPr>
            <p:ph type="ftr" sz="quarter" idx="3"/>
          </p:nvPr>
        </p:nvSpPr>
        <p:spPr>
          <a:xfrm>
            <a:off x="1688247" y="6400800"/>
            <a:ext cx="8821856" cy="182880"/>
          </a:xfrm>
          <a:prstGeom prst="rect">
            <a:avLst/>
          </a:prstGeom>
        </p:spPr>
        <p:txBody>
          <a:bodyPr vert="horz" lIns="0" tIns="0" rIns="0" bIns="0" rtlCol="0" anchor="ctr">
            <a:noAutofit/>
          </a:bodyPr>
          <a:lstStyle>
            <a:lvl1pPr algn="ctr">
              <a:defRPr sz="600" cap="all" baseline="0">
                <a:solidFill>
                  <a:schemeClr val="tx1"/>
                </a:solidFill>
              </a:defRPr>
            </a:lvl1pPr>
          </a:lstStyle>
          <a:p>
            <a:r>
              <a:rPr lang="en-US" dirty="0"/>
              <a:t>© 2022 THE MITRE CORPORATION. ALL RIGHTS RESERVED. FOR INTERNAL USE ONLY.</a:t>
            </a:r>
          </a:p>
        </p:txBody>
      </p:sp>
      <p:sp>
        <p:nvSpPr>
          <p:cNvPr id="4" name="Content Placeholder 3">
            <a:extLst>
              <a:ext uri="{FF2B5EF4-FFF2-40B4-BE49-F238E27FC236}">
                <a16:creationId xmlns:a16="http://schemas.microsoft.com/office/drawing/2014/main" id="{7BC50528-D44C-4D0C-8A92-A13CA744695F}"/>
              </a:ext>
            </a:extLst>
          </p:cNvPr>
          <p:cNvSpPr>
            <a:spLocks noGrp="1"/>
          </p:cNvSpPr>
          <p:nvPr>
            <p:ph sz="quarter" idx="15"/>
          </p:nvPr>
        </p:nvSpPr>
        <p:spPr>
          <a:xfrm>
            <a:off x="429992" y="1920240"/>
            <a:ext cx="11344466" cy="4023360"/>
          </a:xfrm>
        </p:spPr>
        <p:txBody>
          <a:bodyPr/>
          <a:lstStyle/>
          <a:p>
            <a:pPr lvl="0"/>
            <a:r>
              <a:rPr lang="en-US"/>
              <a:t>Click to edit Master text styles</a:t>
            </a:r>
          </a:p>
        </p:txBody>
      </p:sp>
      <p:pic>
        <p:nvPicPr>
          <p:cNvPr id="9" name="Picture 8" descr="MITRE Logo MITRE">
            <a:extLst>
              <a:ext uri="{FF2B5EF4-FFF2-40B4-BE49-F238E27FC236}">
                <a16:creationId xmlns:a16="http://schemas.microsoft.com/office/drawing/2014/main" id="{B6F752EB-8900-4CA9-A248-6B0738211029}"/>
              </a:ext>
            </a:extLst>
          </p:cNvPr>
          <p:cNvPicPr>
            <a:picLocks noChangeAspect="1"/>
          </p:cNvPicPr>
          <p:nvPr userDrawn="1"/>
        </p:nvPicPr>
        <p:blipFill>
          <a:blip r:embed="rId2"/>
          <a:stretch>
            <a:fillRect/>
          </a:stretch>
        </p:blipFill>
        <p:spPr>
          <a:xfrm>
            <a:off x="429993" y="6327648"/>
            <a:ext cx="650017" cy="182880"/>
          </a:xfrm>
          <a:prstGeom prst="rect">
            <a:avLst/>
          </a:prstGeom>
        </p:spPr>
      </p:pic>
    </p:spTree>
    <p:extLst>
      <p:ext uri="{BB962C8B-B14F-4D97-AF65-F5344CB8AC3E}">
        <p14:creationId xmlns:p14="http://schemas.microsoft.com/office/powerpoint/2010/main" val="14447902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ue Content Left with Media">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FE4215-CB31-416D-AD8E-2EB300E4A45B}"/>
              </a:ext>
            </a:extLst>
          </p:cNvPr>
          <p:cNvSpPr>
            <a:spLocks noGrp="1"/>
          </p:cNvSpPr>
          <p:nvPr>
            <p:ph sz="quarter" idx="16"/>
          </p:nvPr>
        </p:nvSpPr>
        <p:spPr>
          <a:xfrm>
            <a:off x="6137296" y="0"/>
            <a:ext cx="6061055" cy="6858000"/>
          </a:xfrm>
        </p:spPr>
        <p:txBody>
          <a:bodyPr/>
          <a:lstStyle/>
          <a:p>
            <a:pPr lvl="0"/>
            <a:r>
              <a:rPr lang="en-US"/>
              <a:t>Click to edit Master text styles</a:t>
            </a:r>
          </a:p>
        </p:txBody>
      </p:sp>
      <p:sp>
        <p:nvSpPr>
          <p:cNvPr id="7" name="Slide Number Placeholder 6">
            <a:extLst>
              <a:ext uri="{FF2B5EF4-FFF2-40B4-BE49-F238E27FC236}">
                <a16:creationId xmlns:a16="http://schemas.microsoft.com/office/drawing/2014/main" id="{8842C41C-34E8-584A-9E38-7D484F8D3C71}"/>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79EAD82A-7C42-3240-B76E-866CBD271C1A}"/>
              </a:ext>
            </a:extLst>
          </p:cNvPr>
          <p:cNvSpPr>
            <a:spLocks noGrp="1"/>
          </p:cNvSpPr>
          <p:nvPr>
            <p:ph type="title"/>
          </p:nvPr>
        </p:nvSpPr>
        <p:spPr>
          <a:xfrm>
            <a:off x="426942" y="365765"/>
            <a:ext cx="5489258" cy="914401"/>
          </a:xfrm>
        </p:spPr>
        <p:txBody>
          <a:bodyPr anchor="t"/>
          <a:lstStyle>
            <a:lvl1pPr>
              <a:defRPr sz="2400"/>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B26D1765-314D-D44C-9CDF-CB6E7878529B}"/>
              </a:ext>
            </a:extLst>
          </p:cNvPr>
          <p:cNvSpPr>
            <a:spLocks noGrp="1"/>
          </p:cNvSpPr>
          <p:nvPr>
            <p:ph type="body" sz="quarter" idx="14"/>
          </p:nvPr>
        </p:nvSpPr>
        <p:spPr>
          <a:xfrm>
            <a:off x="426942" y="1463041"/>
            <a:ext cx="5489258" cy="914400"/>
          </a:xfrm>
          <a:prstGeom prst="rect">
            <a:avLst/>
          </a:prstGeom>
        </p:spPr>
        <p:txBody>
          <a:bodyPr/>
          <a:lstStyle>
            <a:lvl1pPr marL="0" indent="0">
              <a:buFontTx/>
              <a:buNone/>
              <a:defRPr sz="1500" b="1"/>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BF566A9E-3756-1344-8736-0BE04C434348}"/>
              </a:ext>
            </a:extLst>
          </p:cNvPr>
          <p:cNvSpPr>
            <a:spLocks noGrp="1"/>
          </p:cNvSpPr>
          <p:nvPr>
            <p:ph type="body" sz="quarter" idx="15"/>
          </p:nvPr>
        </p:nvSpPr>
        <p:spPr>
          <a:xfrm>
            <a:off x="426942" y="2514600"/>
            <a:ext cx="5489258" cy="3200400"/>
          </a:xfrm>
          <a:prstGeom prst="rect">
            <a:avLst/>
          </a:prstGeom>
        </p:spPr>
        <p:txBody>
          <a:bodyPr/>
          <a:lstStyle>
            <a:lvl1pPr>
              <a:defRPr sz="1500"/>
            </a:lvl1pPr>
            <a:lvl2pPr>
              <a:defRPr sz="1500"/>
            </a:lvl2pPr>
            <a:lvl3pPr>
              <a:defRPr sz="135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12041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ue Blank with Foot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8FEB66-D58C-4868-8D7B-9EAE0C9533BC}"/>
              </a:ext>
            </a:extLst>
          </p:cNvPr>
          <p:cNvSpPr>
            <a:spLocks noGrp="1"/>
          </p:cNvSpPr>
          <p:nvPr>
            <p:ph type="sldNum" sz="quarter" idx="11"/>
          </p:nvPr>
        </p:nvSpPr>
        <p:spPr/>
        <p:txBody>
          <a:bodyPr/>
          <a:lstStyle/>
          <a:p>
            <a:fld id="{BECF63ED-5365-0347-943C-46237B9951C9}" type="slidenum">
              <a:rPr lang="en-US" smtClean="0"/>
              <a:pPr/>
              <a:t>‹#›</a:t>
            </a:fld>
            <a:endParaRPr lang="en-US" dirty="0"/>
          </a:p>
        </p:txBody>
      </p:sp>
    </p:spTree>
    <p:extLst>
      <p:ext uri="{BB962C8B-B14F-4D97-AF65-F5344CB8AC3E}">
        <p14:creationId xmlns:p14="http://schemas.microsoft.com/office/powerpoint/2010/main" val="31248387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ue Closing Slide Contact 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1013782" y="4191000"/>
            <a:ext cx="7075043" cy="548640"/>
          </a:xfrm>
          <a:prstGeom prst="rect">
            <a:avLst/>
          </a:prstGeom>
        </p:spPr>
        <p:txBody>
          <a:bodyPr anchor="ctr"/>
          <a:lstStyle>
            <a:lvl1pPr>
              <a:buFontTx/>
              <a:buNone/>
              <a:defRPr/>
            </a:lvl1pPr>
          </a:lstStyle>
          <a:p>
            <a:pPr lvl="0"/>
            <a:r>
              <a:rPr lang="en-US" dirty="0"/>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991116" y="4876800"/>
            <a:ext cx="7075043" cy="548640"/>
          </a:xfrm>
          <a:prstGeom prst="rect">
            <a:avLst/>
          </a:prstGeom>
        </p:spPr>
        <p:txBody>
          <a:bodyPr anchor="ctr"/>
          <a:lstStyle>
            <a:lvl1pPr>
              <a:buFontTx/>
              <a:buNone/>
              <a:defRPr/>
            </a:lvl1pPr>
          </a:lstStyle>
          <a:p>
            <a:pPr lvl="0"/>
            <a:r>
              <a:rPr lang="en-US" dirty="0" err="1"/>
              <a:t>email@mitre.org</a:t>
            </a:r>
            <a:endParaRPr lang="en-US" dirty="0"/>
          </a:p>
        </p:txBody>
      </p:sp>
    </p:spTree>
    <p:extLst>
      <p:ext uri="{BB962C8B-B14F-4D97-AF65-F5344CB8AC3E}">
        <p14:creationId xmlns:p14="http://schemas.microsoft.com/office/powerpoint/2010/main" val="1694174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Green Objects">
    <p:spTree>
      <p:nvGrpSpPr>
        <p:cNvPr id="1" name=""/>
        <p:cNvGrpSpPr/>
        <p:nvPr/>
      </p:nvGrpSpPr>
      <p:grpSpPr>
        <a:xfrm>
          <a:off x="0" y="0"/>
          <a:ext cx="0" cy="0"/>
          <a:chOff x="0" y="0"/>
          <a:chExt cx="0" cy="0"/>
        </a:xfrm>
      </p:grpSpPr>
      <p:pic>
        <p:nvPicPr>
          <p:cNvPr id="12" name="Picture 11" descr="A picture containing green, dome&#10;&#10;Description automatically generated">
            <a:extLst>
              <a:ext uri="{FF2B5EF4-FFF2-40B4-BE49-F238E27FC236}">
                <a16:creationId xmlns:a16="http://schemas.microsoft.com/office/drawing/2014/main" id="{AA9399C6-1291-8D48-92E1-4052709B59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2" name="Title 1"/>
          <p:cNvSpPr>
            <a:spLocks noGrp="1"/>
          </p:cNvSpPr>
          <p:nvPr>
            <p:ph type="ctrTitle" hasCustomPrompt="1"/>
          </p:nvPr>
        </p:nvSpPr>
        <p:spPr>
          <a:xfrm>
            <a:off x="497147" y="1829905"/>
            <a:ext cx="7431781" cy="2387600"/>
          </a:xfrm>
        </p:spPr>
        <p:txBody>
          <a:bodyPr anchor="b" anchorCtr="0"/>
          <a:lstStyle>
            <a:lvl1pPr algn="l">
              <a:defRPr sz="4050"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380"/>
            <a:ext cx="7431781" cy="349476"/>
          </a:xfrm>
        </p:spPr>
        <p:txBody>
          <a:bodyPr/>
          <a:lstStyle>
            <a:lvl1pPr marL="0" indent="0" algn="l">
              <a:buNone/>
              <a:defRPr sz="12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5" name="Date Placeholder 3">
            <a:extLst>
              <a:ext uri="{FF2B5EF4-FFF2-40B4-BE49-F238E27FC236}">
                <a16:creationId xmlns:a16="http://schemas.microsoft.com/office/drawing/2014/main" id="{BF03A42A-5D32-2945-9F84-81A824B743FC}"/>
              </a:ext>
            </a:extLst>
          </p:cNvPr>
          <p:cNvSpPr>
            <a:spLocks noGrp="1"/>
          </p:cNvSpPr>
          <p:nvPr>
            <p:ph type="dt" sz="half" idx="10"/>
          </p:nvPr>
        </p:nvSpPr>
        <p:spPr>
          <a:xfrm>
            <a:off x="10618690" y="6285825"/>
            <a:ext cx="1267259" cy="365125"/>
          </a:xfrm>
        </p:spPr>
        <p:txBody>
          <a:bodyPr/>
          <a:lstStyle>
            <a:lvl1pPr algn="r">
              <a:defRPr sz="788" b="1">
                <a:solidFill>
                  <a:schemeClr val="bg1"/>
                </a:solidFill>
              </a:defRPr>
            </a:lvl1pPr>
          </a:lstStyle>
          <a:p>
            <a:fld id="{3D55BFC5-8480-314A-AE19-B7ABB2EC4A7D}" type="datetime1">
              <a:rPr lang="en-US" smtClean="0"/>
              <a:pPr/>
              <a:t>2/22/2024</a:t>
            </a:fld>
            <a:endParaRPr lang="en-US" dirty="0"/>
          </a:p>
        </p:txBody>
      </p:sp>
      <p:sp>
        <p:nvSpPr>
          <p:cNvPr id="8" name="Rectangle 7">
            <a:extLst>
              <a:ext uri="{FF2B5EF4-FFF2-40B4-BE49-F238E27FC236}">
                <a16:creationId xmlns:a16="http://schemas.microsoft.com/office/drawing/2014/main" id="{75809533-8D7B-2D4C-9201-0FB7FD3359CB}"/>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9" name="Picture 8" descr="A picture containing text, clipart&#10;&#10;Description automatically generated">
            <a:extLst>
              <a:ext uri="{FF2B5EF4-FFF2-40B4-BE49-F238E27FC236}">
                <a16:creationId xmlns:a16="http://schemas.microsoft.com/office/drawing/2014/main" id="{C67E8420-BD85-5D46-AAE9-6B2812F196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8927" y="0"/>
            <a:ext cx="4269423" cy="1662614"/>
          </a:xfrm>
          <a:prstGeom prst="rect">
            <a:avLst/>
          </a:prstGeom>
        </p:spPr>
      </p:pic>
    </p:spTree>
    <p:extLst>
      <p:ext uri="{BB962C8B-B14F-4D97-AF65-F5344CB8AC3E}">
        <p14:creationId xmlns:p14="http://schemas.microsoft.com/office/powerpoint/2010/main" val="313220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cSld name="Header +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89469" y="1768030"/>
            <a:ext cx="9773429" cy="4114610"/>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E8269BF3-C00F-D543-945E-138469EF6519}"/>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3" name="Rectangle 12">
            <a:extLst>
              <a:ext uri="{FF2B5EF4-FFF2-40B4-BE49-F238E27FC236}">
                <a16:creationId xmlns:a16="http://schemas.microsoft.com/office/drawing/2014/main" id="{FA8573D2-3098-4F4C-AE4B-ABCBFAC7BB23}"/>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4" name="Rectangle 13">
            <a:extLst>
              <a:ext uri="{FF2B5EF4-FFF2-40B4-BE49-F238E27FC236}">
                <a16:creationId xmlns:a16="http://schemas.microsoft.com/office/drawing/2014/main" id="{8ADF254F-9331-FC40-991F-524B2A294C56}"/>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15" name="Footer Placeholder 4">
            <a:extLst>
              <a:ext uri="{FF2B5EF4-FFF2-40B4-BE49-F238E27FC236}">
                <a16:creationId xmlns:a16="http://schemas.microsoft.com/office/drawing/2014/main" id="{51738B67-D956-834F-A306-8228CD8DAAD9}"/>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6" name="Slide Number Placeholder 5">
            <a:extLst>
              <a:ext uri="{FF2B5EF4-FFF2-40B4-BE49-F238E27FC236}">
                <a16:creationId xmlns:a16="http://schemas.microsoft.com/office/drawing/2014/main" id="{AC6D248A-5765-6A42-A182-5809BD1F7D11}"/>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5" name="Picture 4" descr="Text&#10;&#10;Description automatically generated with medium confidence">
            <a:extLst>
              <a:ext uri="{FF2B5EF4-FFF2-40B4-BE49-F238E27FC236}">
                <a16:creationId xmlns:a16="http://schemas.microsoft.com/office/drawing/2014/main" id="{BE43A7DA-23FA-154F-ACE9-5901660CE274}"/>
              </a:ext>
            </a:extLst>
          </p:cNvPr>
          <p:cNvPicPr>
            <a:picLocks noChangeAspect="1"/>
          </p:cNvPicPr>
          <p:nvPr userDrawn="1"/>
        </p:nvPicPr>
        <p:blipFill>
          <a:blip r:embed="rId2"/>
          <a:stretch>
            <a:fillRect/>
          </a:stretch>
        </p:blipFill>
        <p:spPr>
          <a:xfrm>
            <a:off x="9624706" y="5762979"/>
            <a:ext cx="2412845" cy="939620"/>
          </a:xfrm>
          <a:prstGeom prst="rect">
            <a:avLst/>
          </a:prstGeom>
        </p:spPr>
      </p:pic>
    </p:spTree>
    <p:extLst>
      <p:ext uri="{BB962C8B-B14F-4D97-AF65-F5344CB8AC3E}">
        <p14:creationId xmlns:p14="http://schemas.microsoft.com/office/powerpoint/2010/main" val="372743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x Header + Subhead +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9773428"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497147" y="1067401"/>
            <a:ext cx="9773429" cy="327025"/>
          </a:xfrm>
        </p:spPr>
        <p:txBody>
          <a:bodyPr/>
          <a:lstStyle>
            <a:lvl1pPr>
              <a:defRPr sz="788" b="1" cap="all" baseline="0">
                <a:solidFill>
                  <a:srgbClr val="979797"/>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DA0E40C3-A719-C945-8F9E-6ECEA212559D}"/>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6" name="Rectangle 15">
            <a:extLst>
              <a:ext uri="{FF2B5EF4-FFF2-40B4-BE49-F238E27FC236}">
                <a16:creationId xmlns:a16="http://schemas.microsoft.com/office/drawing/2014/main" id="{263292A2-42F9-8F4D-BF69-4770D3F6ACF8}"/>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0" name="Footer Placeholder 4">
            <a:extLst>
              <a:ext uri="{FF2B5EF4-FFF2-40B4-BE49-F238E27FC236}">
                <a16:creationId xmlns:a16="http://schemas.microsoft.com/office/drawing/2014/main" id="{C4892F54-0895-A445-8238-EFC5DCC16A7F}"/>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A77E4F22-027E-D341-A8BA-43341F900AC1}"/>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07BFB47F-1443-FF40-A416-8683CEFD9161}"/>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13" name="Picture 12" descr="Text&#10;&#10;Description automatically generated with medium confidence">
            <a:extLst>
              <a:ext uri="{FF2B5EF4-FFF2-40B4-BE49-F238E27FC236}">
                <a16:creationId xmlns:a16="http://schemas.microsoft.com/office/drawing/2014/main" id="{A25B4F51-EBCC-D142-AE5B-09C1A6728C9E}"/>
              </a:ext>
            </a:extLst>
          </p:cNvPr>
          <p:cNvPicPr>
            <a:picLocks noChangeAspect="1"/>
          </p:cNvPicPr>
          <p:nvPr userDrawn="1"/>
        </p:nvPicPr>
        <p:blipFill>
          <a:blip r:embed="rId2"/>
          <a:stretch>
            <a:fillRect/>
          </a:stretch>
        </p:blipFill>
        <p:spPr>
          <a:xfrm>
            <a:off x="9624706" y="5762979"/>
            <a:ext cx="2412845" cy="939620"/>
          </a:xfrm>
          <a:prstGeom prst="rect">
            <a:avLst/>
          </a:prstGeom>
        </p:spPr>
      </p:pic>
    </p:spTree>
    <p:extLst>
      <p:ext uri="{BB962C8B-B14F-4D97-AF65-F5344CB8AC3E}">
        <p14:creationId xmlns:p14="http://schemas.microsoft.com/office/powerpoint/2010/main" val="13777632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Header + Two-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4630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CF862F8B-052C-3B41-B057-314A4C838223}"/>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4" name="Rectangle 13">
            <a:extLst>
              <a:ext uri="{FF2B5EF4-FFF2-40B4-BE49-F238E27FC236}">
                <a16:creationId xmlns:a16="http://schemas.microsoft.com/office/drawing/2014/main" id="{F0C31C1F-6AC7-A84C-A13A-755FDFF32668}"/>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0" name="Footer Placeholder 4">
            <a:extLst>
              <a:ext uri="{FF2B5EF4-FFF2-40B4-BE49-F238E27FC236}">
                <a16:creationId xmlns:a16="http://schemas.microsoft.com/office/drawing/2014/main" id="{70C90EEE-A5BD-9245-9C0B-6CC2120AC1C6}"/>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8929592F-18AB-8640-A477-5810E1C5E325}"/>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64D296CE-7164-AD45-854B-6C8C31329D07}"/>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16" name="Picture 15" descr="Text&#10;&#10;Description automatically generated with medium confidence">
            <a:extLst>
              <a:ext uri="{FF2B5EF4-FFF2-40B4-BE49-F238E27FC236}">
                <a16:creationId xmlns:a16="http://schemas.microsoft.com/office/drawing/2014/main" id="{D5410F0A-1025-5E4F-97DF-33E295CEC8DC}"/>
              </a:ext>
            </a:extLst>
          </p:cNvPr>
          <p:cNvPicPr>
            <a:picLocks noChangeAspect="1"/>
          </p:cNvPicPr>
          <p:nvPr userDrawn="1"/>
        </p:nvPicPr>
        <p:blipFill>
          <a:blip r:embed="rId2"/>
          <a:stretch>
            <a:fillRect/>
          </a:stretch>
        </p:blipFill>
        <p:spPr>
          <a:xfrm>
            <a:off x="9624706" y="5762979"/>
            <a:ext cx="2412845" cy="939620"/>
          </a:xfrm>
          <a:prstGeom prst="rect">
            <a:avLst/>
          </a:prstGeom>
        </p:spPr>
      </p:pic>
    </p:spTree>
    <p:extLst>
      <p:ext uri="{BB962C8B-B14F-4D97-AF65-F5344CB8AC3E}">
        <p14:creationId xmlns:p14="http://schemas.microsoft.com/office/powerpoint/2010/main" val="18893861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Header + Subhead + Two-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50"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046308"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47" y="738050"/>
            <a:ext cx="9773429" cy="327025"/>
          </a:xfrm>
        </p:spPr>
        <p:txBody>
          <a:bodyPr/>
          <a:lstStyle>
            <a:lvl1pPr>
              <a:defRPr sz="788"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447D4291-4278-0245-839B-148A57B15BEA}"/>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9" name="Rectangle 18">
            <a:extLst>
              <a:ext uri="{FF2B5EF4-FFF2-40B4-BE49-F238E27FC236}">
                <a16:creationId xmlns:a16="http://schemas.microsoft.com/office/drawing/2014/main" id="{27C7BF2A-78C1-024D-B297-F5BCD707D46E}"/>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Footer Placeholder 4">
            <a:extLst>
              <a:ext uri="{FF2B5EF4-FFF2-40B4-BE49-F238E27FC236}">
                <a16:creationId xmlns:a16="http://schemas.microsoft.com/office/drawing/2014/main" id="{0DBA4953-230A-1141-AC24-BEF0388F99D6}"/>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4" name="Slide Number Placeholder 5">
            <a:extLst>
              <a:ext uri="{FF2B5EF4-FFF2-40B4-BE49-F238E27FC236}">
                <a16:creationId xmlns:a16="http://schemas.microsoft.com/office/drawing/2014/main" id="{6D788504-16A4-E74E-B7EC-F839537A045A}"/>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4" name="Rectangle 13">
            <a:extLst>
              <a:ext uri="{FF2B5EF4-FFF2-40B4-BE49-F238E27FC236}">
                <a16:creationId xmlns:a16="http://schemas.microsoft.com/office/drawing/2014/main" id="{CFA7EE7F-B17D-E643-8F94-B65251950B26}"/>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16" name="Picture 15" descr="Text&#10;&#10;Description automatically generated with medium confidence">
            <a:extLst>
              <a:ext uri="{FF2B5EF4-FFF2-40B4-BE49-F238E27FC236}">
                <a16:creationId xmlns:a16="http://schemas.microsoft.com/office/drawing/2014/main" id="{8D43BB7A-79D0-3D41-AE7F-8D3C615E9F70}"/>
              </a:ext>
            </a:extLst>
          </p:cNvPr>
          <p:cNvPicPr>
            <a:picLocks noChangeAspect="1"/>
          </p:cNvPicPr>
          <p:nvPr userDrawn="1"/>
        </p:nvPicPr>
        <p:blipFill>
          <a:blip r:embed="rId2"/>
          <a:stretch>
            <a:fillRect/>
          </a:stretch>
        </p:blipFill>
        <p:spPr>
          <a:xfrm>
            <a:off x="9624706" y="5762979"/>
            <a:ext cx="2412845" cy="939620"/>
          </a:xfrm>
          <a:prstGeom prst="rect">
            <a:avLst/>
          </a:prstGeom>
        </p:spPr>
      </p:pic>
    </p:spTree>
    <p:extLst>
      <p:ext uri="{BB962C8B-B14F-4D97-AF65-F5344CB8AC3E}">
        <p14:creationId xmlns:p14="http://schemas.microsoft.com/office/powerpoint/2010/main" val="14383082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x Header + Subhead + Two-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9773428"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50"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04630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47" y="1067401"/>
            <a:ext cx="9773429" cy="327025"/>
          </a:xfrm>
        </p:spPr>
        <p:txBody>
          <a:bodyPr/>
          <a:lstStyle>
            <a:lvl1pPr>
              <a:defRPr sz="788"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CC559C05-7CFD-3243-A0C2-9D3F6F6D5819}"/>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9" name="Rectangle 18">
            <a:extLst>
              <a:ext uri="{FF2B5EF4-FFF2-40B4-BE49-F238E27FC236}">
                <a16:creationId xmlns:a16="http://schemas.microsoft.com/office/drawing/2014/main" id="{0BC58C71-8265-3F44-B7FB-BD8E040DDDC5}"/>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Footer Placeholder 4">
            <a:extLst>
              <a:ext uri="{FF2B5EF4-FFF2-40B4-BE49-F238E27FC236}">
                <a16:creationId xmlns:a16="http://schemas.microsoft.com/office/drawing/2014/main" id="{C476FB76-ECDE-C347-980E-94B7EA71D0EB}"/>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4" name="Slide Number Placeholder 5">
            <a:extLst>
              <a:ext uri="{FF2B5EF4-FFF2-40B4-BE49-F238E27FC236}">
                <a16:creationId xmlns:a16="http://schemas.microsoft.com/office/drawing/2014/main" id="{2D83906D-6628-654E-B75D-4AB6F0968B5C}"/>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4" name="Rectangle 13">
            <a:extLst>
              <a:ext uri="{FF2B5EF4-FFF2-40B4-BE49-F238E27FC236}">
                <a16:creationId xmlns:a16="http://schemas.microsoft.com/office/drawing/2014/main" id="{28079E08-BB2A-6948-9B5B-AA73BAEE07A7}"/>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16" name="Picture 15" descr="Text&#10;&#10;Description automatically generated with medium confidence">
            <a:extLst>
              <a:ext uri="{FF2B5EF4-FFF2-40B4-BE49-F238E27FC236}">
                <a16:creationId xmlns:a16="http://schemas.microsoft.com/office/drawing/2014/main" id="{A1A1BF6A-30B6-9E40-AB13-880759B58D9D}"/>
              </a:ext>
            </a:extLst>
          </p:cNvPr>
          <p:cNvPicPr>
            <a:picLocks noChangeAspect="1"/>
          </p:cNvPicPr>
          <p:nvPr userDrawn="1"/>
        </p:nvPicPr>
        <p:blipFill>
          <a:blip r:embed="rId2"/>
          <a:stretch>
            <a:fillRect/>
          </a:stretch>
        </p:blipFill>
        <p:spPr>
          <a:xfrm>
            <a:off x="9624706" y="5762979"/>
            <a:ext cx="2412845" cy="939620"/>
          </a:xfrm>
          <a:prstGeom prst="rect">
            <a:avLst/>
          </a:prstGeom>
        </p:spPr>
      </p:pic>
    </p:spTree>
    <p:extLst>
      <p:ext uri="{BB962C8B-B14F-4D97-AF65-F5344CB8AC3E}">
        <p14:creationId xmlns:p14="http://schemas.microsoft.com/office/powerpoint/2010/main" val="1256894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Header + Three-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339266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99846" y="1772233"/>
            <a:ext cx="3408548"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8292657" y="1772233"/>
            <a:ext cx="3408548"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19BC965C-A0B0-FD4C-987B-151C4B3B55CC}"/>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8" name="Rectangle 17">
            <a:extLst>
              <a:ext uri="{FF2B5EF4-FFF2-40B4-BE49-F238E27FC236}">
                <a16:creationId xmlns:a16="http://schemas.microsoft.com/office/drawing/2014/main" id="{B4843F16-5958-4F41-824C-ED85860C0B0F}"/>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2" name="Footer Placeholder 4">
            <a:extLst>
              <a:ext uri="{FF2B5EF4-FFF2-40B4-BE49-F238E27FC236}">
                <a16:creationId xmlns:a16="http://schemas.microsoft.com/office/drawing/2014/main" id="{B63DD4EA-4D91-184C-826D-8115EC0100BB}"/>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3" name="Slide Number Placeholder 5">
            <a:extLst>
              <a:ext uri="{FF2B5EF4-FFF2-40B4-BE49-F238E27FC236}">
                <a16:creationId xmlns:a16="http://schemas.microsoft.com/office/drawing/2014/main" id="{09B4D3E8-A880-8447-BAD1-90973595DEA6}"/>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4" name="Rectangle 13">
            <a:extLst>
              <a:ext uri="{FF2B5EF4-FFF2-40B4-BE49-F238E27FC236}">
                <a16:creationId xmlns:a16="http://schemas.microsoft.com/office/drawing/2014/main" id="{19BC9691-BCDB-F649-9111-D271F9FACCCA}"/>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15" name="Picture 14" descr="Text&#10;&#10;Description automatically generated with medium confidence">
            <a:extLst>
              <a:ext uri="{FF2B5EF4-FFF2-40B4-BE49-F238E27FC236}">
                <a16:creationId xmlns:a16="http://schemas.microsoft.com/office/drawing/2014/main" id="{EDA0A693-5D94-074F-ACAD-0776F7DC11F7}"/>
              </a:ext>
            </a:extLst>
          </p:cNvPr>
          <p:cNvPicPr>
            <a:picLocks noChangeAspect="1"/>
          </p:cNvPicPr>
          <p:nvPr userDrawn="1"/>
        </p:nvPicPr>
        <p:blipFill>
          <a:blip r:embed="rId2"/>
          <a:stretch>
            <a:fillRect/>
          </a:stretch>
        </p:blipFill>
        <p:spPr>
          <a:xfrm>
            <a:off x="9624706" y="5762979"/>
            <a:ext cx="2412845" cy="939620"/>
          </a:xfrm>
          <a:prstGeom prst="rect">
            <a:avLst/>
          </a:prstGeom>
        </p:spPr>
      </p:pic>
    </p:spTree>
    <p:extLst>
      <p:ext uri="{BB962C8B-B14F-4D97-AF65-F5344CB8AC3E}">
        <p14:creationId xmlns:p14="http://schemas.microsoft.com/office/powerpoint/2010/main" val="27601690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Header + Subhead + Three-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50" y="1772233"/>
            <a:ext cx="339266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4399849" y="1772233"/>
            <a:ext cx="3408548"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8292657" y="1772233"/>
            <a:ext cx="3408548"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p:cNvSpPr>
            <a:spLocks noGrp="1"/>
          </p:cNvSpPr>
          <p:nvPr>
            <p:ph type="body" sz="quarter" idx="13"/>
          </p:nvPr>
        </p:nvSpPr>
        <p:spPr>
          <a:xfrm>
            <a:off x="497147" y="738050"/>
            <a:ext cx="9773429" cy="327025"/>
          </a:xfrm>
        </p:spPr>
        <p:txBody>
          <a:bodyPr/>
          <a:lstStyle>
            <a:lvl1pPr>
              <a:defRPr sz="788" b="1" cap="all" baseline="0">
                <a:solidFill>
                  <a:srgbClr val="979797"/>
                </a:solidFill>
              </a:defRPr>
            </a:lvl1pPr>
          </a:lstStyle>
          <a:p>
            <a:pPr lvl="0"/>
            <a:r>
              <a:rPr lang="en-US" dirty="0"/>
              <a:t>Click to edit Master text styles</a:t>
            </a:r>
          </a:p>
        </p:txBody>
      </p:sp>
      <p:sp>
        <p:nvSpPr>
          <p:cNvPr id="16" name="Rectangle 15">
            <a:extLst>
              <a:ext uri="{FF2B5EF4-FFF2-40B4-BE49-F238E27FC236}">
                <a16:creationId xmlns:a16="http://schemas.microsoft.com/office/drawing/2014/main" id="{F4FFC6F0-7DED-B049-A5CD-669EFE072D7B}"/>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0" name="Rectangle 19">
            <a:extLst>
              <a:ext uri="{FF2B5EF4-FFF2-40B4-BE49-F238E27FC236}">
                <a16:creationId xmlns:a16="http://schemas.microsoft.com/office/drawing/2014/main" id="{890A19E2-FAB7-BE4C-B0DD-BA3A812D6816}"/>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4" name="Footer Placeholder 4">
            <a:extLst>
              <a:ext uri="{FF2B5EF4-FFF2-40B4-BE49-F238E27FC236}">
                <a16:creationId xmlns:a16="http://schemas.microsoft.com/office/drawing/2014/main" id="{937A59E0-61C2-F748-99AB-D381126B9748}"/>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420EFDFE-0400-874A-AD7B-D15A4B41EA69}"/>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Rectangle 14">
            <a:extLst>
              <a:ext uri="{FF2B5EF4-FFF2-40B4-BE49-F238E27FC236}">
                <a16:creationId xmlns:a16="http://schemas.microsoft.com/office/drawing/2014/main" id="{5C68AD4E-5BAA-E94E-BDE2-4149F455C0FD}"/>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18" name="Picture 17" descr="Text&#10;&#10;Description automatically generated with medium confidence">
            <a:extLst>
              <a:ext uri="{FF2B5EF4-FFF2-40B4-BE49-F238E27FC236}">
                <a16:creationId xmlns:a16="http://schemas.microsoft.com/office/drawing/2014/main" id="{5384BED1-EDE6-C84C-A7DC-1971966A0787}"/>
              </a:ext>
            </a:extLst>
          </p:cNvPr>
          <p:cNvPicPr>
            <a:picLocks noChangeAspect="1"/>
          </p:cNvPicPr>
          <p:nvPr userDrawn="1"/>
        </p:nvPicPr>
        <p:blipFill>
          <a:blip r:embed="rId2"/>
          <a:stretch>
            <a:fillRect/>
          </a:stretch>
        </p:blipFill>
        <p:spPr>
          <a:xfrm>
            <a:off x="9624706" y="5762979"/>
            <a:ext cx="2412845" cy="939620"/>
          </a:xfrm>
          <a:prstGeom prst="rect">
            <a:avLst/>
          </a:prstGeom>
        </p:spPr>
      </p:pic>
    </p:spTree>
    <p:extLst>
      <p:ext uri="{BB962C8B-B14F-4D97-AF65-F5344CB8AC3E}">
        <p14:creationId xmlns:p14="http://schemas.microsoft.com/office/powerpoint/2010/main" val="23245096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x Header + Subhead + Three-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9773428"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50" y="1772233"/>
            <a:ext cx="339266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4399849" y="1772233"/>
            <a:ext cx="3408548"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8292657" y="1772233"/>
            <a:ext cx="3408548"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p:cNvSpPr>
            <a:spLocks noGrp="1"/>
          </p:cNvSpPr>
          <p:nvPr>
            <p:ph type="body" sz="quarter" idx="13"/>
          </p:nvPr>
        </p:nvSpPr>
        <p:spPr>
          <a:xfrm>
            <a:off x="497147" y="1067401"/>
            <a:ext cx="9773429" cy="327025"/>
          </a:xfrm>
        </p:spPr>
        <p:txBody>
          <a:bodyPr/>
          <a:lstStyle>
            <a:lvl1pPr>
              <a:defRPr sz="788" b="1" cap="all" baseline="0">
                <a:solidFill>
                  <a:srgbClr val="979797"/>
                </a:solidFill>
              </a:defRPr>
            </a:lvl1pPr>
          </a:lstStyle>
          <a:p>
            <a:pPr lvl="0"/>
            <a:r>
              <a:rPr lang="en-US" dirty="0"/>
              <a:t>Click to edit Master text styles</a:t>
            </a:r>
          </a:p>
        </p:txBody>
      </p:sp>
      <p:sp>
        <p:nvSpPr>
          <p:cNvPr id="16" name="Rectangle 15">
            <a:extLst>
              <a:ext uri="{FF2B5EF4-FFF2-40B4-BE49-F238E27FC236}">
                <a16:creationId xmlns:a16="http://schemas.microsoft.com/office/drawing/2014/main" id="{454AD893-F02C-234C-9645-BB49324114B3}"/>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0" name="Rectangle 19">
            <a:extLst>
              <a:ext uri="{FF2B5EF4-FFF2-40B4-BE49-F238E27FC236}">
                <a16:creationId xmlns:a16="http://schemas.microsoft.com/office/drawing/2014/main" id="{F8BCB21B-0F3A-C94C-98E1-4186224AA00C}"/>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4" name="Footer Placeholder 4">
            <a:extLst>
              <a:ext uri="{FF2B5EF4-FFF2-40B4-BE49-F238E27FC236}">
                <a16:creationId xmlns:a16="http://schemas.microsoft.com/office/drawing/2014/main" id="{B3203244-DD77-1941-ABE6-3E37E79A32D3}"/>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E47EF980-F71C-BB4B-9399-0F00B7704C19}"/>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Rectangle 14">
            <a:extLst>
              <a:ext uri="{FF2B5EF4-FFF2-40B4-BE49-F238E27FC236}">
                <a16:creationId xmlns:a16="http://schemas.microsoft.com/office/drawing/2014/main" id="{139E87E9-E90E-6346-86ED-9405CFC17924}"/>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18" name="Picture 17" descr="Text&#10;&#10;Description automatically generated with medium confidence">
            <a:extLst>
              <a:ext uri="{FF2B5EF4-FFF2-40B4-BE49-F238E27FC236}">
                <a16:creationId xmlns:a16="http://schemas.microsoft.com/office/drawing/2014/main" id="{DD5C4C73-8294-4D4C-852B-202508651080}"/>
              </a:ext>
            </a:extLst>
          </p:cNvPr>
          <p:cNvPicPr>
            <a:picLocks noChangeAspect="1"/>
          </p:cNvPicPr>
          <p:nvPr userDrawn="1"/>
        </p:nvPicPr>
        <p:blipFill>
          <a:blip r:embed="rId2"/>
          <a:stretch>
            <a:fillRect/>
          </a:stretch>
        </p:blipFill>
        <p:spPr>
          <a:xfrm>
            <a:off x="9624706" y="5762979"/>
            <a:ext cx="2412845" cy="939620"/>
          </a:xfrm>
          <a:prstGeom prst="rect">
            <a:avLst/>
          </a:prstGeom>
        </p:spPr>
      </p:pic>
    </p:spTree>
    <p:extLst>
      <p:ext uri="{BB962C8B-B14F-4D97-AF65-F5344CB8AC3E}">
        <p14:creationId xmlns:p14="http://schemas.microsoft.com/office/powerpoint/2010/main" val="39716808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3 Pag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6721183"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50" y="1772233"/>
            <a:ext cx="67211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3" hasCustomPrompt="1"/>
          </p:nvPr>
        </p:nvSpPr>
        <p:spPr>
          <a:xfrm>
            <a:off x="7715478" y="0"/>
            <a:ext cx="4482872" cy="6737042"/>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7715478" y="3919542"/>
            <a:ext cx="4482874" cy="2817503"/>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7" name="TextBox 6">
            <a:extLst>
              <a:ext uri="{FF2B5EF4-FFF2-40B4-BE49-F238E27FC236}">
                <a16:creationId xmlns:a16="http://schemas.microsoft.com/office/drawing/2014/main" id="{07240D20-A645-FF46-8565-09D57A283DFC}"/>
              </a:ext>
            </a:extLst>
          </p:cNvPr>
          <p:cNvSpPr txBox="1"/>
          <p:nvPr userDrawn="1"/>
        </p:nvSpPr>
        <p:spPr>
          <a:xfrm>
            <a:off x="2226199" y="6289040"/>
            <a:ext cx="0" cy="0"/>
          </a:xfrm>
          <a:prstGeom prst="rect">
            <a:avLst/>
          </a:prstGeom>
          <a:noFill/>
        </p:spPr>
        <p:txBody>
          <a:bodyPr wrap="none" lIns="0" tIns="0" rIns="0" bIns="0" rtlCol="0">
            <a:noAutofit/>
          </a:bodyPr>
          <a:lstStyle/>
          <a:p>
            <a:pPr>
              <a:spcBef>
                <a:spcPts val="506"/>
              </a:spcBef>
            </a:pPr>
            <a:endParaRPr lang="en-US" sz="1125" b="1">
              <a:solidFill>
                <a:schemeClr val="tx1">
                  <a:lumMod val="75000"/>
                  <a:lumOff val="25000"/>
                </a:schemeClr>
              </a:solidFill>
            </a:endParaRPr>
          </a:p>
        </p:txBody>
      </p:sp>
      <p:sp>
        <p:nvSpPr>
          <p:cNvPr id="17" name="Rectangle 16">
            <a:extLst>
              <a:ext uri="{FF2B5EF4-FFF2-40B4-BE49-F238E27FC236}">
                <a16:creationId xmlns:a16="http://schemas.microsoft.com/office/drawing/2014/main" id="{AEC17BBE-A639-CD4D-894F-2309BC81867B}"/>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8" name="Rectangle 17">
            <a:extLst>
              <a:ext uri="{FF2B5EF4-FFF2-40B4-BE49-F238E27FC236}">
                <a16:creationId xmlns:a16="http://schemas.microsoft.com/office/drawing/2014/main" id="{5E519A1B-0C96-6D43-8F95-49220696622C}"/>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9" name="Rectangle 18">
            <a:extLst>
              <a:ext uri="{FF2B5EF4-FFF2-40B4-BE49-F238E27FC236}">
                <a16:creationId xmlns:a16="http://schemas.microsoft.com/office/drawing/2014/main" id="{C06788B0-B358-354A-AAB8-C996874D037A}"/>
              </a:ext>
            </a:extLst>
          </p:cNvPr>
          <p:cNvSpPr/>
          <p:nvPr userDrawn="1"/>
        </p:nvSpPr>
        <p:spPr>
          <a:xfrm>
            <a:off x="497149" y="4"/>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22" name="Footer Placeholder 4">
            <a:extLst>
              <a:ext uri="{FF2B5EF4-FFF2-40B4-BE49-F238E27FC236}">
                <a16:creationId xmlns:a16="http://schemas.microsoft.com/office/drawing/2014/main" id="{58804D4A-D7B8-9245-A83B-A02DE1F52A88}"/>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3" name="Slide Number Placeholder 5">
            <a:extLst>
              <a:ext uri="{FF2B5EF4-FFF2-40B4-BE49-F238E27FC236}">
                <a16:creationId xmlns:a16="http://schemas.microsoft.com/office/drawing/2014/main" id="{6D8832BC-80A3-7940-A584-61D6DED68CBF}"/>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3B83A431-5E0B-9C48-951E-33BC83F5A315}"/>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7121937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3 Page Photo -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7" y="400240"/>
            <a:ext cx="6721184"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7" y="1772233"/>
            <a:ext cx="6721184"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50" y="738050"/>
            <a:ext cx="6728795" cy="327025"/>
          </a:xfrm>
        </p:spPr>
        <p:txBody>
          <a:bodyPr/>
          <a:lstStyle>
            <a:lvl1pPr>
              <a:defRPr sz="788" b="1" cap="all" baseline="0">
                <a:solidFill>
                  <a:srgbClr val="979797"/>
                </a:solidFill>
              </a:defRPr>
            </a:lvl1pPr>
          </a:lstStyle>
          <a:p>
            <a:pPr lvl="0"/>
            <a:r>
              <a:rPr lang="en-US" dirty="0"/>
              <a:t>Click to edit Master text styles</a:t>
            </a:r>
          </a:p>
        </p:txBody>
      </p:sp>
      <p:sp>
        <p:nvSpPr>
          <p:cNvPr id="18" name="Picture Placeholder 9">
            <a:extLst>
              <a:ext uri="{FF2B5EF4-FFF2-40B4-BE49-F238E27FC236}">
                <a16:creationId xmlns:a16="http://schemas.microsoft.com/office/drawing/2014/main" id="{08EC1EE6-F17F-0549-A81D-79DF0F5D23C8}"/>
              </a:ext>
            </a:extLst>
          </p:cNvPr>
          <p:cNvSpPr>
            <a:spLocks noGrp="1"/>
          </p:cNvSpPr>
          <p:nvPr>
            <p:ph type="pic" sz="quarter" idx="14" hasCustomPrompt="1"/>
          </p:nvPr>
        </p:nvSpPr>
        <p:spPr>
          <a:xfrm>
            <a:off x="7715478" y="0"/>
            <a:ext cx="4482872" cy="6737042"/>
          </a:xfrm>
          <a:solidFill>
            <a:schemeClr val="bg1">
              <a:lumMod val="85000"/>
            </a:schemeClr>
          </a:solidFill>
        </p:spPr>
        <p:txBody>
          <a:bodyPr tIns="91440"/>
          <a:lstStyle>
            <a:lvl1pPr algn="ctr">
              <a:defRPr baseline="0"/>
            </a:lvl1pPr>
          </a:lstStyle>
          <a:p>
            <a:r>
              <a:rPr lang="en-US" dirty="0"/>
              <a:t>DRAG AND DROP PHOTO HERE</a:t>
            </a:r>
          </a:p>
        </p:txBody>
      </p:sp>
      <p:sp>
        <p:nvSpPr>
          <p:cNvPr id="19" name="Rectangle 18">
            <a:extLst>
              <a:ext uri="{FF2B5EF4-FFF2-40B4-BE49-F238E27FC236}">
                <a16:creationId xmlns:a16="http://schemas.microsoft.com/office/drawing/2014/main" id="{13F05160-27DF-F44C-8571-9125622C6D40}"/>
              </a:ext>
            </a:extLst>
          </p:cNvPr>
          <p:cNvSpPr/>
          <p:nvPr userDrawn="1"/>
        </p:nvSpPr>
        <p:spPr>
          <a:xfrm>
            <a:off x="7715478" y="3919542"/>
            <a:ext cx="4482874" cy="2817503"/>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AA4C7769-E186-494F-A8B4-6580CA4DCC45}"/>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2" name="Rectangle 21">
            <a:extLst>
              <a:ext uri="{FF2B5EF4-FFF2-40B4-BE49-F238E27FC236}">
                <a16:creationId xmlns:a16="http://schemas.microsoft.com/office/drawing/2014/main" id="{3913A2DD-80B4-BE4A-ADA8-7FDE69676C6C}"/>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6" name="Footer Placeholder 4">
            <a:extLst>
              <a:ext uri="{FF2B5EF4-FFF2-40B4-BE49-F238E27FC236}">
                <a16:creationId xmlns:a16="http://schemas.microsoft.com/office/drawing/2014/main" id="{4049D2F3-CCFF-C641-A801-E09CF1BE88F9}"/>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7" name="Slide Number Placeholder 5">
            <a:extLst>
              <a:ext uri="{FF2B5EF4-FFF2-40B4-BE49-F238E27FC236}">
                <a16:creationId xmlns:a16="http://schemas.microsoft.com/office/drawing/2014/main" id="{9A462F30-FB89-2E42-86A1-CDF88824D9E2}"/>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28BE4B13-CBF5-F34D-AEE1-1730B9B9044B}"/>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42061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 name="Picture 7" descr="logo-IS.png">
            <a:extLst>
              <a:ext uri="{FF2B5EF4-FFF2-40B4-BE49-F238E27FC236}">
                <a16:creationId xmlns:a16="http://schemas.microsoft.com/office/drawing/2014/main" id="{E50866E7-4162-7A98-3E26-93D90AD7C1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1789" y="165295"/>
            <a:ext cx="2033681" cy="1702191"/>
          </a:xfrm>
          <a:prstGeom prst="rect">
            <a:avLst/>
          </a:prstGeom>
        </p:spPr>
      </p:pic>
      <p:sp>
        <p:nvSpPr>
          <p:cNvPr id="3" name="Date Placeholder 3">
            <a:extLst>
              <a:ext uri="{FF2B5EF4-FFF2-40B4-BE49-F238E27FC236}">
                <a16:creationId xmlns:a16="http://schemas.microsoft.com/office/drawing/2014/main" id="{977D797C-D046-80F8-EC90-4E08BE277173}"/>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7" name="Footer Placeholder 4">
            <a:extLst>
              <a:ext uri="{FF2B5EF4-FFF2-40B4-BE49-F238E27FC236}">
                <a16:creationId xmlns:a16="http://schemas.microsoft.com/office/drawing/2014/main" id="{DD6B1FAB-0F8B-9952-3886-6BF7EB970086}"/>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8" name="Slide Number Placeholder 5">
            <a:extLst>
              <a:ext uri="{FF2B5EF4-FFF2-40B4-BE49-F238E27FC236}">
                <a16:creationId xmlns:a16="http://schemas.microsoft.com/office/drawing/2014/main" id="{31697720-FF28-EBCA-6E58-9305D8EC79DF}"/>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3857002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 photo">
    <p:spTree>
      <p:nvGrpSpPr>
        <p:cNvPr id="1" name=""/>
        <p:cNvGrpSpPr/>
        <p:nvPr/>
      </p:nvGrpSpPr>
      <p:grpSpPr>
        <a:xfrm>
          <a:off x="0" y="0"/>
          <a:ext cx="0" cy="0"/>
          <a:chOff x="0" y="0"/>
          <a:chExt cx="0" cy="0"/>
        </a:xfrm>
      </p:grpSpPr>
      <p:pic>
        <p:nvPicPr>
          <p:cNvPr id="10" name="Picture 9" descr="A picture containing light, close, night sky&#10;&#10;Description automatically generated">
            <a:extLst>
              <a:ext uri="{FF2B5EF4-FFF2-40B4-BE49-F238E27FC236}">
                <a16:creationId xmlns:a16="http://schemas.microsoft.com/office/drawing/2014/main" id="{446E152B-B4A1-FA45-B321-CF42D4F02D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7"/>
            <a:ext cx="12198350" cy="6858000"/>
          </a:xfrm>
          <a:prstGeom prst="rect">
            <a:avLst/>
          </a:prstGeom>
        </p:spPr>
      </p:pic>
      <p:sp>
        <p:nvSpPr>
          <p:cNvPr id="11" name="Picture Placeholder 10"/>
          <p:cNvSpPr>
            <a:spLocks noGrp="1"/>
          </p:cNvSpPr>
          <p:nvPr>
            <p:ph type="pic" sz="quarter" idx="13" hasCustomPrompt="1"/>
          </p:nvPr>
        </p:nvSpPr>
        <p:spPr>
          <a:xfrm>
            <a:off x="0" y="0"/>
            <a:ext cx="12198350" cy="6858000"/>
          </a:xfrm>
        </p:spPr>
        <p:txBody>
          <a:bodyPr tIns="0" bIns="1554480" anchor="ctr" anchorCtr="0"/>
          <a:lstStyle>
            <a:lvl1pPr algn="ctr">
              <a:defRPr>
                <a:solidFill>
                  <a:schemeClr val="bg1"/>
                </a:solidFill>
              </a:defRPr>
            </a:lvl1pPr>
          </a:lstStyle>
          <a:p>
            <a:r>
              <a:rPr lang="en-US" dirty="0"/>
              <a:t>click photo placeholder icon, select image</a:t>
            </a:r>
          </a:p>
        </p:txBody>
      </p:sp>
      <p:sp>
        <p:nvSpPr>
          <p:cNvPr id="2" name="Title 1"/>
          <p:cNvSpPr>
            <a:spLocks noGrp="1"/>
          </p:cNvSpPr>
          <p:nvPr>
            <p:ph type="title" hasCustomPrompt="1"/>
          </p:nvPr>
        </p:nvSpPr>
        <p:spPr>
          <a:xfrm>
            <a:off x="497148" y="3197507"/>
            <a:ext cx="5024785" cy="850446"/>
          </a:xfrm>
        </p:spPr>
        <p:txBody>
          <a:bodyPr anchor="b"/>
          <a:lstStyle>
            <a:lvl1pPr>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4"/>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8" name="Footer Placeholder 4">
            <a:extLst>
              <a:ext uri="{FF2B5EF4-FFF2-40B4-BE49-F238E27FC236}">
                <a16:creationId xmlns:a16="http://schemas.microsoft.com/office/drawing/2014/main" id="{2EFEDDBF-1F21-1640-99A5-89C73B60BDFE}"/>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12" name="Picture 11" descr="A picture containing text, clipart&#10;&#10;Description automatically generated">
            <a:extLst>
              <a:ext uri="{FF2B5EF4-FFF2-40B4-BE49-F238E27FC236}">
                <a16:creationId xmlns:a16="http://schemas.microsoft.com/office/drawing/2014/main" id="{D68CF070-EC62-9E44-9DBD-166B43364F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183471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3 Page Photo - 2x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6721183"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7" y="1772233"/>
            <a:ext cx="6721184"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p:cNvSpPr>
            <a:spLocks noGrp="1"/>
          </p:cNvSpPr>
          <p:nvPr>
            <p:ph type="body" sz="quarter" idx="13"/>
          </p:nvPr>
        </p:nvSpPr>
        <p:spPr>
          <a:xfrm>
            <a:off x="497150" y="1067401"/>
            <a:ext cx="6728795" cy="327025"/>
          </a:xfrm>
        </p:spPr>
        <p:txBody>
          <a:bodyPr/>
          <a:lstStyle>
            <a:lvl1pPr>
              <a:defRPr sz="788" b="1" cap="all" baseline="0">
                <a:solidFill>
                  <a:srgbClr val="979797"/>
                </a:solidFill>
              </a:defRPr>
            </a:lvl1pPr>
          </a:lstStyle>
          <a:p>
            <a:pPr lvl="0"/>
            <a:r>
              <a:rPr lang="en-US" dirty="0"/>
              <a:t>Click to edit Master text styles</a:t>
            </a:r>
          </a:p>
        </p:txBody>
      </p:sp>
      <p:sp>
        <p:nvSpPr>
          <p:cNvPr id="19" name="Picture Placeholder 9">
            <a:extLst>
              <a:ext uri="{FF2B5EF4-FFF2-40B4-BE49-F238E27FC236}">
                <a16:creationId xmlns:a16="http://schemas.microsoft.com/office/drawing/2014/main" id="{B7C07B0D-EE76-2049-A161-892C081AE236}"/>
              </a:ext>
            </a:extLst>
          </p:cNvPr>
          <p:cNvSpPr>
            <a:spLocks noGrp="1"/>
          </p:cNvSpPr>
          <p:nvPr>
            <p:ph type="pic" sz="quarter" idx="14" hasCustomPrompt="1"/>
          </p:nvPr>
        </p:nvSpPr>
        <p:spPr>
          <a:xfrm>
            <a:off x="7715478" y="0"/>
            <a:ext cx="4482872" cy="6737042"/>
          </a:xfrm>
          <a:solidFill>
            <a:schemeClr val="bg1">
              <a:lumMod val="85000"/>
            </a:schemeClr>
          </a:solidFill>
        </p:spPr>
        <p:txBody>
          <a:bodyPr tIns="91440"/>
          <a:lstStyle>
            <a:lvl1pPr algn="ctr">
              <a:defRPr baseline="0"/>
            </a:lvl1pPr>
          </a:lstStyle>
          <a:p>
            <a:r>
              <a:rPr lang="en-US" dirty="0"/>
              <a:t>DRAG AND DROP PHOTO HERE</a:t>
            </a:r>
          </a:p>
        </p:txBody>
      </p:sp>
      <p:sp>
        <p:nvSpPr>
          <p:cNvPr id="20" name="Rectangle 19">
            <a:extLst>
              <a:ext uri="{FF2B5EF4-FFF2-40B4-BE49-F238E27FC236}">
                <a16:creationId xmlns:a16="http://schemas.microsoft.com/office/drawing/2014/main" id="{158FEBEE-2AD0-3641-B09C-EEEE3C94D310}"/>
              </a:ext>
            </a:extLst>
          </p:cNvPr>
          <p:cNvSpPr/>
          <p:nvPr userDrawn="1"/>
        </p:nvSpPr>
        <p:spPr>
          <a:xfrm>
            <a:off x="7715478" y="3919542"/>
            <a:ext cx="4482874" cy="2817503"/>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2" name="Rectangle 21">
            <a:extLst>
              <a:ext uri="{FF2B5EF4-FFF2-40B4-BE49-F238E27FC236}">
                <a16:creationId xmlns:a16="http://schemas.microsoft.com/office/drawing/2014/main" id="{84A3AD44-D904-EB46-ACCB-C72C4C81C640}"/>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Rectangle 22">
            <a:extLst>
              <a:ext uri="{FF2B5EF4-FFF2-40B4-BE49-F238E27FC236}">
                <a16:creationId xmlns:a16="http://schemas.microsoft.com/office/drawing/2014/main" id="{288084C7-3C78-6143-BCDA-07AD0DBAF250}"/>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5" name="Footer Placeholder 4">
            <a:extLst>
              <a:ext uri="{FF2B5EF4-FFF2-40B4-BE49-F238E27FC236}">
                <a16:creationId xmlns:a16="http://schemas.microsoft.com/office/drawing/2014/main" id="{A3F65F0F-BA0F-4A4C-9ABC-B8112FB40C61}"/>
              </a:ext>
            </a:extLst>
          </p:cNvPr>
          <p:cNvSpPr>
            <a:spLocks noGrp="1"/>
          </p:cNvSpPr>
          <p:nvPr>
            <p:ph type="ftr" sz="quarter" idx="11"/>
          </p:nvPr>
        </p:nvSpPr>
        <p:spPr>
          <a:xfrm>
            <a:off x="2654684"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6" name="Slide Number Placeholder 5">
            <a:extLst>
              <a:ext uri="{FF2B5EF4-FFF2-40B4-BE49-F238E27FC236}">
                <a16:creationId xmlns:a16="http://schemas.microsoft.com/office/drawing/2014/main" id="{348A6B5C-DADB-444C-8E3B-837B84631DB1}"/>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DE3AB4E0-A355-2F41-AE0B-980A51D649A3}"/>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5782795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2 Pag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5104880" cy="328304"/>
          </a:xfrm>
        </p:spPr>
        <p:txBody>
          <a:bodyPr/>
          <a:lstStyle>
            <a:lvl1pPr>
              <a:defRPr cap="none">
                <a:solidFill>
                  <a:srgbClr val="2B2B2B"/>
                </a:solidFill>
              </a:defRPr>
            </a:lvl1pPr>
          </a:lstStyle>
          <a:p>
            <a:r>
              <a:rPr lang="en-US" dirty="0"/>
              <a:t>Click to edit master title</a:t>
            </a:r>
          </a:p>
        </p:txBody>
      </p:sp>
      <p:sp>
        <p:nvSpPr>
          <p:cNvPr id="3" name="Content Placeholder 2"/>
          <p:cNvSpPr>
            <a:spLocks noGrp="1"/>
          </p:cNvSpPr>
          <p:nvPr>
            <p:ph idx="1"/>
          </p:nvPr>
        </p:nvSpPr>
        <p:spPr>
          <a:xfrm>
            <a:off x="497150" y="1772233"/>
            <a:ext cx="510488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3" hasCustomPrompt="1"/>
          </p:nvPr>
        </p:nvSpPr>
        <p:spPr>
          <a:xfrm>
            <a:off x="6099177" y="0"/>
            <a:ext cx="6099176" cy="6747280"/>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6099175" y="3904123"/>
            <a:ext cx="6099175" cy="28431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7D7B77ED-EBE9-A340-9F81-2C203F850859}"/>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2" name="Rectangle 21">
            <a:extLst>
              <a:ext uri="{FF2B5EF4-FFF2-40B4-BE49-F238E27FC236}">
                <a16:creationId xmlns:a16="http://schemas.microsoft.com/office/drawing/2014/main" id="{A64A1BF6-6191-2D44-B32F-A93D10F910E4}"/>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4" name="Footer Placeholder 4">
            <a:extLst>
              <a:ext uri="{FF2B5EF4-FFF2-40B4-BE49-F238E27FC236}">
                <a16:creationId xmlns:a16="http://schemas.microsoft.com/office/drawing/2014/main" id="{94B882FF-5A86-954D-AFE1-3AE038736DE2}"/>
              </a:ext>
            </a:extLst>
          </p:cNvPr>
          <p:cNvSpPr>
            <a:spLocks noGrp="1"/>
          </p:cNvSpPr>
          <p:nvPr>
            <p:ph type="ftr" sz="quarter" idx="11"/>
          </p:nvPr>
        </p:nvSpPr>
        <p:spPr>
          <a:xfrm>
            <a:off x="2095108"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86FE3FBE-232C-454D-91F7-6D519B7BC65E}"/>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A5C407F8-D198-BF41-A20B-8C8653AD382F}"/>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285122488"/>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2 Page Photo -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5104880" cy="328304"/>
          </a:xfrm>
        </p:spPr>
        <p:txBody>
          <a:bodyPr/>
          <a:lstStyle>
            <a:lvl1pPr>
              <a:defRPr cap="none">
                <a:solidFill>
                  <a:srgbClr val="2B2B2B"/>
                </a:solidFill>
              </a:defRPr>
            </a:lvl1pPr>
          </a:lstStyle>
          <a:p>
            <a:r>
              <a:rPr lang="en-US" dirty="0"/>
              <a:t>Click to edit master title</a:t>
            </a:r>
          </a:p>
        </p:txBody>
      </p:sp>
      <p:sp>
        <p:nvSpPr>
          <p:cNvPr id="3" name="Content Placeholder 2"/>
          <p:cNvSpPr>
            <a:spLocks noGrp="1"/>
          </p:cNvSpPr>
          <p:nvPr>
            <p:ph idx="1"/>
          </p:nvPr>
        </p:nvSpPr>
        <p:spPr>
          <a:xfrm>
            <a:off x="497150" y="1772233"/>
            <a:ext cx="510488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50" y="738050"/>
            <a:ext cx="5104880" cy="327025"/>
          </a:xfrm>
        </p:spPr>
        <p:txBody>
          <a:bodyPr/>
          <a:lstStyle>
            <a:lvl1pPr>
              <a:defRPr sz="788" b="1" cap="all" baseline="0">
                <a:solidFill>
                  <a:srgbClr val="979797"/>
                </a:solidFill>
              </a:defRPr>
            </a:lvl1pPr>
          </a:lstStyle>
          <a:p>
            <a:pPr lvl="0"/>
            <a:r>
              <a:rPr lang="en-US" dirty="0"/>
              <a:t>Click to edit Master text styles</a:t>
            </a:r>
          </a:p>
        </p:txBody>
      </p:sp>
      <p:sp>
        <p:nvSpPr>
          <p:cNvPr id="18" name="Picture Placeholder 9">
            <a:extLst>
              <a:ext uri="{FF2B5EF4-FFF2-40B4-BE49-F238E27FC236}">
                <a16:creationId xmlns:a16="http://schemas.microsoft.com/office/drawing/2014/main" id="{B1596B01-1B8B-A347-B0D3-5F854E08834E}"/>
              </a:ext>
            </a:extLst>
          </p:cNvPr>
          <p:cNvSpPr>
            <a:spLocks noGrp="1"/>
          </p:cNvSpPr>
          <p:nvPr>
            <p:ph type="pic" sz="quarter" idx="14" hasCustomPrompt="1"/>
          </p:nvPr>
        </p:nvSpPr>
        <p:spPr>
          <a:xfrm>
            <a:off x="6099177" y="0"/>
            <a:ext cx="6099176" cy="6747280"/>
          </a:xfrm>
          <a:solidFill>
            <a:schemeClr val="bg1">
              <a:lumMod val="85000"/>
            </a:schemeClr>
          </a:solidFill>
        </p:spPr>
        <p:txBody>
          <a:bodyPr tIns="91440"/>
          <a:lstStyle>
            <a:lvl1pPr algn="ctr">
              <a:defRPr baseline="0"/>
            </a:lvl1pPr>
          </a:lstStyle>
          <a:p>
            <a:r>
              <a:rPr lang="en-US" dirty="0"/>
              <a:t>DRAG AND DROP PHOTO HERE</a:t>
            </a:r>
          </a:p>
        </p:txBody>
      </p:sp>
      <p:sp>
        <p:nvSpPr>
          <p:cNvPr id="19" name="Rectangle 18">
            <a:extLst>
              <a:ext uri="{FF2B5EF4-FFF2-40B4-BE49-F238E27FC236}">
                <a16:creationId xmlns:a16="http://schemas.microsoft.com/office/drawing/2014/main" id="{A154EF41-0978-BE43-921E-E59772855DC8}"/>
              </a:ext>
            </a:extLst>
          </p:cNvPr>
          <p:cNvSpPr/>
          <p:nvPr userDrawn="1"/>
        </p:nvSpPr>
        <p:spPr>
          <a:xfrm>
            <a:off x="6099175" y="3904123"/>
            <a:ext cx="6099175" cy="28431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C8A8C1B4-6A63-E848-B94B-9E7D6DE1A3B3}"/>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2" name="Rectangle 21">
            <a:extLst>
              <a:ext uri="{FF2B5EF4-FFF2-40B4-BE49-F238E27FC236}">
                <a16:creationId xmlns:a16="http://schemas.microsoft.com/office/drawing/2014/main" id="{2933BBFC-9543-4148-891D-84CDF02FEF44}"/>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4" name="Footer Placeholder 4">
            <a:extLst>
              <a:ext uri="{FF2B5EF4-FFF2-40B4-BE49-F238E27FC236}">
                <a16:creationId xmlns:a16="http://schemas.microsoft.com/office/drawing/2014/main" id="{10D6AC05-7F2F-FF4C-8894-069631B5AC7D}"/>
              </a:ext>
            </a:extLst>
          </p:cNvPr>
          <p:cNvSpPr>
            <a:spLocks noGrp="1"/>
          </p:cNvSpPr>
          <p:nvPr>
            <p:ph type="ftr" sz="quarter" idx="11"/>
          </p:nvPr>
        </p:nvSpPr>
        <p:spPr>
          <a:xfrm>
            <a:off x="2095108"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6FB0DF83-4906-CE41-92B3-25B4B5D90C41}"/>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529ADC3D-110A-0F42-B192-DA75E3DC68C9}"/>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20366913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2 Page Photo - 2x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5104880" cy="686636"/>
          </a:xfrm>
        </p:spPr>
        <p:txBody>
          <a:bodyPr/>
          <a:lstStyle>
            <a:lvl1pPr>
              <a:defRPr cap="none">
                <a:solidFill>
                  <a:srgbClr val="2B2B2B"/>
                </a:solidFill>
              </a:defRPr>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497150" y="1772233"/>
            <a:ext cx="510488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50" y="1090551"/>
            <a:ext cx="5104880" cy="327025"/>
          </a:xfrm>
        </p:spPr>
        <p:txBody>
          <a:bodyPr/>
          <a:lstStyle>
            <a:lvl1pPr>
              <a:defRPr sz="788" b="1" cap="all" baseline="0">
                <a:solidFill>
                  <a:srgbClr val="979797"/>
                </a:solidFill>
              </a:defRPr>
            </a:lvl1pPr>
          </a:lstStyle>
          <a:p>
            <a:pPr lvl="0"/>
            <a:r>
              <a:rPr lang="en-US" dirty="0"/>
              <a:t>Click to edit Master text styles</a:t>
            </a:r>
          </a:p>
        </p:txBody>
      </p:sp>
      <p:sp>
        <p:nvSpPr>
          <p:cNvPr id="19" name="Picture Placeholder 9">
            <a:extLst>
              <a:ext uri="{FF2B5EF4-FFF2-40B4-BE49-F238E27FC236}">
                <a16:creationId xmlns:a16="http://schemas.microsoft.com/office/drawing/2014/main" id="{41CEA64A-3032-314E-AB55-7EC36A98D538}"/>
              </a:ext>
            </a:extLst>
          </p:cNvPr>
          <p:cNvSpPr>
            <a:spLocks noGrp="1"/>
          </p:cNvSpPr>
          <p:nvPr>
            <p:ph type="pic" sz="quarter" idx="14" hasCustomPrompt="1"/>
          </p:nvPr>
        </p:nvSpPr>
        <p:spPr>
          <a:xfrm>
            <a:off x="6099177" y="0"/>
            <a:ext cx="6099176" cy="6747280"/>
          </a:xfrm>
          <a:solidFill>
            <a:schemeClr val="bg1">
              <a:lumMod val="85000"/>
            </a:schemeClr>
          </a:solidFill>
        </p:spPr>
        <p:txBody>
          <a:bodyPr tIns="91440"/>
          <a:lstStyle>
            <a:lvl1pPr algn="ctr">
              <a:defRPr baseline="0"/>
            </a:lvl1pPr>
          </a:lstStyle>
          <a:p>
            <a:r>
              <a:rPr lang="en-US" dirty="0"/>
              <a:t>DRAG AND DROP PHOTO HERE</a:t>
            </a:r>
          </a:p>
        </p:txBody>
      </p:sp>
      <p:sp>
        <p:nvSpPr>
          <p:cNvPr id="20" name="Rectangle 19">
            <a:extLst>
              <a:ext uri="{FF2B5EF4-FFF2-40B4-BE49-F238E27FC236}">
                <a16:creationId xmlns:a16="http://schemas.microsoft.com/office/drawing/2014/main" id="{4219E62D-087C-1C4C-AF52-91E8895CFDE7}"/>
              </a:ext>
            </a:extLst>
          </p:cNvPr>
          <p:cNvSpPr/>
          <p:nvPr userDrawn="1"/>
        </p:nvSpPr>
        <p:spPr>
          <a:xfrm>
            <a:off x="6099175" y="3904123"/>
            <a:ext cx="6099175" cy="28431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2" name="Rectangle 21">
            <a:extLst>
              <a:ext uri="{FF2B5EF4-FFF2-40B4-BE49-F238E27FC236}">
                <a16:creationId xmlns:a16="http://schemas.microsoft.com/office/drawing/2014/main" id="{2AD39CC0-16DD-E84E-A7DB-55E9B204EA7D}"/>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Rectangle 22">
            <a:extLst>
              <a:ext uri="{FF2B5EF4-FFF2-40B4-BE49-F238E27FC236}">
                <a16:creationId xmlns:a16="http://schemas.microsoft.com/office/drawing/2014/main" id="{ACBA9E60-7CF9-A347-A0F4-E3E39F3131EE}"/>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4" name="Footer Placeholder 4">
            <a:extLst>
              <a:ext uri="{FF2B5EF4-FFF2-40B4-BE49-F238E27FC236}">
                <a16:creationId xmlns:a16="http://schemas.microsoft.com/office/drawing/2014/main" id="{DD8B299F-F7F1-F440-8D48-19073A12A0FC}"/>
              </a:ext>
            </a:extLst>
          </p:cNvPr>
          <p:cNvSpPr>
            <a:spLocks noGrp="1"/>
          </p:cNvSpPr>
          <p:nvPr>
            <p:ph type="ftr" sz="quarter" idx="11"/>
          </p:nvPr>
        </p:nvSpPr>
        <p:spPr>
          <a:xfrm>
            <a:off x="2095108" y="6452933"/>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EEA7B871-621F-3641-8C26-678DDC37AF3A}"/>
              </a:ext>
            </a:extLst>
          </p:cNvPr>
          <p:cNvSpPr>
            <a:spLocks noGrp="1"/>
          </p:cNvSpPr>
          <p:nvPr>
            <p:ph type="sldNum" sz="quarter" idx="12"/>
          </p:nvPr>
        </p:nvSpPr>
        <p:spPr>
          <a:xfrm>
            <a:off x="3" y="6180141"/>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26EA2C9D-7B2D-804D-8593-E6C6FB4DB644}"/>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389309651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idebar - Photo">
    <p:spTree>
      <p:nvGrpSpPr>
        <p:cNvPr id="1" name=""/>
        <p:cNvGrpSpPr/>
        <p:nvPr/>
      </p:nvGrpSpPr>
      <p:grpSpPr>
        <a:xfrm>
          <a:off x="0" y="0"/>
          <a:ext cx="0" cy="0"/>
          <a:chOff x="0" y="0"/>
          <a:chExt cx="0" cy="0"/>
        </a:xfrm>
      </p:grpSpPr>
      <p:sp>
        <p:nvSpPr>
          <p:cNvPr id="23" name="Picture Placeholder 9">
            <a:extLst>
              <a:ext uri="{FF2B5EF4-FFF2-40B4-BE49-F238E27FC236}">
                <a16:creationId xmlns:a16="http://schemas.microsoft.com/office/drawing/2014/main" id="{EFAA3A51-B28E-624A-970A-DEA5A07851CB}"/>
              </a:ext>
            </a:extLst>
          </p:cNvPr>
          <p:cNvSpPr>
            <a:spLocks noGrp="1"/>
          </p:cNvSpPr>
          <p:nvPr>
            <p:ph type="pic" sz="quarter" idx="14" hasCustomPrompt="1"/>
          </p:nvPr>
        </p:nvSpPr>
        <p:spPr>
          <a:xfrm>
            <a:off x="8766600" y="0"/>
            <a:ext cx="3431753" cy="6747280"/>
          </a:xfrm>
          <a:solidFill>
            <a:schemeClr val="bg1">
              <a:lumMod val="85000"/>
            </a:schemeClr>
          </a:solidFill>
        </p:spPr>
        <p:txBody>
          <a:bodyPr tIns="91440"/>
          <a:lstStyle>
            <a:lvl1pPr algn="ctr">
              <a:defRPr baseline="0"/>
            </a:lvl1pPr>
          </a:lstStyle>
          <a:p>
            <a:r>
              <a:rPr lang="en-US" dirty="0"/>
              <a:t>DRAG AND DROP PHOTO HERE</a:t>
            </a:r>
          </a:p>
        </p:txBody>
      </p:sp>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9DFA6CC-D241-E745-900B-B3C7C0F6E343}"/>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9" name="Rectangle 18">
            <a:extLst>
              <a:ext uri="{FF2B5EF4-FFF2-40B4-BE49-F238E27FC236}">
                <a16:creationId xmlns:a16="http://schemas.microsoft.com/office/drawing/2014/main" id="{51E98A6C-10D6-734C-9372-951A9B484ED9}"/>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0" name="Footer Placeholder 4">
            <a:extLst>
              <a:ext uri="{FF2B5EF4-FFF2-40B4-BE49-F238E27FC236}">
                <a16:creationId xmlns:a16="http://schemas.microsoft.com/office/drawing/2014/main" id="{29B77260-0D85-DF4B-BD28-EA090A4A2E90}"/>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5C6871E0-CF4A-BE49-BA20-2C516D20165E}"/>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1" name="Rectangle 10">
            <a:extLst>
              <a:ext uri="{FF2B5EF4-FFF2-40B4-BE49-F238E27FC236}">
                <a16:creationId xmlns:a16="http://schemas.microsoft.com/office/drawing/2014/main" id="{586FB2B9-8AFD-9249-9D46-3A888B83A64C}"/>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32578436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idebar - Photo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6DBA7610-EA29-9B4F-BF1D-EF0597ABFC98}"/>
              </a:ext>
            </a:extLst>
          </p:cNvPr>
          <p:cNvSpPr>
            <a:spLocks noGrp="1"/>
          </p:cNvSpPr>
          <p:nvPr>
            <p:ph type="pic" sz="quarter" idx="15" hasCustomPrompt="1"/>
          </p:nvPr>
        </p:nvSpPr>
        <p:spPr>
          <a:xfrm>
            <a:off x="8766600" y="0"/>
            <a:ext cx="3431753" cy="6747280"/>
          </a:xfrm>
          <a:solidFill>
            <a:schemeClr val="bg1">
              <a:lumMod val="85000"/>
            </a:schemeClr>
          </a:solidFill>
        </p:spPr>
        <p:txBody>
          <a:bodyPr tIns="91440"/>
          <a:lstStyle>
            <a:lvl1pPr algn="ctr">
              <a:defRPr baseline="0"/>
            </a:lvl1pPr>
          </a:lstStyle>
          <a:p>
            <a:r>
              <a:rPr lang="en-US" dirty="0"/>
              <a:t>DRAG AND DROP PHOTO HERE</a:t>
            </a:r>
          </a:p>
        </p:txBody>
      </p:sp>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7148" y="738050"/>
            <a:ext cx="7896150" cy="327025"/>
          </a:xfrm>
        </p:spPr>
        <p:txBody>
          <a:bodyPr/>
          <a:lstStyle>
            <a:lvl1pPr>
              <a:defRPr sz="788"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5BCC1F09-EDF0-D446-BB38-4E2E7C639669}"/>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4" name="Rectangle 23">
            <a:extLst>
              <a:ext uri="{FF2B5EF4-FFF2-40B4-BE49-F238E27FC236}">
                <a16:creationId xmlns:a16="http://schemas.microsoft.com/office/drawing/2014/main" id="{79C98EB8-C1AE-4345-A442-E2271B1985FE}"/>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5" name="Footer Placeholder 4">
            <a:extLst>
              <a:ext uri="{FF2B5EF4-FFF2-40B4-BE49-F238E27FC236}">
                <a16:creationId xmlns:a16="http://schemas.microsoft.com/office/drawing/2014/main" id="{384F5FEF-8135-724B-871D-D52722C7E1B1}"/>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6" name="Slide Number Placeholder 5">
            <a:extLst>
              <a:ext uri="{FF2B5EF4-FFF2-40B4-BE49-F238E27FC236}">
                <a16:creationId xmlns:a16="http://schemas.microsoft.com/office/drawing/2014/main" id="{FE65CF9C-3322-C444-9B2B-49A7272492BC}"/>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8" name="Text Placeholder 15">
            <a:extLst>
              <a:ext uri="{FF2B5EF4-FFF2-40B4-BE49-F238E27FC236}">
                <a16:creationId xmlns:a16="http://schemas.microsoft.com/office/drawing/2014/main" id="{67DBECE4-A3DD-5142-9C3C-C46C219FFE72}"/>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0B022DA0-BAB1-0846-AC1B-399C7B0E827E}"/>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23828208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idebar - Photo3">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736C00E0-FB7F-3B4B-8102-D2931F86DF5C}"/>
              </a:ext>
            </a:extLst>
          </p:cNvPr>
          <p:cNvSpPr>
            <a:spLocks noGrp="1"/>
          </p:cNvSpPr>
          <p:nvPr>
            <p:ph type="pic" sz="quarter" idx="15" hasCustomPrompt="1"/>
          </p:nvPr>
        </p:nvSpPr>
        <p:spPr>
          <a:xfrm>
            <a:off x="8766600" y="0"/>
            <a:ext cx="3431753" cy="6747280"/>
          </a:xfrm>
          <a:solidFill>
            <a:schemeClr val="bg1">
              <a:lumMod val="85000"/>
            </a:schemeClr>
          </a:solidFill>
        </p:spPr>
        <p:txBody>
          <a:bodyPr tIns="91440"/>
          <a:lstStyle>
            <a:lvl1pPr algn="ctr">
              <a:defRPr baseline="0"/>
            </a:lvl1pPr>
          </a:lstStyle>
          <a:p>
            <a:r>
              <a:rPr lang="en-US" dirty="0"/>
              <a:t>DRAG AND DROP PHOTO HERE</a:t>
            </a:r>
          </a:p>
        </p:txBody>
      </p:sp>
      <p:sp>
        <p:nvSpPr>
          <p:cNvPr id="28" name="Text Placeholder 15">
            <a:extLst>
              <a:ext uri="{FF2B5EF4-FFF2-40B4-BE49-F238E27FC236}">
                <a16:creationId xmlns:a16="http://schemas.microsoft.com/office/drawing/2014/main" id="{88A0E585-8C7E-AE4B-BDB5-D7DCE805DB0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50" y="1067401"/>
            <a:ext cx="7896149" cy="327025"/>
          </a:xfrm>
        </p:spPr>
        <p:txBody>
          <a:bodyPr/>
          <a:lstStyle>
            <a:lvl1pPr>
              <a:defRPr sz="788"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A9DF5B43-A87B-6649-B63B-98A51D34ED4C}"/>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4" name="Rectangle 23">
            <a:extLst>
              <a:ext uri="{FF2B5EF4-FFF2-40B4-BE49-F238E27FC236}">
                <a16:creationId xmlns:a16="http://schemas.microsoft.com/office/drawing/2014/main" id="{CF738C02-6493-974B-AA0E-7B580CCDC45E}"/>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6" name="Slide Number Placeholder 5">
            <a:extLst>
              <a:ext uri="{FF2B5EF4-FFF2-40B4-BE49-F238E27FC236}">
                <a16:creationId xmlns:a16="http://schemas.microsoft.com/office/drawing/2014/main" id="{5EDED015-93AF-E747-B75C-BFAF2FC018E1}"/>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9" name="Content Placeholder 2">
            <a:extLst>
              <a:ext uri="{FF2B5EF4-FFF2-40B4-BE49-F238E27FC236}">
                <a16:creationId xmlns:a16="http://schemas.microsoft.com/office/drawing/2014/main" id="{2E3D616D-259D-6E47-A5E2-C126C92D565E}"/>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Footer Placeholder 4">
            <a:extLst>
              <a:ext uri="{FF2B5EF4-FFF2-40B4-BE49-F238E27FC236}">
                <a16:creationId xmlns:a16="http://schemas.microsoft.com/office/drawing/2014/main" id="{358768BB-A381-E249-BE95-7E9816764000}"/>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4" name="Rectangle 13">
            <a:extLst>
              <a:ext uri="{FF2B5EF4-FFF2-40B4-BE49-F238E27FC236}">
                <a16:creationId xmlns:a16="http://schemas.microsoft.com/office/drawing/2014/main" id="{14CB9101-B91B-1D4C-83BA-0DB5C2D4D1D1}"/>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4897497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idebar - Black1">
    <p:spTree>
      <p:nvGrpSpPr>
        <p:cNvPr id="1" name=""/>
        <p:cNvGrpSpPr/>
        <p:nvPr/>
      </p:nvGrpSpPr>
      <p:grpSpPr>
        <a:xfrm>
          <a:off x="0" y="0"/>
          <a:ext cx="0" cy="0"/>
          <a:chOff x="0" y="0"/>
          <a:chExt cx="0" cy="0"/>
        </a:xfrm>
      </p:grpSpPr>
      <p:pic>
        <p:nvPicPr>
          <p:cNvPr id="22" name="Picture 21" descr="A picture containing dark, white, light&#10;&#10;Description automatically generated">
            <a:extLst>
              <a:ext uri="{FF2B5EF4-FFF2-40B4-BE49-F238E27FC236}">
                <a16:creationId xmlns:a16="http://schemas.microsoft.com/office/drawing/2014/main" id="{3583C06D-9396-304C-9F00-CC940899431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1255"/>
          <a:stretch/>
        </p:blipFill>
        <p:spPr>
          <a:xfrm>
            <a:off x="8766600" y="0"/>
            <a:ext cx="12397539"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9DFA6CC-D241-E745-900B-B3C7C0F6E343}"/>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9" name="Rectangle 18">
            <a:extLst>
              <a:ext uri="{FF2B5EF4-FFF2-40B4-BE49-F238E27FC236}">
                <a16:creationId xmlns:a16="http://schemas.microsoft.com/office/drawing/2014/main" id="{51E98A6C-10D6-734C-9372-951A9B484ED9}"/>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0" name="Footer Placeholder 4">
            <a:extLst>
              <a:ext uri="{FF2B5EF4-FFF2-40B4-BE49-F238E27FC236}">
                <a16:creationId xmlns:a16="http://schemas.microsoft.com/office/drawing/2014/main" id="{29B77260-0D85-DF4B-BD28-EA090A4A2E90}"/>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5C6871E0-CF4A-BE49-BA20-2C516D20165E}"/>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1" name="Rectangle 10">
            <a:extLst>
              <a:ext uri="{FF2B5EF4-FFF2-40B4-BE49-F238E27FC236}">
                <a16:creationId xmlns:a16="http://schemas.microsoft.com/office/drawing/2014/main" id="{8DFD7898-6ACC-BD40-B555-CA0813EB9378}"/>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17341523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idebar - Black2">
    <p:spTree>
      <p:nvGrpSpPr>
        <p:cNvPr id="1" name=""/>
        <p:cNvGrpSpPr/>
        <p:nvPr/>
      </p:nvGrpSpPr>
      <p:grpSpPr>
        <a:xfrm>
          <a:off x="0" y="0"/>
          <a:ext cx="0" cy="0"/>
          <a:chOff x="0" y="0"/>
          <a:chExt cx="0" cy="0"/>
        </a:xfrm>
      </p:grpSpPr>
      <p:pic>
        <p:nvPicPr>
          <p:cNvPr id="30" name="Picture 29" descr="A picture containing dark, white, light&#10;&#10;Description automatically generated">
            <a:extLst>
              <a:ext uri="{FF2B5EF4-FFF2-40B4-BE49-F238E27FC236}">
                <a16:creationId xmlns:a16="http://schemas.microsoft.com/office/drawing/2014/main" id="{1091AF74-C9B6-ED4F-B710-71D33A7324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1255"/>
          <a:stretch/>
        </p:blipFill>
        <p:spPr>
          <a:xfrm>
            <a:off x="8766600" y="0"/>
            <a:ext cx="12397539" cy="6858000"/>
          </a:xfrm>
          <a:prstGeom prst="rect">
            <a:avLst/>
          </a:prstGeom>
        </p:spPr>
      </p:pic>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7148" y="738050"/>
            <a:ext cx="7896150" cy="327025"/>
          </a:xfrm>
        </p:spPr>
        <p:txBody>
          <a:bodyPr/>
          <a:lstStyle>
            <a:lvl1pPr>
              <a:defRPr sz="788"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5BCC1F09-EDF0-D446-BB38-4E2E7C639669}"/>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4" name="Rectangle 23">
            <a:extLst>
              <a:ext uri="{FF2B5EF4-FFF2-40B4-BE49-F238E27FC236}">
                <a16:creationId xmlns:a16="http://schemas.microsoft.com/office/drawing/2014/main" id="{79C98EB8-C1AE-4345-A442-E2271B1985FE}"/>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5" name="Footer Placeholder 4">
            <a:extLst>
              <a:ext uri="{FF2B5EF4-FFF2-40B4-BE49-F238E27FC236}">
                <a16:creationId xmlns:a16="http://schemas.microsoft.com/office/drawing/2014/main" id="{384F5FEF-8135-724B-871D-D52722C7E1B1}"/>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6" name="Slide Number Placeholder 5">
            <a:extLst>
              <a:ext uri="{FF2B5EF4-FFF2-40B4-BE49-F238E27FC236}">
                <a16:creationId xmlns:a16="http://schemas.microsoft.com/office/drawing/2014/main" id="{FE65CF9C-3322-C444-9B2B-49A7272492BC}"/>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8" name="Text Placeholder 15">
            <a:extLst>
              <a:ext uri="{FF2B5EF4-FFF2-40B4-BE49-F238E27FC236}">
                <a16:creationId xmlns:a16="http://schemas.microsoft.com/office/drawing/2014/main" id="{67DBECE4-A3DD-5142-9C3C-C46C219FFE72}"/>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2FD4BDE6-332C-7840-8A86-27BE141DE355}"/>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41351768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idebar - Black3">
    <p:spTree>
      <p:nvGrpSpPr>
        <p:cNvPr id="1" name=""/>
        <p:cNvGrpSpPr/>
        <p:nvPr/>
      </p:nvGrpSpPr>
      <p:grpSpPr>
        <a:xfrm>
          <a:off x="0" y="0"/>
          <a:ext cx="0" cy="0"/>
          <a:chOff x="0" y="0"/>
          <a:chExt cx="0" cy="0"/>
        </a:xfrm>
      </p:grpSpPr>
      <p:pic>
        <p:nvPicPr>
          <p:cNvPr id="31" name="Picture 30" descr="A picture containing dark, white, light&#10;&#10;Description automatically generated">
            <a:extLst>
              <a:ext uri="{FF2B5EF4-FFF2-40B4-BE49-F238E27FC236}">
                <a16:creationId xmlns:a16="http://schemas.microsoft.com/office/drawing/2014/main" id="{D5EB2BB4-A45C-7645-97E5-D7AFA01589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1255"/>
          <a:stretch/>
        </p:blipFill>
        <p:spPr>
          <a:xfrm>
            <a:off x="8766599" y="0"/>
            <a:ext cx="12397538" cy="6858000"/>
          </a:xfrm>
          <a:prstGeom prst="rect">
            <a:avLst/>
          </a:prstGeom>
        </p:spPr>
      </p:pic>
      <p:sp>
        <p:nvSpPr>
          <p:cNvPr id="28" name="Text Placeholder 15">
            <a:extLst>
              <a:ext uri="{FF2B5EF4-FFF2-40B4-BE49-F238E27FC236}">
                <a16:creationId xmlns:a16="http://schemas.microsoft.com/office/drawing/2014/main" id="{88A0E585-8C7E-AE4B-BDB5-D7DCE805DB0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50" y="1067401"/>
            <a:ext cx="7896149" cy="327025"/>
          </a:xfrm>
        </p:spPr>
        <p:txBody>
          <a:bodyPr/>
          <a:lstStyle>
            <a:lvl1pPr>
              <a:defRPr sz="788"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A9DF5B43-A87B-6649-B63B-98A51D34ED4C}"/>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4" name="Rectangle 23">
            <a:extLst>
              <a:ext uri="{FF2B5EF4-FFF2-40B4-BE49-F238E27FC236}">
                <a16:creationId xmlns:a16="http://schemas.microsoft.com/office/drawing/2014/main" id="{CF738C02-6493-974B-AA0E-7B580CCDC45E}"/>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6" name="Slide Number Placeholder 5">
            <a:extLst>
              <a:ext uri="{FF2B5EF4-FFF2-40B4-BE49-F238E27FC236}">
                <a16:creationId xmlns:a16="http://schemas.microsoft.com/office/drawing/2014/main" id="{5EDED015-93AF-E747-B75C-BFAF2FC018E1}"/>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9" name="Content Placeholder 2">
            <a:extLst>
              <a:ext uri="{FF2B5EF4-FFF2-40B4-BE49-F238E27FC236}">
                <a16:creationId xmlns:a16="http://schemas.microsoft.com/office/drawing/2014/main" id="{2E3D616D-259D-6E47-A5E2-C126C92D565E}"/>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Footer Placeholder 4">
            <a:extLst>
              <a:ext uri="{FF2B5EF4-FFF2-40B4-BE49-F238E27FC236}">
                <a16:creationId xmlns:a16="http://schemas.microsoft.com/office/drawing/2014/main" id="{358768BB-A381-E249-BE95-7E9816764000}"/>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F0161FBE-101C-204E-840C-399566F8A2C2}"/>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1682125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 black objects">
    <p:spTree>
      <p:nvGrpSpPr>
        <p:cNvPr id="1" name=""/>
        <p:cNvGrpSpPr/>
        <p:nvPr/>
      </p:nvGrpSpPr>
      <p:grpSpPr>
        <a:xfrm>
          <a:off x="0" y="0"/>
          <a:ext cx="0" cy="0"/>
          <a:chOff x="0" y="0"/>
          <a:chExt cx="0" cy="0"/>
        </a:xfrm>
      </p:grpSpPr>
      <p:pic>
        <p:nvPicPr>
          <p:cNvPr id="5" name="Picture 4" descr="A picture containing ceiling, dark, light, lit&#10;&#10;Description automatically generated">
            <a:extLst>
              <a:ext uri="{FF2B5EF4-FFF2-40B4-BE49-F238E27FC236}">
                <a16:creationId xmlns:a16="http://schemas.microsoft.com/office/drawing/2014/main" id="{BBAC1F49-388D-7A44-BEA0-C78BD3EC3B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2" name="Title 1"/>
          <p:cNvSpPr>
            <a:spLocks noGrp="1"/>
          </p:cNvSpPr>
          <p:nvPr>
            <p:ph type="title" hasCustomPrompt="1"/>
          </p:nvPr>
        </p:nvSpPr>
        <p:spPr>
          <a:xfrm>
            <a:off x="497148" y="3197507"/>
            <a:ext cx="5024785" cy="850446"/>
          </a:xfrm>
        </p:spPr>
        <p:txBody>
          <a:bodyPr anchor="b"/>
          <a:lstStyle>
            <a:lvl1pPr>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4"/>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10" name="Footer Placeholder 4">
            <a:extLst>
              <a:ext uri="{FF2B5EF4-FFF2-40B4-BE49-F238E27FC236}">
                <a16:creationId xmlns:a16="http://schemas.microsoft.com/office/drawing/2014/main" id="{2662CB1A-E15E-094D-8041-07BB4473F635}"/>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25545697-DBFB-314D-B857-15771070DF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22337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idebar - Blue1">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C5966FF2-7B07-FA4A-B254-16E44548CD3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254544"/>
          <a:stretch/>
        </p:blipFill>
        <p:spPr>
          <a:xfrm>
            <a:off x="8743437" y="-11068"/>
            <a:ext cx="12390205"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8"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19">
            <a:extLst>
              <a:ext uri="{FF2B5EF4-FFF2-40B4-BE49-F238E27FC236}">
                <a16:creationId xmlns:a16="http://schemas.microsoft.com/office/drawing/2014/main" id="{AA78AC85-FA13-8942-B532-7395A060BA44}"/>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DC877E73-3434-1B46-B680-05A9F5CE7FB6}"/>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Slide Number Placeholder 5">
            <a:extLst>
              <a:ext uri="{FF2B5EF4-FFF2-40B4-BE49-F238E27FC236}">
                <a16:creationId xmlns:a16="http://schemas.microsoft.com/office/drawing/2014/main" id="{9C250A69-5095-714A-959B-C5309C21B579}"/>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5" name="Content Placeholder 2">
            <a:extLst>
              <a:ext uri="{FF2B5EF4-FFF2-40B4-BE49-F238E27FC236}">
                <a16:creationId xmlns:a16="http://schemas.microsoft.com/office/drawing/2014/main" id="{90AF33C6-A596-6849-A21C-900D5FF76F26}"/>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ooter Placeholder 4">
            <a:extLst>
              <a:ext uri="{FF2B5EF4-FFF2-40B4-BE49-F238E27FC236}">
                <a16:creationId xmlns:a16="http://schemas.microsoft.com/office/drawing/2014/main" id="{3EBC12CB-61B4-0741-A4B0-5C665A6DBC9D}"/>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490C467B-F0D4-D840-98A5-5C92C4263497}"/>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34869562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idebar - Blue2">
    <p:spTree>
      <p:nvGrpSpPr>
        <p:cNvPr id="1" name=""/>
        <p:cNvGrpSpPr/>
        <p:nvPr/>
      </p:nvGrpSpPr>
      <p:grpSpPr>
        <a:xfrm>
          <a:off x="0" y="0"/>
          <a:ext cx="0" cy="0"/>
          <a:chOff x="0" y="0"/>
          <a:chExt cx="0" cy="0"/>
        </a:xfrm>
      </p:grpSpPr>
      <p:pic>
        <p:nvPicPr>
          <p:cNvPr id="27" name="Picture 26" descr="Background pattern&#10;&#10;Description automatically generated">
            <a:extLst>
              <a:ext uri="{FF2B5EF4-FFF2-40B4-BE49-F238E27FC236}">
                <a16:creationId xmlns:a16="http://schemas.microsoft.com/office/drawing/2014/main" id="{C6706E19-08CD-4D48-9445-5BAA604782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254544"/>
          <a:stretch/>
        </p:blipFill>
        <p:spPr>
          <a:xfrm>
            <a:off x="8743437" y="-11068"/>
            <a:ext cx="12390205" cy="6858000"/>
          </a:xfrm>
          <a:prstGeom prst="rect">
            <a:avLst/>
          </a:prstGeom>
        </p:spPr>
      </p:pic>
      <p:sp>
        <p:nvSpPr>
          <p:cNvPr id="28" name="Text Placeholder 15">
            <a:extLst>
              <a:ext uri="{FF2B5EF4-FFF2-40B4-BE49-F238E27FC236}">
                <a16:creationId xmlns:a16="http://schemas.microsoft.com/office/drawing/2014/main" id="{FFC645A0-28AF-804B-A781-ADE086A6C591}"/>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48" y="738050"/>
            <a:ext cx="7896150" cy="327025"/>
          </a:xfrm>
        </p:spPr>
        <p:txBody>
          <a:bodyPr/>
          <a:lstStyle>
            <a:lvl1pPr>
              <a:defRPr sz="788" b="1" cap="all" baseline="0">
                <a:solidFill>
                  <a:srgbClr val="979797"/>
                </a:solidFill>
              </a:defRPr>
            </a:lvl1pPr>
          </a:lstStyle>
          <a:p>
            <a:pPr lvl="0"/>
            <a:r>
              <a:rPr lang="en-US" dirty="0"/>
              <a:t>Click to edit Master text styles</a:t>
            </a:r>
          </a:p>
        </p:txBody>
      </p:sp>
      <p:sp>
        <p:nvSpPr>
          <p:cNvPr id="22" name="Rectangle 21">
            <a:extLst>
              <a:ext uri="{FF2B5EF4-FFF2-40B4-BE49-F238E27FC236}">
                <a16:creationId xmlns:a16="http://schemas.microsoft.com/office/drawing/2014/main" id="{46D60D6B-E8D4-2D4F-9AA8-BA24BEA6F4E4}"/>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Rectangle 22">
            <a:extLst>
              <a:ext uri="{FF2B5EF4-FFF2-40B4-BE49-F238E27FC236}">
                <a16:creationId xmlns:a16="http://schemas.microsoft.com/office/drawing/2014/main" id="{5A8FBEC7-1C6F-C843-BE12-771AD449C401}"/>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5" name="Slide Number Placeholder 5">
            <a:extLst>
              <a:ext uri="{FF2B5EF4-FFF2-40B4-BE49-F238E27FC236}">
                <a16:creationId xmlns:a16="http://schemas.microsoft.com/office/drawing/2014/main" id="{F8A519CA-4178-4141-A7CF-73DEC618DEC4}"/>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30" name="Content Placeholder 2">
            <a:extLst>
              <a:ext uri="{FF2B5EF4-FFF2-40B4-BE49-F238E27FC236}">
                <a16:creationId xmlns:a16="http://schemas.microsoft.com/office/drawing/2014/main" id="{A1C786AD-AD23-4B4A-BC4E-05AD9EB38D53}"/>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Footer Placeholder 4">
            <a:extLst>
              <a:ext uri="{FF2B5EF4-FFF2-40B4-BE49-F238E27FC236}">
                <a16:creationId xmlns:a16="http://schemas.microsoft.com/office/drawing/2014/main" id="{53259D82-04C8-1742-82DA-E74D84767CD8}"/>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A27B669A-FB63-AB49-B566-8DA3780A986A}"/>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37226812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idebar - Blue3">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DF2AB7F0-4A93-1044-B291-0421A045C9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254544"/>
          <a:stretch/>
        </p:blipFill>
        <p:spPr>
          <a:xfrm>
            <a:off x="8743437" y="-11068"/>
            <a:ext cx="12390205" cy="6858000"/>
          </a:xfrm>
          <a:prstGeom prst="rect">
            <a:avLst/>
          </a:prstGeom>
        </p:spPr>
      </p:pic>
      <p:sp>
        <p:nvSpPr>
          <p:cNvPr id="25" name="Text Placeholder 15">
            <a:extLst>
              <a:ext uri="{FF2B5EF4-FFF2-40B4-BE49-F238E27FC236}">
                <a16:creationId xmlns:a16="http://schemas.microsoft.com/office/drawing/2014/main" id="{44018F5A-57F9-B840-9254-64ABE87A5A5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6" name="Text Placeholder 7"/>
          <p:cNvSpPr>
            <a:spLocks noGrp="1"/>
          </p:cNvSpPr>
          <p:nvPr>
            <p:ph type="body" sz="quarter" idx="13"/>
          </p:nvPr>
        </p:nvSpPr>
        <p:spPr>
          <a:xfrm>
            <a:off x="497150" y="1067401"/>
            <a:ext cx="7896149" cy="327025"/>
          </a:xfrm>
        </p:spPr>
        <p:txBody>
          <a:bodyPr/>
          <a:lstStyle>
            <a:lvl1pPr>
              <a:defRPr sz="788"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D333B4B8-E92F-E249-903C-A2C5B54D86C2}"/>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D667F5B6-219E-9A46-8D80-B4F8EB4FF742}"/>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Slide Number Placeholder 5">
            <a:extLst>
              <a:ext uri="{FF2B5EF4-FFF2-40B4-BE49-F238E27FC236}">
                <a16:creationId xmlns:a16="http://schemas.microsoft.com/office/drawing/2014/main" id="{E9CAB8F4-C5DF-8C4E-AB84-FBC5DC24AD45}"/>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7" name="Content Placeholder 2">
            <a:extLst>
              <a:ext uri="{FF2B5EF4-FFF2-40B4-BE49-F238E27FC236}">
                <a16:creationId xmlns:a16="http://schemas.microsoft.com/office/drawing/2014/main" id="{475FE42B-B0B2-8D44-8C3E-E4D6C65FEA56}"/>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Footer Placeholder 4">
            <a:extLst>
              <a:ext uri="{FF2B5EF4-FFF2-40B4-BE49-F238E27FC236}">
                <a16:creationId xmlns:a16="http://schemas.microsoft.com/office/drawing/2014/main" id="{D49D1046-FA5A-5D46-ACCC-C200283C193E}"/>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05977981-3D8C-6141-BEA3-8A43AE525DBC}"/>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4903622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idebar - Green1">
    <p:spTree>
      <p:nvGrpSpPr>
        <p:cNvPr id="1" name=""/>
        <p:cNvGrpSpPr/>
        <p:nvPr/>
      </p:nvGrpSpPr>
      <p:grpSpPr>
        <a:xfrm>
          <a:off x="0" y="0"/>
          <a:ext cx="0" cy="0"/>
          <a:chOff x="0" y="0"/>
          <a:chExt cx="0" cy="0"/>
        </a:xfrm>
      </p:grpSpPr>
      <p:pic>
        <p:nvPicPr>
          <p:cNvPr id="21" name="Picture 20" descr="A picture containing green, dome&#10;&#10;Description automatically generated">
            <a:extLst>
              <a:ext uri="{FF2B5EF4-FFF2-40B4-BE49-F238E27FC236}">
                <a16:creationId xmlns:a16="http://schemas.microsoft.com/office/drawing/2014/main" id="{FA5DEF5B-BF55-1E47-9D6E-6C71C7CA78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5391" b="-1"/>
          <a:stretch/>
        </p:blipFill>
        <p:spPr>
          <a:xfrm>
            <a:off x="8801343" y="0"/>
            <a:ext cx="12423789"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8"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8FCA1CD8-2B65-FC40-8A12-4A7ED97391C4}"/>
              </a:ext>
            </a:extLst>
          </p:cNvPr>
          <p:cNvSpPr/>
          <p:nvPr userDrawn="1"/>
        </p:nvSpPr>
        <p:spPr>
          <a:xfrm>
            <a:off x="497149" y="4"/>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16" name="Rectangle 15">
            <a:extLst>
              <a:ext uri="{FF2B5EF4-FFF2-40B4-BE49-F238E27FC236}">
                <a16:creationId xmlns:a16="http://schemas.microsoft.com/office/drawing/2014/main" id="{ACD1A4EF-3123-7B4E-A290-31B421B76FD4}"/>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7" name="Rectangle 16">
            <a:extLst>
              <a:ext uri="{FF2B5EF4-FFF2-40B4-BE49-F238E27FC236}">
                <a16:creationId xmlns:a16="http://schemas.microsoft.com/office/drawing/2014/main" id="{4B22EDA7-D218-5C4F-AC0E-9A49CFBC83F6}"/>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0" name="Slide Number Placeholder 5">
            <a:extLst>
              <a:ext uri="{FF2B5EF4-FFF2-40B4-BE49-F238E27FC236}">
                <a16:creationId xmlns:a16="http://schemas.microsoft.com/office/drawing/2014/main" id="{1237132D-DBE4-6C4D-A902-3B7DE8C01D41}"/>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2" name="Content Placeholder 2">
            <a:extLst>
              <a:ext uri="{FF2B5EF4-FFF2-40B4-BE49-F238E27FC236}">
                <a16:creationId xmlns:a16="http://schemas.microsoft.com/office/drawing/2014/main" id="{E1848913-AEC1-2942-B264-6278A7D644AE}"/>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Footer Placeholder 4">
            <a:extLst>
              <a:ext uri="{FF2B5EF4-FFF2-40B4-BE49-F238E27FC236}">
                <a16:creationId xmlns:a16="http://schemas.microsoft.com/office/drawing/2014/main" id="{A7E9D3AD-943D-E744-9C86-664BC7F9B5DB}"/>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Tree>
    <p:extLst>
      <p:ext uri="{BB962C8B-B14F-4D97-AF65-F5344CB8AC3E}">
        <p14:creationId xmlns:p14="http://schemas.microsoft.com/office/powerpoint/2010/main" val="13809392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idebar - Green2">
    <p:spTree>
      <p:nvGrpSpPr>
        <p:cNvPr id="1" name=""/>
        <p:cNvGrpSpPr/>
        <p:nvPr/>
      </p:nvGrpSpPr>
      <p:grpSpPr>
        <a:xfrm>
          <a:off x="0" y="0"/>
          <a:ext cx="0" cy="0"/>
          <a:chOff x="0" y="0"/>
          <a:chExt cx="0" cy="0"/>
        </a:xfrm>
      </p:grpSpPr>
      <p:pic>
        <p:nvPicPr>
          <p:cNvPr id="29" name="Picture 28" descr="A picture containing green, dome&#10;&#10;Description automatically generated">
            <a:extLst>
              <a:ext uri="{FF2B5EF4-FFF2-40B4-BE49-F238E27FC236}">
                <a16:creationId xmlns:a16="http://schemas.microsoft.com/office/drawing/2014/main" id="{08697BAB-D54B-E343-8685-CCFB7AC8D19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5391" b="-1"/>
          <a:stretch/>
        </p:blipFill>
        <p:spPr>
          <a:xfrm>
            <a:off x="8801343" y="0"/>
            <a:ext cx="12423789" cy="6858000"/>
          </a:xfrm>
          <a:prstGeom prst="rect">
            <a:avLst/>
          </a:prstGeom>
        </p:spPr>
      </p:pic>
      <p:sp>
        <p:nvSpPr>
          <p:cNvPr id="25" name="Text Placeholder 15">
            <a:extLst>
              <a:ext uri="{FF2B5EF4-FFF2-40B4-BE49-F238E27FC236}">
                <a16:creationId xmlns:a16="http://schemas.microsoft.com/office/drawing/2014/main" id="{DC2A5224-8AB1-3A4B-BEF5-B4E4D4D11E36}"/>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8" name="Text Placeholder 7"/>
          <p:cNvSpPr>
            <a:spLocks noGrp="1"/>
          </p:cNvSpPr>
          <p:nvPr>
            <p:ph type="body" sz="quarter" idx="13"/>
          </p:nvPr>
        </p:nvSpPr>
        <p:spPr>
          <a:xfrm>
            <a:off x="497148" y="738050"/>
            <a:ext cx="7896150" cy="327025"/>
          </a:xfrm>
        </p:spPr>
        <p:txBody>
          <a:bodyPr/>
          <a:lstStyle>
            <a:lvl1pPr>
              <a:defRPr sz="788" b="1" cap="all" baseline="0">
                <a:solidFill>
                  <a:srgbClr val="979797"/>
                </a:solidFill>
              </a:defRPr>
            </a:lvl1pPr>
          </a:lstStyle>
          <a:p>
            <a:pPr lvl="0"/>
            <a:r>
              <a:rPr lang="en-US" dirty="0"/>
              <a:t>Click to edit Master text styles</a:t>
            </a:r>
          </a:p>
        </p:txBody>
      </p:sp>
      <p:sp>
        <p:nvSpPr>
          <p:cNvPr id="17" name="Rectangle 16">
            <a:extLst>
              <a:ext uri="{FF2B5EF4-FFF2-40B4-BE49-F238E27FC236}">
                <a16:creationId xmlns:a16="http://schemas.microsoft.com/office/drawing/2014/main" id="{39C6DB4C-FF0B-7A42-A00D-3EFC773A4AA0}"/>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834C2045-B592-BE46-B45F-6E4B26705AB3}"/>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Slide Number Placeholder 5">
            <a:extLst>
              <a:ext uri="{FF2B5EF4-FFF2-40B4-BE49-F238E27FC236}">
                <a16:creationId xmlns:a16="http://schemas.microsoft.com/office/drawing/2014/main" id="{90A29280-3AAB-CE4D-80BD-62407C645653}"/>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6" name="Content Placeholder 2">
            <a:extLst>
              <a:ext uri="{FF2B5EF4-FFF2-40B4-BE49-F238E27FC236}">
                <a16:creationId xmlns:a16="http://schemas.microsoft.com/office/drawing/2014/main" id="{26F59B68-CD68-0541-8350-5B666007C094}"/>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8CE1FA5C-3212-534E-A272-0A4B6DA83FD9}"/>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8" name="Rectangle 27">
            <a:extLst>
              <a:ext uri="{FF2B5EF4-FFF2-40B4-BE49-F238E27FC236}">
                <a16:creationId xmlns:a16="http://schemas.microsoft.com/office/drawing/2014/main" id="{59AC2998-8877-C442-B91B-DA7ED915C6A4}"/>
              </a:ext>
            </a:extLst>
          </p:cNvPr>
          <p:cNvSpPr/>
          <p:nvPr userDrawn="1"/>
        </p:nvSpPr>
        <p:spPr>
          <a:xfrm>
            <a:off x="497149" y="4"/>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4766842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idebar - Green3">
    <p:spTree>
      <p:nvGrpSpPr>
        <p:cNvPr id="1" name=""/>
        <p:cNvGrpSpPr/>
        <p:nvPr/>
      </p:nvGrpSpPr>
      <p:grpSpPr>
        <a:xfrm>
          <a:off x="0" y="0"/>
          <a:ext cx="0" cy="0"/>
          <a:chOff x="0" y="0"/>
          <a:chExt cx="0" cy="0"/>
        </a:xfrm>
      </p:grpSpPr>
      <p:pic>
        <p:nvPicPr>
          <p:cNvPr id="27" name="Picture 26" descr="A picture containing green, dome&#10;&#10;Description automatically generated">
            <a:extLst>
              <a:ext uri="{FF2B5EF4-FFF2-40B4-BE49-F238E27FC236}">
                <a16:creationId xmlns:a16="http://schemas.microsoft.com/office/drawing/2014/main" id="{5673EBB2-1B96-8445-9935-02C73F81A8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5391" b="-1"/>
          <a:stretch/>
        </p:blipFill>
        <p:spPr>
          <a:xfrm>
            <a:off x="8801343" y="0"/>
            <a:ext cx="12423789" cy="6858000"/>
          </a:xfrm>
          <a:prstGeom prst="rect">
            <a:avLst/>
          </a:prstGeom>
        </p:spPr>
      </p:pic>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7" name="Text Placeholder 7"/>
          <p:cNvSpPr>
            <a:spLocks noGrp="1"/>
          </p:cNvSpPr>
          <p:nvPr>
            <p:ph type="body" sz="quarter" idx="13"/>
          </p:nvPr>
        </p:nvSpPr>
        <p:spPr>
          <a:xfrm>
            <a:off x="497150" y="1067401"/>
            <a:ext cx="7896149" cy="327025"/>
          </a:xfrm>
        </p:spPr>
        <p:txBody>
          <a:bodyPr/>
          <a:lstStyle>
            <a:lvl1pPr>
              <a:defRPr sz="788" b="1" cap="all" baseline="0">
                <a:solidFill>
                  <a:srgbClr val="979797"/>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3D678589-CD05-CB46-A5A5-AD52005C1D0C}"/>
              </a:ext>
            </a:extLst>
          </p:cNvPr>
          <p:cNvSpPr/>
          <p:nvPr userDrawn="1"/>
        </p:nvSpPr>
        <p:spPr>
          <a:xfrm>
            <a:off x="497149" y="4"/>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16" name="Rectangle 15">
            <a:extLst>
              <a:ext uri="{FF2B5EF4-FFF2-40B4-BE49-F238E27FC236}">
                <a16:creationId xmlns:a16="http://schemas.microsoft.com/office/drawing/2014/main" id="{1CEE2F8F-B6ED-B74B-8CAB-A07F51E80076}"/>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37E539C5-165B-D443-8381-C18FC5C5D189}"/>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Slide Number Placeholder 5">
            <a:extLst>
              <a:ext uri="{FF2B5EF4-FFF2-40B4-BE49-F238E27FC236}">
                <a16:creationId xmlns:a16="http://schemas.microsoft.com/office/drawing/2014/main" id="{93552148-0082-D24F-BDC2-545AFF07789D}"/>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5" name="Content Placeholder 2">
            <a:extLst>
              <a:ext uri="{FF2B5EF4-FFF2-40B4-BE49-F238E27FC236}">
                <a16:creationId xmlns:a16="http://schemas.microsoft.com/office/drawing/2014/main" id="{289C6FD2-79CD-8B4D-B765-1D31A3EA19D7}"/>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ooter Placeholder 4">
            <a:extLst>
              <a:ext uri="{FF2B5EF4-FFF2-40B4-BE49-F238E27FC236}">
                <a16:creationId xmlns:a16="http://schemas.microsoft.com/office/drawing/2014/main" id="{9467A413-264F-5347-98A3-93B63BABDBAC}"/>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Text Placeholder 15">
            <a:extLst>
              <a:ext uri="{FF2B5EF4-FFF2-40B4-BE49-F238E27FC236}">
                <a16:creationId xmlns:a16="http://schemas.microsoft.com/office/drawing/2014/main" id="{43E9FC0D-85B2-814C-BB35-57A6C878F9A1}"/>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9559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idebar - GreenBlue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B0F5E51-1A16-7B4C-8D40-C47B101FAF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66601" y="0"/>
            <a:ext cx="3436209"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2F6EF9DD-C142-3743-B870-EBFC04F7A3A0}"/>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7" name="Rectangle 16">
            <a:extLst>
              <a:ext uri="{FF2B5EF4-FFF2-40B4-BE49-F238E27FC236}">
                <a16:creationId xmlns:a16="http://schemas.microsoft.com/office/drawing/2014/main" id="{700892B5-403B-E14F-AAC0-3A753B0AC779}"/>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0" name="Slide Number Placeholder 5">
            <a:extLst>
              <a:ext uri="{FF2B5EF4-FFF2-40B4-BE49-F238E27FC236}">
                <a16:creationId xmlns:a16="http://schemas.microsoft.com/office/drawing/2014/main" id="{011E929A-57B4-AF46-BB43-CEE475E3A50E}"/>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3" name="Content Placeholder 2">
            <a:extLst>
              <a:ext uri="{FF2B5EF4-FFF2-40B4-BE49-F238E27FC236}">
                <a16:creationId xmlns:a16="http://schemas.microsoft.com/office/drawing/2014/main" id="{1CFC5A19-7974-AE45-9463-DD5381DF3F64}"/>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Footer Placeholder 4">
            <a:extLst>
              <a:ext uri="{FF2B5EF4-FFF2-40B4-BE49-F238E27FC236}">
                <a16:creationId xmlns:a16="http://schemas.microsoft.com/office/drawing/2014/main" id="{953613AD-B6AC-5C4B-A368-9CFC15E185BE}"/>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B69B3106-8C3F-B34F-AB87-99395C696231}"/>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13" name="Text Placeholder 15">
            <a:extLst>
              <a:ext uri="{FF2B5EF4-FFF2-40B4-BE49-F238E27FC236}">
                <a16:creationId xmlns:a16="http://schemas.microsoft.com/office/drawing/2014/main" id="{3D4DFD93-D90A-BF41-BC11-EB78F35D430D}"/>
              </a:ext>
            </a:extLst>
          </p:cNvPr>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66241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idebar - GreenBlue2">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740682-9AD8-F849-ADD3-0F3D4B5B716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66601" y="0"/>
            <a:ext cx="3436209" cy="6858000"/>
          </a:xfrm>
          <a:prstGeom prst="rect">
            <a:avLst/>
          </a:prstGeom>
        </p:spPr>
      </p:pic>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48" y="738050"/>
            <a:ext cx="7896150" cy="327025"/>
          </a:xfrm>
        </p:spPr>
        <p:txBody>
          <a:bodyPr/>
          <a:lstStyle>
            <a:lvl1pPr>
              <a:defRPr sz="788" b="1" cap="all" baseline="0">
                <a:solidFill>
                  <a:srgbClr val="979797"/>
                </a:solidFill>
              </a:defRPr>
            </a:lvl1pPr>
          </a:lstStyle>
          <a:p>
            <a:pPr lvl="0"/>
            <a:r>
              <a:rPr lang="en-US" dirty="0"/>
              <a:t>Click to edit Master text styles</a:t>
            </a:r>
          </a:p>
        </p:txBody>
      </p:sp>
      <p:sp>
        <p:nvSpPr>
          <p:cNvPr id="19" name="Rectangle 18">
            <a:extLst>
              <a:ext uri="{FF2B5EF4-FFF2-40B4-BE49-F238E27FC236}">
                <a16:creationId xmlns:a16="http://schemas.microsoft.com/office/drawing/2014/main" id="{F76874B1-00E1-B844-A63C-ECCD91F2E193}"/>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C8ACFD4D-244C-B049-90F6-60BE37EA83DD}"/>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Slide Number Placeholder 5">
            <a:extLst>
              <a:ext uri="{FF2B5EF4-FFF2-40B4-BE49-F238E27FC236}">
                <a16:creationId xmlns:a16="http://schemas.microsoft.com/office/drawing/2014/main" id="{70952F0D-5E32-C747-B6CF-4FD7F56728C4}"/>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6" name="Content Placeholder 2">
            <a:extLst>
              <a:ext uri="{FF2B5EF4-FFF2-40B4-BE49-F238E27FC236}">
                <a16:creationId xmlns:a16="http://schemas.microsoft.com/office/drawing/2014/main" id="{98B9C740-01C6-8843-9931-969B041514CC}"/>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EC6B8AFF-9FC4-FE49-9B5C-A8249E9FB4D5}"/>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DC402BC5-ACEB-4348-A94B-DF6091F148FC}"/>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15" name="Text Placeholder 15">
            <a:extLst>
              <a:ext uri="{FF2B5EF4-FFF2-40B4-BE49-F238E27FC236}">
                <a16:creationId xmlns:a16="http://schemas.microsoft.com/office/drawing/2014/main" id="{AD71E62A-28D7-FA46-823A-8E0DD7E9C0F6}"/>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018717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idebar - GreenBlue3">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831ADC-5FF8-BC4C-9AC4-E85E4BBCEE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66601" y="0"/>
            <a:ext cx="3436209" cy="6858000"/>
          </a:xfrm>
          <a:prstGeom prst="rect">
            <a:avLst/>
          </a:prstGeom>
        </p:spPr>
      </p:pic>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5" name="Text Placeholder 7"/>
          <p:cNvSpPr>
            <a:spLocks noGrp="1"/>
          </p:cNvSpPr>
          <p:nvPr>
            <p:ph type="body" sz="quarter" idx="13"/>
          </p:nvPr>
        </p:nvSpPr>
        <p:spPr>
          <a:xfrm>
            <a:off x="497150" y="1067401"/>
            <a:ext cx="7896149" cy="327025"/>
          </a:xfrm>
        </p:spPr>
        <p:txBody>
          <a:bodyPr/>
          <a:lstStyle>
            <a:lvl1pPr>
              <a:defRPr sz="788"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D7009F24-51A3-7D47-8C98-AC361566BC70}"/>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844F9042-1531-F745-94C6-AC22FE85ABCC}"/>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Slide Number Placeholder 5">
            <a:extLst>
              <a:ext uri="{FF2B5EF4-FFF2-40B4-BE49-F238E27FC236}">
                <a16:creationId xmlns:a16="http://schemas.microsoft.com/office/drawing/2014/main" id="{1F82690D-A398-0946-AD5B-70C24D4DE894}"/>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6" name="Content Placeholder 2">
            <a:extLst>
              <a:ext uri="{FF2B5EF4-FFF2-40B4-BE49-F238E27FC236}">
                <a16:creationId xmlns:a16="http://schemas.microsoft.com/office/drawing/2014/main" id="{97842B84-04B2-D246-846E-AC05E5BAEF44}"/>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5F000906-193E-534A-A172-4C02E98B3A87}"/>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C7D55BB2-2D2B-0446-9CA1-4E758766BE0C}"/>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14" name="Text Placeholder 15">
            <a:extLst>
              <a:ext uri="{FF2B5EF4-FFF2-40B4-BE49-F238E27FC236}">
                <a16:creationId xmlns:a16="http://schemas.microsoft.com/office/drawing/2014/main" id="{887807D0-582D-1849-841D-79F380B70EDD}"/>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25567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idebar - Grey1">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53F859A4-F03F-674A-9E83-C594F1784F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6601" y="0"/>
            <a:ext cx="3431749"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9791D7F7-CF93-014C-9B80-6327E36E5776}"/>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7" name="Rectangle 16">
            <a:extLst>
              <a:ext uri="{FF2B5EF4-FFF2-40B4-BE49-F238E27FC236}">
                <a16:creationId xmlns:a16="http://schemas.microsoft.com/office/drawing/2014/main" id="{64C0B0CF-DAAB-7944-8272-478F3E895452}"/>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0" name="Slide Number Placeholder 5">
            <a:extLst>
              <a:ext uri="{FF2B5EF4-FFF2-40B4-BE49-F238E27FC236}">
                <a16:creationId xmlns:a16="http://schemas.microsoft.com/office/drawing/2014/main" id="{5EB51CDE-3545-B34A-87D0-112622F13D55}"/>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3" name="Content Placeholder 2">
            <a:extLst>
              <a:ext uri="{FF2B5EF4-FFF2-40B4-BE49-F238E27FC236}">
                <a16:creationId xmlns:a16="http://schemas.microsoft.com/office/drawing/2014/main" id="{E19830B5-3C89-2644-857E-48A5CDC0D172}"/>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Footer Placeholder 4">
            <a:extLst>
              <a:ext uri="{FF2B5EF4-FFF2-40B4-BE49-F238E27FC236}">
                <a16:creationId xmlns:a16="http://schemas.microsoft.com/office/drawing/2014/main" id="{42D24E78-092C-4649-9857-F7F051139B1C}"/>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941B8F9D-247E-B842-B905-513FFF875CA9}"/>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12" name="Text Placeholder 15">
            <a:extLst>
              <a:ext uri="{FF2B5EF4-FFF2-40B4-BE49-F238E27FC236}">
                <a16:creationId xmlns:a16="http://schemas.microsoft.com/office/drawing/2014/main" id="{AC55756C-33B7-9D4A-A81E-3E467BDD077C}"/>
              </a:ext>
            </a:extLst>
          </p:cNvPr>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2779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 grey objects">
    <p:spTree>
      <p:nvGrpSpPr>
        <p:cNvPr id="1" name=""/>
        <p:cNvGrpSpPr/>
        <p:nvPr/>
      </p:nvGrpSpPr>
      <p:grpSpPr>
        <a:xfrm>
          <a:off x="0" y="0"/>
          <a:ext cx="0" cy="0"/>
          <a:chOff x="0" y="0"/>
          <a:chExt cx="0" cy="0"/>
        </a:xfrm>
      </p:grpSpPr>
      <p:pic>
        <p:nvPicPr>
          <p:cNvPr id="16" name="Picture 15" descr="A picture containing ceiling, light, bathroom&#10;&#10;Description automatically generated">
            <a:extLst>
              <a:ext uri="{FF2B5EF4-FFF2-40B4-BE49-F238E27FC236}">
                <a16:creationId xmlns:a16="http://schemas.microsoft.com/office/drawing/2014/main" id="{6B9A4BCE-1611-374C-81BC-5687DDB95D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2" name="Title 1"/>
          <p:cNvSpPr>
            <a:spLocks noGrp="1"/>
          </p:cNvSpPr>
          <p:nvPr>
            <p:ph type="title" hasCustomPrompt="1"/>
          </p:nvPr>
        </p:nvSpPr>
        <p:spPr>
          <a:xfrm>
            <a:off x="497148" y="3197506"/>
            <a:ext cx="5024785" cy="850446"/>
          </a:xfrm>
        </p:spPr>
        <p:txBody>
          <a:bodyPr anchor="b"/>
          <a:lstStyle>
            <a:lvl1pPr marL="0" marR="0" indent="0" algn="l" defTabSz="685800" rtl="0" eaLnBrk="1" fontAlgn="auto" latinLnBrk="0" hangingPunct="1">
              <a:lnSpc>
                <a:spcPct val="80000"/>
              </a:lnSpc>
              <a:spcBef>
                <a:spcPct val="0"/>
              </a:spcBef>
              <a:spcAft>
                <a:spcPts val="0"/>
              </a:spcAft>
              <a:buClrTx/>
              <a:buSzTx/>
              <a:buFontTx/>
              <a:buNone/>
              <a:tabLst/>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3"/>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10" name="Footer Placeholder 4">
            <a:extLst>
              <a:ext uri="{FF2B5EF4-FFF2-40B4-BE49-F238E27FC236}">
                <a16:creationId xmlns:a16="http://schemas.microsoft.com/office/drawing/2014/main" id="{910C99AB-C006-5F4E-9AA9-D1F0E1A427E8}"/>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B3805C16-A186-FB49-AF6A-C9835639CC1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148943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idebar - Grey2">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8CC97BCC-5332-0341-A715-504D2F94E1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6601" y="0"/>
            <a:ext cx="3431749" cy="6858000"/>
          </a:xfrm>
          <a:prstGeom prst="rect">
            <a:avLst/>
          </a:prstGeom>
        </p:spPr>
      </p:pic>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48" y="738050"/>
            <a:ext cx="7896150" cy="327025"/>
          </a:xfrm>
        </p:spPr>
        <p:txBody>
          <a:bodyPr/>
          <a:lstStyle>
            <a:lvl1pPr>
              <a:defRPr sz="788" b="1" cap="all" baseline="0">
                <a:solidFill>
                  <a:srgbClr val="979797"/>
                </a:solidFill>
              </a:defRPr>
            </a:lvl1pPr>
          </a:lstStyle>
          <a:p>
            <a:pPr lvl="0"/>
            <a:r>
              <a:rPr lang="en-US" dirty="0"/>
              <a:t>Click to edit Master text styles</a:t>
            </a:r>
          </a:p>
        </p:txBody>
      </p:sp>
      <p:sp>
        <p:nvSpPr>
          <p:cNvPr id="19" name="Rectangle 18">
            <a:extLst>
              <a:ext uri="{FF2B5EF4-FFF2-40B4-BE49-F238E27FC236}">
                <a16:creationId xmlns:a16="http://schemas.microsoft.com/office/drawing/2014/main" id="{DDB1D100-9E3E-7349-A4CE-CC701629595A}"/>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836B388A-FFAC-0A43-B4F6-14F53F072976}"/>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Slide Number Placeholder 5">
            <a:extLst>
              <a:ext uri="{FF2B5EF4-FFF2-40B4-BE49-F238E27FC236}">
                <a16:creationId xmlns:a16="http://schemas.microsoft.com/office/drawing/2014/main" id="{F0184081-7666-9B47-B189-A18F1D54311A}"/>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7" name="Content Placeholder 2">
            <a:extLst>
              <a:ext uri="{FF2B5EF4-FFF2-40B4-BE49-F238E27FC236}">
                <a16:creationId xmlns:a16="http://schemas.microsoft.com/office/drawing/2014/main" id="{29A86E7F-2662-4F43-9DA7-664057D375D0}"/>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Footer Placeholder 4">
            <a:extLst>
              <a:ext uri="{FF2B5EF4-FFF2-40B4-BE49-F238E27FC236}">
                <a16:creationId xmlns:a16="http://schemas.microsoft.com/office/drawing/2014/main" id="{00C5EE5D-0F53-9745-981E-792A5E692C05}"/>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DAF73B95-D02A-0845-B2BF-75495281C480}"/>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14" name="Text Placeholder 15">
            <a:extLst>
              <a:ext uri="{FF2B5EF4-FFF2-40B4-BE49-F238E27FC236}">
                <a16:creationId xmlns:a16="http://schemas.microsoft.com/office/drawing/2014/main" id="{0DBF7013-BDFB-D54F-99B6-163E82B91E1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62776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idebar - Grey3">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FE3052D6-6C79-904D-9F7C-5D21A2495B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6601" y="0"/>
            <a:ext cx="3431749" cy="6858000"/>
          </a:xfrm>
          <a:prstGeom prst="rect">
            <a:avLst/>
          </a:prstGeom>
        </p:spPr>
      </p:pic>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5" name="Text Placeholder 7"/>
          <p:cNvSpPr>
            <a:spLocks noGrp="1"/>
          </p:cNvSpPr>
          <p:nvPr>
            <p:ph type="body" sz="quarter" idx="13"/>
          </p:nvPr>
        </p:nvSpPr>
        <p:spPr>
          <a:xfrm>
            <a:off x="497150" y="1067401"/>
            <a:ext cx="7896149" cy="327025"/>
          </a:xfrm>
        </p:spPr>
        <p:txBody>
          <a:bodyPr/>
          <a:lstStyle>
            <a:lvl1pPr>
              <a:defRPr sz="788"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94EA6DD0-CF64-FF44-9922-43393313E05F}"/>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1" name="Rectangle 20">
            <a:extLst>
              <a:ext uri="{FF2B5EF4-FFF2-40B4-BE49-F238E27FC236}">
                <a16:creationId xmlns:a16="http://schemas.microsoft.com/office/drawing/2014/main" id="{02302A08-A41E-8B45-A7BC-B5B0C8732F71}"/>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23" name="Slide Number Placeholder 5">
            <a:extLst>
              <a:ext uri="{FF2B5EF4-FFF2-40B4-BE49-F238E27FC236}">
                <a16:creationId xmlns:a16="http://schemas.microsoft.com/office/drawing/2014/main" id="{273AD791-25D8-A040-9F0C-869A311B8170}"/>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7" name="Content Placeholder 2">
            <a:extLst>
              <a:ext uri="{FF2B5EF4-FFF2-40B4-BE49-F238E27FC236}">
                <a16:creationId xmlns:a16="http://schemas.microsoft.com/office/drawing/2014/main" id="{851B0012-537F-8943-8026-01B2137A53BA}"/>
              </a:ext>
            </a:extLst>
          </p:cNvPr>
          <p:cNvSpPr>
            <a:spLocks noGrp="1"/>
          </p:cNvSpPr>
          <p:nvPr>
            <p:ph idx="1"/>
          </p:nvPr>
        </p:nvSpPr>
        <p:spPr>
          <a:xfrm>
            <a:off x="497148" y="1772233"/>
            <a:ext cx="6949252"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Footer Placeholder 4">
            <a:extLst>
              <a:ext uri="{FF2B5EF4-FFF2-40B4-BE49-F238E27FC236}">
                <a16:creationId xmlns:a16="http://schemas.microsoft.com/office/drawing/2014/main" id="{0BE10BC9-89BD-814F-BCD7-40E336737187}"/>
              </a:ext>
            </a:extLst>
          </p:cNvPr>
          <p:cNvSpPr>
            <a:spLocks noGrp="1"/>
          </p:cNvSpPr>
          <p:nvPr>
            <p:ph type="ftr" sz="quarter" idx="11"/>
          </p:nvPr>
        </p:nvSpPr>
        <p:spPr>
          <a:xfrm>
            <a:off x="2768720"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523B026B-1962-564C-B4D8-DC014C14DD50}"/>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13" name="Text Placeholder 15">
            <a:extLst>
              <a:ext uri="{FF2B5EF4-FFF2-40B4-BE49-F238E27FC236}">
                <a16:creationId xmlns:a16="http://schemas.microsoft.com/office/drawing/2014/main" id="{AE1D5BF8-FD28-5242-B40E-6B9702F4C824}"/>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8367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4" name="Chart Placeholder 13"/>
          <p:cNvSpPr>
            <a:spLocks noGrp="1"/>
          </p:cNvSpPr>
          <p:nvPr>
            <p:ph type="chart" sz="quarter" idx="13" hasCustomPrompt="1"/>
          </p:nvPr>
        </p:nvSpPr>
        <p:spPr>
          <a:xfrm>
            <a:off x="6769451" y="1063629"/>
            <a:ext cx="4987347" cy="4564291"/>
          </a:xfrm>
          <a:solidFill>
            <a:schemeClr val="bg1">
              <a:lumMod val="85000"/>
            </a:schemeClr>
          </a:solidFill>
        </p:spPr>
        <p:txBody>
          <a:bodyPr/>
          <a:lstStyle>
            <a:lvl1pPr algn="ctr">
              <a:defRPr/>
            </a:lvl1pPr>
          </a:lstStyle>
          <a:p>
            <a:r>
              <a:rPr lang="en-US"/>
              <a:t>click icon to add chart</a:t>
            </a:r>
          </a:p>
        </p:txBody>
      </p:sp>
      <p:sp>
        <p:nvSpPr>
          <p:cNvPr id="2" name="Title 1"/>
          <p:cNvSpPr>
            <a:spLocks noGrp="1"/>
          </p:cNvSpPr>
          <p:nvPr>
            <p:ph type="title" hasCustomPrompt="1"/>
          </p:nvPr>
        </p:nvSpPr>
        <p:spPr>
          <a:xfrm>
            <a:off x="497148" y="400240"/>
            <a:ext cx="4944585"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7"/>
            <a:ext cx="4944585" cy="3855683"/>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6102159" y="400240"/>
            <a:ext cx="0" cy="5227676"/>
          </a:xfrm>
          <a:prstGeom prst="line">
            <a:avLst/>
          </a:prstGeom>
          <a:ln w="9525">
            <a:solidFill>
              <a:schemeClr val="tx1">
                <a:alpha val="21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BCE098F-1907-524F-85E4-65F490453427}"/>
              </a:ext>
            </a:extLst>
          </p:cNvPr>
          <p:cNvSpPr/>
          <p:nvPr userDrawn="1"/>
        </p:nvSpPr>
        <p:spPr>
          <a:xfrm>
            <a:off x="0" y="6740222"/>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8" name="Rectangle 17">
            <a:extLst>
              <a:ext uri="{FF2B5EF4-FFF2-40B4-BE49-F238E27FC236}">
                <a16:creationId xmlns:a16="http://schemas.microsoft.com/office/drawing/2014/main" id="{86C34D5B-7BD3-F14E-A76A-B2D9B9454D1B}"/>
              </a:ext>
            </a:extLst>
          </p:cNvPr>
          <p:cNvSpPr/>
          <p:nvPr userDrawn="1"/>
        </p:nvSpPr>
        <p:spPr>
          <a:xfrm>
            <a:off x="0" y="6815460"/>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dirty="0"/>
          </a:p>
        </p:txBody>
      </p:sp>
      <p:sp>
        <p:nvSpPr>
          <p:cNvPr id="19" name="Footer Placeholder 4">
            <a:extLst>
              <a:ext uri="{FF2B5EF4-FFF2-40B4-BE49-F238E27FC236}">
                <a16:creationId xmlns:a16="http://schemas.microsoft.com/office/drawing/2014/main" id="{78AF12A1-2E86-E545-92F7-36325D032A2A}"/>
              </a:ext>
            </a:extLst>
          </p:cNvPr>
          <p:cNvSpPr>
            <a:spLocks noGrp="1"/>
          </p:cNvSpPr>
          <p:nvPr>
            <p:ph type="ftr" sz="quarter" idx="11"/>
          </p:nvPr>
        </p:nvSpPr>
        <p:spPr>
          <a:xfrm>
            <a:off x="3242171" y="6482091"/>
            <a:ext cx="2406108"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0" name="Slide Number Placeholder 5">
            <a:extLst>
              <a:ext uri="{FF2B5EF4-FFF2-40B4-BE49-F238E27FC236}">
                <a16:creationId xmlns:a16="http://schemas.microsoft.com/office/drawing/2014/main" id="{994965FC-7ECA-2B43-A1F3-085D95D0D6D4}"/>
              </a:ext>
            </a:extLst>
          </p:cNvPr>
          <p:cNvSpPr>
            <a:spLocks noGrp="1"/>
          </p:cNvSpPr>
          <p:nvPr>
            <p:ph type="sldNum" sz="quarter" idx="12"/>
          </p:nvPr>
        </p:nvSpPr>
        <p:spPr>
          <a:xfrm>
            <a:off x="2" y="6180141"/>
            <a:ext cx="532919"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1" name="Rectangle 10">
            <a:extLst>
              <a:ext uri="{FF2B5EF4-FFF2-40B4-BE49-F238E27FC236}">
                <a16:creationId xmlns:a16="http://schemas.microsoft.com/office/drawing/2014/main" id="{FA6D25F9-DFB8-324B-BAA3-5F77BCF61C95}"/>
              </a:ext>
            </a:extLst>
          </p:cNvPr>
          <p:cNvSpPr/>
          <p:nvPr userDrawn="1"/>
        </p:nvSpPr>
        <p:spPr>
          <a:xfrm>
            <a:off x="497149" y="4"/>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Tree>
    <p:extLst>
      <p:ext uri="{BB962C8B-B14F-4D97-AF65-F5344CB8AC3E}">
        <p14:creationId xmlns:p14="http://schemas.microsoft.com/office/powerpoint/2010/main" val="32331142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losing - photo">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descr="A picture containing text, computer&#10;&#10;Description automatically generated">
            <a:extLst>
              <a:ext uri="{FF2B5EF4-FFF2-40B4-BE49-F238E27FC236}">
                <a16:creationId xmlns:a16="http://schemas.microsoft.com/office/drawing/2014/main" id="{1B69A92D-22D2-094E-8385-E0F56AEA7B43}"/>
              </a:ext>
            </a:extLst>
          </p:cNvPr>
          <p:cNvPicPr>
            <a:picLocks noChangeAspect="1"/>
          </p:cNvPicPr>
          <p:nvPr userDrawn="1"/>
        </p:nvPicPr>
        <p:blipFill>
          <a:blip r:embed="rId2"/>
          <a:stretch>
            <a:fillRect/>
          </a:stretch>
        </p:blipFill>
        <p:spPr>
          <a:xfrm>
            <a:off x="0" y="0"/>
            <a:ext cx="12198350" cy="6847562"/>
          </a:xfrm>
          <a:prstGeom prst="rect">
            <a:avLst/>
          </a:prstGeom>
        </p:spPr>
      </p:pic>
      <p:sp>
        <p:nvSpPr>
          <p:cNvPr id="10" name="Rectangle 9">
            <a:extLst>
              <a:ext uri="{FF2B5EF4-FFF2-40B4-BE49-F238E27FC236}">
                <a16:creationId xmlns:a16="http://schemas.microsoft.com/office/drawing/2014/main" id="{F7352378-5136-8C4F-9646-A3FCA9CF13E2}"/>
              </a:ext>
            </a:extLst>
          </p:cNvPr>
          <p:cNvSpPr/>
          <p:nvPr userDrawn="1"/>
        </p:nvSpPr>
        <p:spPr>
          <a:xfrm>
            <a:off x="489701" y="6285822"/>
            <a:ext cx="7431781" cy="572178"/>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11" name="Title 1">
            <a:extLst>
              <a:ext uri="{FF2B5EF4-FFF2-40B4-BE49-F238E27FC236}">
                <a16:creationId xmlns:a16="http://schemas.microsoft.com/office/drawing/2014/main" id="{0662158C-D149-B249-8EED-CAF947F214A6}"/>
              </a:ext>
            </a:extLst>
          </p:cNvPr>
          <p:cNvSpPr>
            <a:spLocks noGrp="1"/>
          </p:cNvSpPr>
          <p:nvPr>
            <p:ph type="ctrTitle" hasCustomPrompt="1"/>
          </p:nvPr>
        </p:nvSpPr>
        <p:spPr>
          <a:xfrm>
            <a:off x="489701" y="4355420"/>
            <a:ext cx="7431781" cy="1930402"/>
          </a:xfrm>
        </p:spPr>
        <p:txBody>
          <a:bodyPr anchor="t" anchorCtr="0"/>
          <a:lstStyle>
            <a:lvl1pPr algn="l">
              <a:defRPr sz="3038" b="1" cap="none">
                <a:solidFill>
                  <a:schemeClr val="bg1"/>
                </a:solidFill>
              </a:defRPr>
            </a:lvl1pPr>
          </a:lstStyle>
          <a:p>
            <a:r>
              <a:rPr lang="en-US" dirty="0"/>
              <a:t>Click to edit master title style</a:t>
            </a:r>
          </a:p>
        </p:txBody>
      </p:sp>
      <p:pic>
        <p:nvPicPr>
          <p:cNvPr id="12" name="Picture 11" descr="Logo&#10;&#10;Description automatically generated">
            <a:extLst>
              <a:ext uri="{FF2B5EF4-FFF2-40B4-BE49-F238E27FC236}">
                <a16:creationId xmlns:a16="http://schemas.microsoft.com/office/drawing/2014/main" id="{892BCC61-55BD-EF43-8DFF-0D450BA237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251" y="411493"/>
            <a:ext cx="2519226" cy="1930401"/>
          </a:xfrm>
          <a:prstGeom prst="rect">
            <a:avLst/>
          </a:prstGeom>
        </p:spPr>
      </p:pic>
    </p:spTree>
    <p:extLst>
      <p:ext uri="{BB962C8B-B14F-4D97-AF65-F5344CB8AC3E}">
        <p14:creationId xmlns:p14="http://schemas.microsoft.com/office/powerpoint/2010/main" val="37851997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losing - black objects">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4" name="Picture 13" descr="A picture containing dark, white, light&#10;&#10;Description automatically generated">
            <a:extLst>
              <a:ext uri="{FF2B5EF4-FFF2-40B4-BE49-F238E27FC236}">
                <a16:creationId xmlns:a16="http://schemas.microsoft.com/office/drawing/2014/main" id="{E4B15FFE-1DDA-D947-9E62-1D7DD87626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16" name="Rectangle 15">
            <a:extLst>
              <a:ext uri="{FF2B5EF4-FFF2-40B4-BE49-F238E27FC236}">
                <a16:creationId xmlns:a16="http://schemas.microsoft.com/office/drawing/2014/main" id="{59E891D4-9448-4A41-90F3-C8E8551BD2DB}"/>
              </a:ext>
            </a:extLst>
          </p:cNvPr>
          <p:cNvSpPr/>
          <p:nvPr userDrawn="1"/>
        </p:nvSpPr>
        <p:spPr>
          <a:xfrm>
            <a:off x="489701"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sp>
        <p:nvSpPr>
          <p:cNvPr id="8" name="Title 1">
            <a:extLst>
              <a:ext uri="{FF2B5EF4-FFF2-40B4-BE49-F238E27FC236}">
                <a16:creationId xmlns:a16="http://schemas.microsoft.com/office/drawing/2014/main" id="{DCF7A35A-3FFE-8F42-9A40-CD1AF12DC2A2}"/>
              </a:ext>
            </a:extLst>
          </p:cNvPr>
          <p:cNvSpPr>
            <a:spLocks noGrp="1"/>
          </p:cNvSpPr>
          <p:nvPr>
            <p:ph type="ctrTitle" hasCustomPrompt="1"/>
          </p:nvPr>
        </p:nvSpPr>
        <p:spPr>
          <a:xfrm>
            <a:off x="489701" y="4355420"/>
            <a:ext cx="7431781" cy="1930402"/>
          </a:xfrm>
        </p:spPr>
        <p:txBody>
          <a:bodyPr anchor="t" anchorCtr="0"/>
          <a:lstStyle>
            <a:lvl1pPr algn="l">
              <a:defRPr sz="3038" b="1" cap="none">
                <a:solidFill>
                  <a:schemeClr val="bg1"/>
                </a:solidFill>
              </a:defRPr>
            </a:lvl1pPr>
          </a:lstStyle>
          <a:p>
            <a:r>
              <a:rPr lang="en-US" dirty="0"/>
              <a:t>Click to edit master title style</a:t>
            </a:r>
          </a:p>
        </p:txBody>
      </p:sp>
      <p:pic>
        <p:nvPicPr>
          <p:cNvPr id="6" name="Picture 5" descr="A picture containing text, clipart&#10;&#10;Description automatically generated">
            <a:extLst>
              <a:ext uri="{FF2B5EF4-FFF2-40B4-BE49-F238E27FC236}">
                <a16:creationId xmlns:a16="http://schemas.microsoft.com/office/drawing/2014/main" id="{0A824BF1-B490-974E-99E5-FBDF20288910}"/>
              </a:ext>
            </a:extLst>
          </p:cNvPr>
          <p:cNvPicPr>
            <a:picLocks noChangeAspect="1"/>
          </p:cNvPicPr>
          <p:nvPr userDrawn="1"/>
        </p:nvPicPr>
        <p:blipFill>
          <a:blip r:embed="rId3"/>
          <a:stretch>
            <a:fillRect/>
          </a:stretch>
        </p:blipFill>
        <p:spPr>
          <a:xfrm>
            <a:off x="30498" y="294640"/>
            <a:ext cx="4174374" cy="1625600"/>
          </a:xfrm>
          <a:prstGeom prst="rect">
            <a:avLst/>
          </a:prstGeom>
        </p:spPr>
      </p:pic>
    </p:spTree>
    <p:extLst>
      <p:ext uri="{BB962C8B-B14F-4D97-AF65-F5344CB8AC3E}">
        <p14:creationId xmlns:p14="http://schemas.microsoft.com/office/powerpoint/2010/main" val="1292055950"/>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losing - grey objects">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F43E95B-BB46-BB4B-AB41-0A7ADC3432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8" name="Title 1">
            <a:extLst>
              <a:ext uri="{FF2B5EF4-FFF2-40B4-BE49-F238E27FC236}">
                <a16:creationId xmlns:a16="http://schemas.microsoft.com/office/drawing/2014/main" id="{DCF7A35A-3FFE-8F42-9A40-CD1AF12DC2A2}"/>
              </a:ext>
            </a:extLst>
          </p:cNvPr>
          <p:cNvSpPr>
            <a:spLocks noGrp="1"/>
          </p:cNvSpPr>
          <p:nvPr>
            <p:ph type="ctrTitle" hasCustomPrompt="1"/>
          </p:nvPr>
        </p:nvSpPr>
        <p:spPr>
          <a:xfrm>
            <a:off x="489701" y="4355420"/>
            <a:ext cx="7431781" cy="1930402"/>
          </a:xfrm>
        </p:spPr>
        <p:txBody>
          <a:bodyPr anchor="t" anchorCtr="0"/>
          <a:lstStyle>
            <a:lvl1pPr algn="l">
              <a:defRPr sz="3038"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543C109B-D0D8-1B40-9712-2A72F584BC78}"/>
              </a:ext>
            </a:extLst>
          </p:cNvPr>
          <p:cNvSpPr/>
          <p:nvPr userDrawn="1"/>
        </p:nvSpPr>
        <p:spPr>
          <a:xfrm>
            <a:off x="489701"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7" name="Picture 6" descr="A picture containing text, clipart&#10;&#10;Description automatically generated">
            <a:extLst>
              <a:ext uri="{FF2B5EF4-FFF2-40B4-BE49-F238E27FC236}">
                <a16:creationId xmlns:a16="http://schemas.microsoft.com/office/drawing/2014/main" id="{536AA415-4B2E-5749-9ADE-49C782A768E2}"/>
              </a:ext>
            </a:extLst>
          </p:cNvPr>
          <p:cNvPicPr>
            <a:picLocks noChangeAspect="1"/>
          </p:cNvPicPr>
          <p:nvPr userDrawn="1"/>
        </p:nvPicPr>
        <p:blipFill>
          <a:blip r:embed="rId3"/>
          <a:stretch>
            <a:fillRect/>
          </a:stretch>
        </p:blipFill>
        <p:spPr>
          <a:xfrm>
            <a:off x="30498" y="294640"/>
            <a:ext cx="4174374" cy="1625600"/>
          </a:xfrm>
          <a:prstGeom prst="rect">
            <a:avLst/>
          </a:prstGeom>
        </p:spPr>
      </p:pic>
    </p:spTree>
    <p:extLst>
      <p:ext uri="{BB962C8B-B14F-4D97-AF65-F5344CB8AC3E}">
        <p14:creationId xmlns:p14="http://schemas.microsoft.com/office/powerpoint/2010/main" val="1832838991"/>
      </p:ext>
    </p:extLst>
  </p:cSld>
  <p:clrMapOvr>
    <a:masterClrMapping/>
  </p:clrMapOvr>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osing - blue objects">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AFC192A-617A-A442-A6C6-68CF3FD6B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9" name="Title 1">
            <a:extLst>
              <a:ext uri="{FF2B5EF4-FFF2-40B4-BE49-F238E27FC236}">
                <a16:creationId xmlns:a16="http://schemas.microsoft.com/office/drawing/2014/main" id="{25A1A9F3-C63A-6845-B494-AC2D1436B84C}"/>
              </a:ext>
            </a:extLst>
          </p:cNvPr>
          <p:cNvSpPr>
            <a:spLocks noGrp="1"/>
          </p:cNvSpPr>
          <p:nvPr>
            <p:ph type="ctrTitle" hasCustomPrompt="1"/>
          </p:nvPr>
        </p:nvSpPr>
        <p:spPr>
          <a:xfrm>
            <a:off x="489701" y="4368979"/>
            <a:ext cx="7431781" cy="1930402"/>
          </a:xfrm>
        </p:spPr>
        <p:txBody>
          <a:bodyPr anchor="t" anchorCtr="0"/>
          <a:lstStyle>
            <a:lvl1pPr algn="l">
              <a:defRPr sz="3038"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45A72598-F822-4C40-BA6B-98F655F04708}"/>
              </a:ext>
            </a:extLst>
          </p:cNvPr>
          <p:cNvSpPr/>
          <p:nvPr userDrawn="1"/>
        </p:nvSpPr>
        <p:spPr>
          <a:xfrm>
            <a:off x="489701"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7" name="Picture 6" descr="A picture containing text, clipart&#10;&#10;Description automatically generated">
            <a:extLst>
              <a:ext uri="{FF2B5EF4-FFF2-40B4-BE49-F238E27FC236}">
                <a16:creationId xmlns:a16="http://schemas.microsoft.com/office/drawing/2014/main" id="{151EC1EF-59DE-F840-ADC5-EEE203FCAC90}"/>
              </a:ext>
            </a:extLst>
          </p:cNvPr>
          <p:cNvPicPr>
            <a:picLocks noChangeAspect="1"/>
          </p:cNvPicPr>
          <p:nvPr userDrawn="1"/>
        </p:nvPicPr>
        <p:blipFill>
          <a:blip r:embed="rId3"/>
          <a:stretch>
            <a:fillRect/>
          </a:stretch>
        </p:blipFill>
        <p:spPr>
          <a:xfrm>
            <a:off x="30498" y="294640"/>
            <a:ext cx="4174374" cy="1625600"/>
          </a:xfrm>
          <a:prstGeom prst="rect">
            <a:avLst/>
          </a:prstGeom>
        </p:spPr>
      </p:pic>
    </p:spTree>
    <p:extLst>
      <p:ext uri="{BB962C8B-B14F-4D97-AF65-F5344CB8AC3E}">
        <p14:creationId xmlns:p14="http://schemas.microsoft.com/office/powerpoint/2010/main" val="960749491"/>
      </p:ext>
    </p:extLst>
  </p:cSld>
  <p:clrMapOvr>
    <a:masterClrMapping/>
  </p:clrMapOvr>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losing - blue green objects">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814636A-6552-824A-96CC-A66890DA57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a:off x="3" y="0"/>
            <a:ext cx="12198349" cy="6858000"/>
          </a:xfrm>
          <a:prstGeom prst="rect">
            <a:avLst/>
          </a:prstGeom>
        </p:spPr>
      </p:pic>
      <p:sp>
        <p:nvSpPr>
          <p:cNvPr id="11" name="Title 1">
            <a:extLst>
              <a:ext uri="{FF2B5EF4-FFF2-40B4-BE49-F238E27FC236}">
                <a16:creationId xmlns:a16="http://schemas.microsoft.com/office/drawing/2014/main" id="{F1933932-6B6C-6E44-8B79-1E9D451A75A9}"/>
              </a:ext>
            </a:extLst>
          </p:cNvPr>
          <p:cNvSpPr>
            <a:spLocks noGrp="1"/>
          </p:cNvSpPr>
          <p:nvPr>
            <p:ph type="ctrTitle" hasCustomPrompt="1"/>
          </p:nvPr>
        </p:nvSpPr>
        <p:spPr>
          <a:xfrm>
            <a:off x="489701" y="4355420"/>
            <a:ext cx="7431781" cy="1930402"/>
          </a:xfrm>
        </p:spPr>
        <p:txBody>
          <a:bodyPr anchor="t" anchorCtr="0"/>
          <a:lstStyle>
            <a:lvl1pPr algn="l">
              <a:defRPr sz="3038"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CF20F24C-7F62-2641-A602-51C3AF6FE3B7}"/>
              </a:ext>
            </a:extLst>
          </p:cNvPr>
          <p:cNvSpPr/>
          <p:nvPr userDrawn="1"/>
        </p:nvSpPr>
        <p:spPr>
          <a:xfrm>
            <a:off x="489701"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7" name="Picture 6" descr="A picture containing text, clipart&#10;&#10;Description automatically generated">
            <a:extLst>
              <a:ext uri="{FF2B5EF4-FFF2-40B4-BE49-F238E27FC236}">
                <a16:creationId xmlns:a16="http://schemas.microsoft.com/office/drawing/2014/main" id="{6741530C-88BE-9045-AB03-FF78CFD062E1}"/>
              </a:ext>
            </a:extLst>
          </p:cNvPr>
          <p:cNvPicPr>
            <a:picLocks noChangeAspect="1"/>
          </p:cNvPicPr>
          <p:nvPr userDrawn="1"/>
        </p:nvPicPr>
        <p:blipFill>
          <a:blip r:embed="rId3"/>
          <a:stretch>
            <a:fillRect/>
          </a:stretch>
        </p:blipFill>
        <p:spPr>
          <a:xfrm>
            <a:off x="30498" y="294640"/>
            <a:ext cx="4174374" cy="1625600"/>
          </a:xfrm>
          <a:prstGeom prst="rect">
            <a:avLst/>
          </a:prstGeom>
        </p:spPr>
      </p:pic>
    </p:spTree>
    <p:extLst>
      <p:ext uri="{BB962C8B-B14F-4D97-AF65-F5344CB8AC3E}">
        <p14:creationId xmlns:p14="http://schemas.microsoft.com/office/powerpoint/2010/main" val="2716648901"/>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losing - green objects">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descr="A picture containing green, dome&#10;&#10;Description automatically generated">
            <a:extLst>
              <a:ext uri="{FF2B5EF4-FFF2-40B4-BE49-F238E27FC236}">
                <a16:creationId xmlns:a16="http://schemas.microsoft.com/office/drawing/2014/main" id="{68A51C8E-824C-834F-A338-23FC21A2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11" name="Title 1">
            <a:extLst>
              <a:ext uri="{FF2B5EF4-FFF2-40B4-BE49-F238E27FC236}">
                <a16:creationId xmlns:a16="http://schemas.microsoft.com/office/drawing/2014/main" id="{F1933932-6B6C-6E44-8B79-1E9D451A75A9}"/>
              </a:ext>
            </a:extLst>
          </p:cNvPr>
          <p:cNvSpPr>
            <a:spLocks noGrp="1"/>
          </p:cNvSpPr>
          <p:nvPr>
            <p:ph type="ctrTitle" hasCustomPrompt="1"/>
          </p:nvPr>
        </p:nvSpPr>
        <p:spPr>
          <a:xfrm>
            <a:off x="489701" y="4355420"/>
            <a:ext cx="7431781" cy="1930402"/>
          </a:xfrm>
        </p:spPr>
        <p:txBody>
          <a:bodyPr anchor="t" anchorCtr="0"/>
          <a:lstStyle>
            <a:lvl1pPr algn="l">
              <a:defRPr sz="3038"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EE40EF1-4FAD-4747-9E55-8D704C68DA8C}"/>
              </a:ext>
            </a:extLst>
          </p:cNvPr>
          <p:cNvSpPr/>
          <p:nvPr userDrawn="1"/>
        </p:nvSpPr>
        <p:spPr>
          <a:xfrm>
            <a:off x="489701"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a:spcBef>
                <a:spcPts val="506"/>
              </a:spcBef>
            </a:pPr>
            <a:endParaRPr lang="en-US" sz="1125" b="1"/>
          </a:p>
        </p:txBody>
      </p:sp>
      <p:pic>
        <p:nvPicPr>
          <p:cNvPr id="7" name="Picture 6" descr="A picture containing text, clipart&#10;&#10;Description automatically generated">
            <a:extLst>
              <a:ext uri="{FF2B5EF4-FFF2-40B4-BE49-F238E27FC236}">
                <a16:creationId xmlns:a16="http://schemas.microsoft.com/office/drawing/2014/main" id="{CD21D12C-61B0-7A4E-8153-9268FEB029E8}"/>
              </a:ext>
            </a:extLst>
          </p:cNvPr>
          <p:cNvPicPr>
            <a:picLocks noChangeAspect="1"/>
          </p:cNvPicPr>
          <p:nvPr userDrawn="1"/>
        </p:nvPicPr>
        <p:blipFill>
          <a:blip r:embed="rId3"/>
          <a:stretch>
            <a:fillRect/>
          </a:stretch>
        </p:blipFill>
        <p:spPr>
          <a:xfrm>
            <a:off x="30498" y="294640"/>
            <a:ext cx="4174374" cy="1625600"/>
          </a:xfrm>
          <a:prstGeom prst="rect">
            <a:avLst/>
          </a:prstGeom>
        </p:spPr>
      </p:pic>
    </p:spTree>
    <p:extLst>
      <p:ext uri="{BB962C8B-B14F-4D97-AF65-F5344CB8AC3E}">
        <p14:creationId xmlns:p14="http://schemas.microsoft.com/office/powerpoint/2010/main" val="2695454523"/>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876" y="2130428"/>
            <a:ext cx="10368598" cy="1470025"/>
          </a:xfrm>
        </p:spPr>
        <p:txBody>
          <a:bodyPr/>
          <a:lstStyle>
            <a:lvl1pPr>
              <a:defRPr b="1">
                <a:solidFill>
                  <a:srgbClr val="AB0003"/>
                </a:solidFill>
              </a:defRPr>
            </a:lvl1pPr>
          </a:lstStyle>
          <a:p>
            <a:r>
              <a:rPr lang="en-US" dirty="0"/>
              <a:t>CLICK TO EDIT MASTER TITLE STYLE</a:t>
            </a:r>
          </a:p>
        </p:txBody>
      </p:sp>
      <p:sp>
        <p:nvSpPr>
          <p:cNvPr id="3" name="Subtitle 2"/>
          <p:cNvSpPr>
            <a:spLocks noGrp="1"/>
          </p:cNvSpPr>
          <p:nvPr>
            <p:ph type="subTitle" idx="1"/>
          </p:nvPr>
        </p:nvSpPr>
        <p:spPr>
          <a:xfrm>
            <a:off x="1829753" y="3657600"/>
            <a:ext cx="8538845"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9D51638-D0E2-4839-B13A-24BF466AABA9}" type="datetime1">
              <a:rPr lang="en-US" smtClean="0"/>
              <a:pPr/>
              <a:t>2/22/2024</a:t>
            </a:fld>
            <a:endParaRPr lang="en-US"/>
          </a:p>
        </p:txBody>
      </p:sp>
    </p:spTree>
    <p:extLst>
      <p:ext uri="{BB962C8B-B14F-4D97-AF65-F5344CB8AC3E}">
        <p14:creationId xmlns:p14="http://schemas.microsoft.com/office/powerpoint/2010/main" val="349677940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 blue objects">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5D2A1F8E-6649-4F43-8C8D-2CE44767F4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 y="-11068"/>
            <a:ext cx="12218035" cy="6869067"/>
          </a:xfrm>
          <a:prstGeom prst="rect">
            <a:avLst/>
          </a:prstGeom>
        </p:spPr>
      </p:pic>
      <p:sp>
        <p:nvSpPr>
          <p:cNvPr id="2" name="Title 1"/>
          <p:cNvSpPr>
            <a:spLocks noGrp="1"/>
          </p:cNvSpPr>
          <p:nvPr>
            <p:ph type="title" hasCustomPrompt="1"/>
          </p:nvPr>
        </p:nvSpPr>
        <p:spPr>
          <a:xfrm>
            <a:off x="497148" y="3197506"/>
            <a:ext cx="5024785" cy="850446"/>
          </a:xfrm>
        </p:spPr>
        <p:txBody>
          <a:bodyPr anchor="b"/>
          <a:lstStyle>
            <a:lvl1pPr>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3"/>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10" name="Footer Placeholder 4">
            <a:extLst>
              <a:ext uri="{FF2B5EF4-FFF2-40B4-BE49-F238E27FC236}">
                <a16:creationId xmlns:a16="http://schemas.microsoft.com/office/drawing/2014/main" id="{F3F77F5F-4486-B542-B43F-02DBB5E1BAF4}"/>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53E53D4A-3BB4-DF4E-9F3F-1FCD18429F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228748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306" y="173750"/>
            <a:ext cx="9961986" cy="740653"/>
          </a:xfrm>
        </p:spPr>
        <p:txBody>
          <a:bodyPr/>
          <a:lstStyle>
            <a:lvl1pPr>
              <a:defRPr>
                <a:solidFill>
                  <a:srgbClr val="AB0003"/>
                </a:solidFill>
              </a:defRPr>
            </a:lvl1pPr>
          </a:lstStyle>
          <a:p>
            <a:r>
              <a:rPr lang="en-US" dirty="0"/>
              <a:t>CLICK TO EDIT </a:t>
            </a:r>
            <a:br>
              <a:rPr lang="en-US" dirty="0"/>
            </a:br>
            <a:r>
              <a:rPr lang="en-US" dirty="0"/>
              <a:t>MASTER TITLE STYLE</a:t>
            </a:r>
          </a:p>
        </p:txBody>
      </p:sp>
      <p:sp>
        <p:nvSpPr>
          <p:cNvPr id="3" name="Date Placeholder 2"/>
          <p:cNvSpPr>
            <a:spLocks noGrp="1"/>
          </p:cNvSpPr>
          <p:nvPr>
            <p:ph type="dt" sz="half" idx="10"/>
          </p:nvPr>
        </p:nvSpPr>
        <p:spPr/>
        <p:txBody>
          <a:bodyPr/>
          <a:lstStyle/>
          <a:p>
            <a:fld id="{BB7F9C2D-98A7-4A5A-AF37-9DE9D3A4D871}" type="datetime1">
              <a:rPr lang="en-US" smtClean="0"/>
              <a:pPr/>
              <a:t>2/22/2024</a:t>
            </a:fld>
            <a:endParaRPr lang="en-US"/>
          </a:p>
        </p:txBody>
      </p:sp>
      <p:sp>
        <p:nvSpPr>
          <p:cNvPr id="5" name="Slide Number Placeholder 4"/>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1430084383"/>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5" y="4406903"/>
            <a:ext cx="10368598" cy="1362075"/>
          </a:xfrm>
        </p:spPr>
        <p:txBody>
          <a:bodyPr anchor="t"/>
          <a:lstStyle>
            <a:lvl1pPr algn="l">
              <a:defRPr sz="3000" b="1" cap="all">
                <a:solidFill>
                  <a:srgbClr val="AB0003"/>
                </a:solidFill>
              </a:defRPr>
            </a:lvl1pPr>
          </a:lstStyle>
          <a:p>
            <a:r>
              <a:rPr lang="en-US" dirty="0"/>
              <a:t>Click to edit Master title style</a:t>
            </a:r>
          </a:p>
        </p:txBody>
      </p:sp>
      <p:sp>
        <p:nvSpPr>
          <p:cNvPr id="3" name="Text Placeholder 2"/>
          <p:cNvSpPr>
            <a:spLocks noGrp="1"/>
          </p:cNvSpPr>
          <p:nvPr>
            <p:ph type="body" idx="1"/>
          </p:nvPr>
        </p:nvSpPr>
        <p:spPr>
          <a:xfrm>
            <a:off x="963585" y="2906713"/>
            <a:ext cx="10368598"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E19EB3F-C711-4304-A4F6-7B4841DEDE94}" type="datetime1">
              <a:rPr lang="en-US" smtClean="0"/>
              <a:pPr/>
              <a:t>2/22/2024</a:t>
            </a:fld>
            <a:endParaRPr lang="en-US"/>
          </a:p>
        </p:txBody>
      </p:sp>
      <p:sp>
        <p:nvSpPr>
          <p:cNvPr id="6" name="Slide Number Placeholder 5"/>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1147366597"/>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306" y="173750"/>
            <a:ext cx="10063639" cy="740653"/>
          </a:xfrm>
        </p:spPr>
        <p:txBody>
          <a:bodyPr/>
          <a:lstStyle>
            <a:lvl1pPr>
              <a:defRPr>
                <a:solidFill>
                  <a:srgbClr val="AB0003"/>
                </a:solidFill>
              </a:defRPr>
            </a:lvl1pPr>
          </a:lstStyle>
          <a:p>
            <a:r>
              <a:rPr lang="en-US" dirty="0"/>
              <a:t>CLICK TO EDIT </a:t>
            </a:r>
            <a:br>
              <a:rPr lang="en-US" dirty="0"/>
            </a:br>
            <a:r>
              <a:rPr lang="en-US" dirty="0"/>
              <a:t>MASTER TITLE STYLE</a:t>
            </a:r>
          </a:p>
        </p:txBody>
      </p:sp>
      <p:sp>
        <p:nvSpPr>
          <p:cNvPr id="3" name="Content Placeholder 2"/>
          <p:cNvSpPr>
            <a:spLocks noGrp="1"/>
          </p:cNvSpPr>
          <p:nvPr>
            <p:ph sz="half" idx="1"/>
          </p:nvPr>
        </p:nvSpPr>
        <p:spPr>
          <a:xfrm>
            <a:off x="609917" y="1600203"/>
            <a:ext cx="5387605" cy="4525963"/>
          </a:xfrm>
          <a:solidFill>
            <a:schemeClr val="bg1">
              <a:lumMod val="95000"/>
            </a:schemeClr>
          </a:solidFill>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0828" y="1600203"/>
            <a:ext cx="5387605" cy="4525963"/>
          </a:xfrm>
          <a:solidFill>
            <a:schemeClr val="bg1">
              <a:lumMod val="95000"/>
            </a:schemeClr>
          </a:solidFill>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9E90E5-F405-40E0-BCD9-8001C0D52617}" type="datetime1">
              <a:rPr lang="en-US" smtClean="0"/>
              <a:pPr/>
              <a:t>2/22/2024</a:t>
            </a:fld>
            <a:endParaRPr lang="en-US"/>
          </a:p>
        </p:txBody>
      </p:sp>
      <p:sp>
        <p:nvSpPr>
          <p:cNvPr id="7" name="Slide Number Placeholder 6"/>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1046933329"/>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BAC9F-A0B1-4460-AE6A-1FEB31152C69}" type="datetime1">
              <a:rPr lang="en-US" smtClean="0"/>
              <a:pPr/>
              <a:t>2/22/2024</a:t>
            </a:fld>
            <a:endParaRPr lang="en-US"/>
          </a:p>
        </p:txBody>
      </p:sp>
      <p:sp>
        <p:nvSpPr>
          <p:cNvPr id="4" name="Slide Number Placeholder 3"/>
          <p:cNvSpPr>
            <a:spLocks noGrp="1"/>
          </p:cNvSpPr>
          <p:nvPr>
            <p:ph type="sldNum" sz="quarter" idx="12"/>
          </p:nvPr>
        </p:nvSpPr>
        <p:spPr/>
        <p:txBody>
          <a:bodyPr/>
          <a:lstStyle/>
          <a:p>
            <a:fld id="{CD64BFC3-983F-4B0A-9A55-84A85105ADC0}" type="slidenum">
              <a:rPr lang="en-US" smtClean="0"/>
              <a:pPr/>
              <a:t>‹#›</a:t>
            </a:fld>
            <a:endParaRPr lang="en-US"/>
          </a:p>
        </p:txBody>
      </p:sp>
    </p:spTree>
    <p:extLst>
      <p:ext uri="{BB962C8B-B14F-4D97-AF65-F5344CB8AC3E}">
        <p14:creationId xmlns:p14="http://schemas.microsoft.com/office/powerpoint/2010/main" val="146810938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 green blue objects">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414955F-91EA-5E4E-994F-4A7C40FD8F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12198350" cy="6858000"/>
          </a:xfrm>
          <a:prstGeom prst="rect">
            <a:avLst/>
          </a:prstGeom>
        </p:spPr>
      </p:pic>
      <p:sp>
        <p:nvSpPr>
          <p:cNvPr id="2" name="Title 1"/>
          <p:cNvSpPr>
            <a:spLocks noGrp="1"/>
          </p:cNvSpPr>
          <p:nvPr>
            <p:ph type="title" hasCustomPrompt="1"/>
          </p:nvPr>
        </p:nvSpPr>
        <p:spPr>
          <a:xfrm>
            <a:off x="497148" y="3197506"/>
            <a:ext cx="5024785" cy="850446"/>
          </a:xfrm>
        </p:spPr>
        <p:txBody>
          <a:bodyPr anchor="b"/>
          <a:lstStyle>
            <a:lvl1pPr>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3"/>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10" name="Footer Placeholder 4">
            <a:extLst>
              <a:ext uri="{FF2B5EF4-FFF2-40B4-BE49-F238E27FC236}">
                <a16:creationId xmlns:a16="http://schemas.microsoft.com/office/drawing/2014/main" id="{7405F14C-C50F-2A4D-B15A-2AC93C986F59}"/>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D0F5A230-1243-354D-9434-2762FAB4E0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368520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 green objects">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062F881-F280-CD4E-AAE5-A8D74DF0D3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12198350" cy="6858000"/>
          </a:xfrm>
          <a:prstGeom prst="rect">
            <a:avLst/>
          </a:prstGeom>
        </p:spPr>
      </p:pic>
      <p:sp>
        <p:nvSpPr>
          <p:cNvPr id="2" name="Title 1"/>
          <p:cNvSpPr>
            <a:spLocks noGrp="1"/>
          </p:cNvSpPr>
          <p:nvPr>
            <p:ph type="title" hasCustomPrompt="1"/>
          </p:nvPr>
        </p:nvSpPr>
        <p:spPr>
          <a:xfrm>
            <a:off x="497148" y="3197506"/>
            <a:ext cx="5024785" cy="850446"/>
          </a:xfrm>
        </p:spPr>
        <p:txBody>
          <a:bodyPr anchor="b"/>
          <a:lstStyle>
            <a:lvl1pPr>
              <a:defRPr sz="2400" baseline="0">
                <a:solidFill>
                  <a:schemeClr val="bg1"/>
                </a:solidFill>
              </a:defRPr>
            </a:lvl1pPr>
          </a:lstStyle>
          <a:p>
            <a:r>
              <a:rPr lang="en-US" dirty="0"/>
              <a:t>DIVIDER TITLE HERE</a:t>
            </a:r>
          </a:p>
        </p:txBody>
      </p:sp>
      <p:sp>
        <p:nvSpPr>
          <p:cNvPr id="3" name="Text Placeholder 2"/>
          <p:cNvSpPr>
            <a:spLocks noGrp="1"/>
          </p:cNvSpPr>
          <p:nvPr>
            <p:ph type="body" idx="1" hasCustomPrompt="1"/>
          </p:nvPr>
        </p:nvSpPr>
        <p:spPr>
          <a:xfrm>
            <a:off x="497148" y="4074943"/>
            <a:ext cx="5024785" cy="352651"/>
          </a:xfrm>
        </p:spPr>
        <p:txBody>
          <a:bodyPr/>
          <a:lstStyle>
            <a:lvl1pPr marL="0" indent="0">
              <a:buNone/>
              <a:defRPr sz="1200"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Subtitle here if you need it </a:t>
            </a:r>
          </a:p>
        </p:txBody>
      </p:sp>
      <p:sp>
        <p:nvSpPr>
          <p:cNvPr id="10" name="Footer Placeholder 4">
            <a:extLst>
              <a:ext uri="{FF2B5EF4-FFF2-40B4-BE49-F238E27FC236}">
                <a16:creationId xmlns:a16="http://schemas.microsoft.com/office/drawing/2014/main" id="{923E2E4B-2C43-774C-8182-142B4B2767B9}"/>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73554C6D-7F8C-A540-B397-2C12558F0A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323020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pact - photo">
    <p:spTree>
      <p:nvGrpSpPr>
        <p:cNvPr id="1" name=""/>
        <p:cNvGrpSpPr/>
        <p:nvPr/>
      </p:nvGrpSpPr>
      <p:grpSpPr>
        <a:xfrm>
          <a:off x="0" y="0"/>
          <a:ext cx="0" cy="0"/>
          <a:chOff x="0" y="0"/>
          <a:chExt cx="0" cy="0"/>
        </a:xfrm>
      </p:grpSpPr>
      <p:pic>
        <p:nvPicPr>
          <p:cNvPr id="16" name="Picture 15" descr="A picture containing background pattern&#10;&#10;Description automatically generated">
            <a:extLst>
              <a:ext uri="{FF2B5EF4-FFF2-40B4-BE49-F238E27FC236}">
                <a16:creationId xmlns:a16="http://schemas.microsoft.com/office/drawing/2014/main" id="{867233AD-5081-FC4A-BBEE-CF5CD765B4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08" y="0"/>
            <a:ext cx="12193937" cy="6858000"/>
          </a:xfrm>
          <a:prstGeom prst="rect">
            <a:avLst/>
          </a:prstGeom>
        </p:spPr>
      </p:pic>
      <p:sp>
        <p:nvSpPr>
          <p:cNvPr id="13" name="Picture Placeholder 10">
            <a:extLst>
              <a:ext uri="{FF2B5EF4-FFF2-40B4-BE49-F238E27FC236}">
                <a16:creationId xmlns:a16="http://schemas.microsoft.com/office/drawing/2014/main" id="{980A1AA0-D44F-7746-8A24-B4D63161183E}"/>
              </a:ext>
            </a:extLst>
          </p:cNvPr>
          <p:cNvSpPr>
            <a:spLocks noGrp="1"/>
          </p:cNvSpPr>
          <p:nvPr>
            <p:ph type="pic" sz="quarter" idx="13" hasCustomPrompt="1"/>
          </p:nvPr>
        </p:nvSpPr>
        <p:spPr>
          <a:xfrm>
            <a:off x="0" y="0"/>
            <a:ext cx="12198350" cy="6858000"/>
          </a:xfrm>
        </p:spPr>
        <p:txBody>
          <a:bodyPr tIns="0" bIns="1554480" anchor="ctr" anchorCtr="0"/>
          <a:lstStyle>
            <a:lvl1pPr algn="ctr">
              <a:defRPr>
                <a:solidFill>
                  <a:schemeClr val="bg1"/>
                </a:solidFill>
              </a:defRPr>
            </a:lvl1pPr>
          </a:lstStyle>
          <a:p>
            <a:r>
              <a:rPr lang="en-US" dirty="0"/>
              <a:t>click photo placeholder icon, select image</a:t>
            </a:r>
          </a:p>
        </p:txBody>
      </p:sp>
      <p:sp>
        <p:nvSpPr>
          <p:cNvPr id="9" name="Footer Placeholder 4">
            <a:extLst>
              <a:ext uri="{FF2B5EF4-FFF2-40B4-BE49-F238E27FC236}">
                <a16:creationId xmlns:a16="http://schemas.microsoft.com/office/drawing/2014/main" id="{2B4CB8BE-57F5-4549-A4D5-D2D1D23E79DF}"/>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sp>
        <p:nvSpPr>
          <p:cNvPr id="7" name="Content Placeholder 2">
            <a:extLst>
              <a:ext uri="{FF2B5EF4-FFF2-40B4-BE49-F238E27FC236}">
                <a16:creationId xmlns:a16="http://schemas.microsoft.com/office/drawing/2014/main" id="{4966D296-2BCB-FD43-9030-EE3ACEE0C16B}"/>
              </a:ext>
            </a:extLst>
          </p:cNvPr>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pic>
        <p:nvPicPr>
          <p:cNvPr id="8" name="Picture 7" descr="A picture containing text, clipart&#10;&#10;Description automatically generated">
            <a:extLst>
              <a:ext uri="{FF2B5EF4-FFF2-40B4-BE49-F238E27FC236}">
                <a16:creationId xmlns:a16="http://schemas.microsoft.com/office/drawing/2014/main" id="{3C813594-1B31-5B40-9D90-C35F0FBC38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208806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pact - black objects">
    <p:spTree>
      <p:nvGrpSpPr>
        <p:cNvPr id="1" name=""/>
        <p:cNvGrpSpPr/>
        <p:nvPr/>
      </p:nvGrpSpPr>
      <p:grpSpPr>
        <a:xfrm>
          <a:off x="0" y="0"/>
          <a:ext cx="0" cy="0"/>
          <a:chOff x="0" y="0"/>
          <a:chExt cx="0" cy="0"/>
        </a:xfrm>
      </p:grpSpPr>
      <p:pic>
        <p:nvPicPr>
          <p:cNvPr id="6" name="Picture 5" descr="A picture containing ceiling, dark, light, lit&#10;&#10;Description automatically generated">
            <a:extLst>
              <a:ext uri="{FF2B5EF4-FFF2-40B4-BE49-F238E27FC236}">
                <a16:creationId xmlns:a16="http://schemas.microsoft.com/office/drawing/2014/main" id="{B4DDEFE2-4E6D-8540-80A7-EA12624023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3" name="Content Placeholder 2"/>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sp>
        <p:nvSpPr>
          <p:cNvPr id="9" name="Footer Placeholder 4">
            <a:extLst>
              <a:ext uri="{FF2B5EF4-FFF2-40B4-BE49-F238E27FC236}">
                <a16:creationId xmlns:a16="http://schemas.microsoft.com/office/drawing/2014/main" id="{2B4CB8BE-57F5-4549-A4D5-D2D1D23E79DF}"/>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8" name="Picture 7" descr="A picture containing text, clipart&#10;&#10;Description automatically generated">
            <a:extLst>
              <a:ext uri="{FF2B5EF4-FFF2-40B4-BE49-F238E27FC236}">
                <a16:creationId xmlns:a16="http://schemas.microsoft.com/office/drawing/2014/main" id="{4CA56AD5-0CAC-C740-A0A3-EFC4D4ED7C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24911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pact - grey objects">
    <p:spTree>
      <p:nvGrpSpPr>
        <p:cNvPr id="1" name=""/>
        <p:cNvGrpSpPr/>
        <p:nvPr/>
      </p:nvGrpSpPr>
      <p:grpSpPr>
        <a:xfrm>
          <a:off x="0" y="0"/>
          <a:ext cx="0" cy="0"/>
          <a:chOff x="0" y="0"/>
          <a:chExt cx="0" cy="0"/>
        </a:xfrm>
      </p:grpSpPr>
      <p:pic>
        <p:nvPicPr>
          <p:cNvPr id="6" name="Picture 5" descr="A picture containing ceiling, light, bathroom&#10;&#10;Description automatically generated">
            <a:extLst>
              <a:ext uri="{FF2B5EF4-FFF2-40B4-BE49-F238E27FC236}">
                <a16:creationId xmlns:a16="http://schemas.microsoft.com/office/drawing/2014/main" id="{2175B8AA-586D-D24D-A4D5-B0BC1D34E1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5" name="Footer Placeholder 4"/>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pic>
        <p:nvPicPr>
          <p:cNvPr id="7" name="Picture 6" descr="A picture containing text, clipart&#10;&#10;Description automatically generated">
            <a:extLst>
              <a:ext uri="{FF2B5EF4-FFF2-40B4-BE49-F238E27FC236}">
                <a16:creationId xmlns:a16="http://schemas.microsoft.com/office/drawing/2014/main" id="{17C32B05-90DB-5B44-8D0B-613A3A75C4B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
        <p:nvSpPr>
          <p:cNvPr id="8" name="Content Placeholder 2">
            <a:extLst>
              <a:ext uri="{FF2B5EF4-FFF2-40B4-BE49-F238E27FC236}">
                <a16:creationId xmlns:a16="http://schemas.microsoft.com/office/drawing/2014/main" id="{4574903E-A0A7-3242-8FDB-DBCAC37F091A}"/>
              </a:ext>
            </a:extLst>
          </p:cNvPr>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spTree>
    <p:extLst>
      <p:ext uri="{BB962C8B-B14F-4D97-AF65-F5344CB8AC3E}">
        <p14:creationId xmlns:p14="http://schemas.microsoft.com/office/powerpoint/2010/main" val="64138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pact - blue objects">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C03F4202-1BA4-2C4F-8407-75E51A0346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1" y="-11068"/>
            <a:ext cx="12218035" cy="6869067"/>
          </a:xfrm>
          <a:prstGeom prst="rect">
            <a:avLst/>
          </a:prstGeom>
        </p:spPr>
      </p:pic>
      <p:sp>
        <p:nvSpPr>
          <p:cNvPr id="9" name="Footer Placeholder 4">
            <a:extLst>
              <a:ext uri="{FF2B5EF4-FFF2-40B4-BE49-F238E27FC236}">
                <a16:creationId xmlns:a16="http://schemas.microsoft.com/office/drawing/2014/main" id="{7BC1DB6E-B9E3-B042-9274-51AFF05A9C98}"/>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sp>
        <p:nvSpPr>
          <p:cNvPr id="6" name="Content Placeholder 2">
            <a:extLst>
              <a:ext uri="{FF2B5EF4-FFF2-40B4-BE49-F238E27FC236}">
                <a16:creationId xmlns:a16="http://schemas.microsoft.com/office/drawing/2014/main" id="{3C5E11F5-0A94-2B43-B730-61842EA5B39A}"/>
              </a:ext>
            </a:extLst>
          </p:cNvPr>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AF714367-FC2D-EE4F-950A-4F04C61E8B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341902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0" name="Titre 1"/>
          <p:cNvSpPr>
            <a:spLocks noGrp="1"/>
          </p:cNvSpPr>
          <p:nvPr>
            <p:ph type="ctrTitle" hasCustomPrompt="1"/>
          </p:nvPr>
        </p:nvSpPr>
        <p:spPr>
          <a:xfrm>
            <a:off x="359777" y="3975759"/>
            <a:ext cx="11376530" cy="1123038"/>
          </a:xfrm>
        </p:spPr>
        <p:txBody>
          <a:bodyPr anchor="b"/>
          <a:lstStyle>
            <a:lvl1pPr algn="l">
              <a:defRPr sz="6000" baseline="0">
                <a:latin typeface="Arial"/>
                <a:cs typeface="Arial"/>
              </a:defRPr>
            </a:lvl1pPr>
          </a:lstStyle>
          <a:p>
            <a:r>
              <a:rPr lang="en-US" dirty="0"/>
              <a:t>Section Title</a:t>
            </a:r>
            <a:endParaRPr lang="fr-FR" dirty="0"/>
          </a:p>
        </p:txBody>
      </p:sp>
      <p:sp>
        <p:nvSpPr>
          <p:cNvPr id="31" name="Sous-titre 2"/>
          <p:cNvSpPr>
            <a:spLocks noGrp="1"/>
          </p:cNvSpPr>
          <p:nvPr>
            <p:ph type="subTitle" idx="1" hasCustomPrompt="1"/>
          </p:nvPr>
        </p:nvSpPr>
        <p:spPr>
          <a:xfrm>
            <a:off x="359777" y="3093890"/>
            <a:ext cx="11376530" cy="867169"/>
          </a:xfrm>
        </p:spPr>
        <p:txBody>
          <a:bodyPr anchor="b"/>
          <a:lstStyle>
            <a:lvl1pPr marL="0" indent="0" algn="l">
              <a:buNone/>
              <a:defRPr sz="2400">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Section</a:t>
            </a:r>
            <a:endParaRPr lang="fr-FR" dirty="0"/>
          </a:p>
        </p:txBody>
      </p:sp>
      <p:cxnSp>
        <p:nvCxnSpPr>
          <p:cNvPr id="32" name="Straight Connector 31"/>
          <p:cNvCxnSpPr/>
          <p:nvPr userDrawn="1"/>
        </p:nvCxnSpPr>
        <p:spPr>
          <a:xfrm>
            <a:off x="359777" y="5098797"/>
            <a:ext cx="3074092" cy="0"/>
          </a:xfrm>
          <a:prstGeom prst="line">
            <a:avLst/>
          </a:prstGeom>
          <a:ln w="76200" cmpd="sng">
            <a:solidFill>
              <a:schemeClr val="tx2"/>
            </a:solidFill>
          </a:ln>
        </p:spPr>
        <p:style>
          <a:lnRef idx="2">
            <a:schemeClr val="accent1"/>
          </a:lnRef>
          <a:fillRef idx="0">
            <a:schemeClr val="accent1"/>
          </a:fillRef>
          <a:effectRef idx="1">
            <a:schemeClr val="accent1"/>
          </a:effectRef>
          <a:fontRef idx="minor">
            <a:schemeClr val="tx1"/>
          </a:fontRef>
        </p:style>
      </p:cxnSp>
      <p:pic>
        <p:nvPicPr>
          <p:cNvPr id="2" name="Picture 7" descr="logo-IS.png">
            <a:extLst>
              <a:ext uri="{FF2B5EF4-FFF2-40B4-BE49-F238E27FC236}">
                <a16:creationId xmlns:a16="http://schemas.microsoft.com/office/drawing/2014/main" id="{E50866E7-4162-7A98-3E26-93D90AD7C1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1789" y="165295"/>
            <a:ext cx="2033681" cy="1702191"/>
          </a:xfrm>
          <a:prstGeom prst="rect">
            <a:avLst/>
          </a:prstGeom>
        </p:spPr>
      </p:pic>
      <p:sp>
        <p:nvSpPr>
          <p:cNvPr id="3" name="Date Placeholder 3">
            <a:extLst>
              <a:ext uri="{FF2B5EF4-FFF2-40B4-BE49-F238E27FC236}">
                <a16:creationId xmlns:a16="http://schemas.microsoft.com/office/drawing/2014/main" id="{977D797C-D046-80F8-EC90-4E08BE277173}"/>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7" name="Footer Placeholder 4">
            <a:extLst>
              <a:ext uri="{FF2B5EF4-FFF2-40B4-BE49-F238E27FC236}">
                <a16:creationId xmlns:a16="http://schemas.microsoft.com/office/drawing/2014/main" id="{DD6B1FAB-0F8B-9952-3886-6BF7EB970086}"/>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8" name="Slide Number Placeholder 5">
            <a:extLst>
              <a:ext uri="{FF2B5EF4-FFF2-40B4-BE49-F238E27FC236}">
                <a16:creationId xmlns:a16="http://schemas.microsoft.com/office/drawing/2014/main" id="{31697720-FF28-EBCA-6E58-9305D8EC79DF}"/>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1265155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pact - green blue object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0ECDD80-84EE-AB4A-887C-66AECE7568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11068"/>
            <a:ext cx="12218033" cy="6869066"/>
          </a:xfrm>
          <a:prstGeom prst="rect">
            <a:avLst/>
          </a:prstGeom>
        </p:spPr>
      </p:pic>
      <p:sp>
        <p:nvSpPr>
          <p:cNvPr id="9" name="Footer Placeholder 4">
            <a:extLst>
              <a:ext uri="{FF2B5EF4-FFF2-40B4-BE49-F238E27FC236}">
                <a16:creationId xmlns:a16="http://schemas.microsoft.com/office/drawing/2014/main" id="{11A53A49-E06C-4042-9015-803ED0E7A877}"/>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sp>
        <p:nvSpPr>
          <p:cNvPr id="8" name="Content Placeholder 2">
            <a:extLst>
              <a:ext uri="{FF2B5EF4-FFF2-40B4-BE49-F238E27FC236}">
                <a16:creationId xmlns:a16="http://schemas.microsoft.com/office/drawing/2014/main" id="{59D410E9-742A-4945-B21E-791AB76E04B4}"/>
              </a:ext>
            </a:extLst>
          </p:cNvPr>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pic>
        <p:nvPicPr>
          <p:cNvPr id="6" name="Picture 5" descr="A picture containing text, clipart&#10;&#10;Description automatically generated">
            <a:extLst>
              <a:ext uri="{FF2B5EF4-FFF2-40B4-BE49-F238E27FC236}">
                <a16:creationId xmlns:a16="http://schemas.microsoft.com/office/drawing/2014/main" id="{49779A9A-B55C-5D47-82F4-8334A2CE3E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396047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pact - green objects">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58071309-280E-1C4F-92E3-34DF6D520D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9" name="Footer Placeholder 4">
            <a:extLst>
              <a:ext uri="{FF2B5EF4-FFF2-40B4-BE49-F238E27FC236}">
                <a16:creationId xmlns:a16="http://schemas.microsoft.com/office/drawing/2014/main" id="{129B01FF-9B41-F14E-A6D0-BF513926B2D1}"/>
              </a:ext>
            </a:extLst>
          </p:cNvPr>
          <p:cNvSpPr>
            <a:spLocks noGrp="1"/>
          </p:cNvSpPr>
          <p:nvPr>
            <p:ph type="ftr" sz="quarter" idx="11"/>
          </p:nvPr>
        </p:nvSpPr>
        <p:spPr>
          <a:xfrm>
            <a:off x="497147" y="6452932"/>
            <a:ext cx="1944443" cy="92333"/>
          </a:xfrm>
        </p:spPr>
        <p:txBody>
          <a:bodyPr/>
          <a:lstStyle>
            <a:lvl1pPr>
              <a:defRPr>
                <a:solidFill>
                  <a:schemeClr val="bg1"/>
                </a:solidFill>
              </a:defRPr>
            </a:lvl1pPr>
          </a:lstStyle>
          <a:p>
            <a:r>
              <a:rPr lang="en-US" dirty="0"/>
              <a:t>® 2021 Object Management Group. All Rights Reserved.</a:t>
            </a:r>
          </a:p>
        </p:txBody>
      </p:sp>
      <p:sp>
        <p:nvSpPr>
          <p:cNvPr id="6" name="Content Placeholder 2">
            <a:extLst>
              <a:ext uri="{FF2B5EF4-FFF2-40B4-BE49-F238E27FC236}">
                <a16:creationId xmlns:a16="http://schemas.microsoft.com/office/drawing/2014/main" id="{8D3A771C-35EA-EB47-867D-611F137B5D64}"/>
              </a:ext>
            </a:extLst>
          </p:cNvPr>
          <p:cNvSpPr>
            <a:spLocks noGrp="1"/>
          </p:cNvSpPr>
          <p:nvPr>
            <p:ph idx="1" hasCustomPrompt="1"/>
          </p:nvPr>
        </p:nvSpPr>
        <p:spPr>
          <a:xfrm>
            <a:off x="497147" y="918369"/>
            <a:ext cx="9773429" cy="4351338"/>
          </a:xfrm>
        </p:spPr>
        <p:txBody>
          <a:bodyPr anchor="ctr" anchorCtr="0"/>
          <a:lstStyle>
            <a:lvl1pPr marL="0" marR="0" indent="0" algn="l" defTabSz="685800" rtl="0" eaLnBrk="1" fontAlgn="auto" latinLnBrk="0" hangingPunct="1">
              <a:lnSpc>
                <a:spcPct val="100000"/>
              </a:lnSpc>
              <a:spcBef>
                <a:spcPts val="1800"/>
              </a:spcBef>
              <a:spcAft>
                <a:spcPts val="0"/>
              </a:spcAft>
              <a:buClrTx/>
              <a:buSzTx/>
              <a:buFont typeface="Arial"/>
              <a:buNone/>
              <a:tabLst/>
              <a:defRPr sz="4050" b="1" cap="none" baseline="0">
                <a:solidFill>
                  <a:schemeClr val="bg1"/>
                </a:solidFill>
              </a:defRPr>
            </a:lvl1pPr>
            <a:lvl2pPr>
              <a:spcBef>
                <a:spcPts val="0"/>
              </a:spcBef>
              <a:defRPr sz="4050" b="1">
                <a:solidFill>
                  <a:schemeClr val="bg1"/>
                </a:solidFill>
              </a:defRPr>
            </a:lvl2pPr>
            <a:lvl3pPr marL="129779" indent="-122635">
              <a:tabLst/>
              <a:defRPr sz="1350">
                <a:solidFill>
                  <a:schemeClr val="bg1"/>
                </a:solidFill>
              </a:defRPr>
            </a:lvl3pPr>
            <a:lvl4pPr marL="129779" indent="-122635">
              <a:tabLst/>
              <a:defRPr sz="1350">
                <a:solidFill>
                  <a:schemeClr val="bg1"/>
                </a:solidFill>
              </a:defRPr>
            </a:lvl4pPr>
            <a:lvl5pPr marL="129779" indent="-122635">
              <a:tabLst/>
              <a:defRPr sz="1350">
                <a:solidFill>
                  <a:schemeClr val="bg1"/>
                </a:solidFill>
              </a:defRPr>
            </a:lvl5pPr>
          </a:lstStyle>
          <a:p>
            <a:pPr marL="0" marR="0" lvl="0" indent="0" algn="l" defTabSz="685800" rtl="0" eaLnBrk="1" fontAlgn="auto" latinLnBrk="0" hangingPunct="1">
              <a:lnSpc>
                <a:spcPct val="100000"/>
              </a:lnSpc>
              <a:spcBef>
                <a:spcPts val="1800"/>
              </a:spcBef>
              <a:spcAft>
                <a:spcPts val="0"/>
              </a:spcAft>
              <a:buClrTx/>
              <a:buSzTx/>
              <a:buFont typeface="Arial"/>
              <a:buNone/>
              <a:tabLst/>
              <a:defRPr/>
            </a:pPr>
            <a:r>
              <a:rPr lang="en-US" dirty="0"/>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7D1F1DC3-A3D5-B04B-976C-D823C3E620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50611" y="99978"/>
            <a:ext cx="2508797" cy="976985"/>
          </a:xfrm>
          <a:prstGeom prst="rect">
            <a:avLst/>
          </a:prstGeom>
        </p:spPr>
      </p:pic>
    </p:spTree>
    <p:extLst>
      <p:ext uri="{BB962C8B-B14F-4D97-AF65-F5344CB8AC3E}">
        <p14:creationId xmlns:p14="http://schemas.microsoft.com/office/powerpoint/2010/main" val="345285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Header +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200"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89469" y="1768030"/>
            <a:ext cx="9773429" cy="4114610"/>
          </a:xfrm>
        </p:spPr>
        <p:txBody>
          <a:bodyPr/>
          <a:lstStyle>
            <a:lvl1pPr>
              <a:defRPr sz="2800" b="0"/>
            </a:lvl1pPr>
            <a:lvl2pPr marL="347663" indent="-342900">
              <a:buFont typeface="Arial" panose="020B0604020202020204" pitchFamily="34" charset="0"/>
              <a:buChar char="•"/>
              <a:defRPr sz="2400"/>
            </a:lvl2pPr>
            <a:lvl3pPr>
              <a:defRPr sz="1800"/>
            </a:lvl3pPr>
            <a:lvl4pPr>
              <a:defRPr sz="2400"/>
            </a:lvl4pPr>
            <a:lvl5pPr>
              <a:defRPr sz="1800"/>
            </a:lvl5pPr>
          </a:lstStyle>
          <a:p>
            <a:pPr lvl="0"/>
            <a:r>
              <a:rPr lang="en-US" dirty="0"/>
              <a:t>Click to edit Master text styles</a:t>
            </a:r>
          </a:p>
          <a:p>
            <a:pPr lvl="1"/>
            <a:r>
              <a:rPr lang="en-US" dirty="0"/>
              <a:t>Second level</a:t>
            </a:r>
          </a:p>
          <a:p>
            <a:pPr lvl="4"/>
            <a:r>
              <a:rPr lang="en-US" dirty="0"/>
              <a:t>Third level</a:t>
            </a:r>
          </a:p>
          <a:p>
            <a:pPr lvl="4"/>
            <a:r>
              <a:rPr lang="en-US" dirty="0"/>
              <a:t>Fourth level</a:t>
            </a:r>
          </a:p>
          <a:p>
            <a:pPr lvl="4"/>
            <a:r>
              <a:rPr lang="en-US" dirty="0"/>
              <a:t>Fifth level</a:t>
            </a:r>
          </a:p>
        </p:txBody>
      </p:sp>
      <p:sp>
        <p:nvSpPr>
          <p:cNvPr id="12" name="Rectangle 11">
            <a:extLst>
              <a:ext uri="{FF2B5EF4-FFF2-40B4-BE49-F238E27FC236}">
                <a16:creationId xmlns:a16="http://schemas.microsoft.com/office/drawing/2014/main" id="{E8269BF3-C00F-D543-945E-138469EF6519}"/>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3" name="Rectangle 12">
            <a:extLst>
              <a:ext uri="{FF2B5EF4-FFF2-40B4-BE49-F238E27FC236}">
                <a16:creationId xmlns:a16="http://schemas.microsoft.com/office/drawing/2014/main" id="{FA8573D2-3098-4F4C-AE4B-ABCBFAC7BB23}"/>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4" name="Rectangle 13">
            <a:extLst>
              <a:ext uri="{FF2B5EF4-FFF2-40B4-BE49-F238E27FC236}">
                <a16:creationId xmlns:a16="http://schemas.microsoft.com/office/drawing/2014/main" id="{8ADF254F-9331-FC40-991F-524B2A294C56}"/>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5" name="Footer Placeholder 4">
            <a:extLst>
              <a:ext uri="{FF2B5EF4-FFF2-40B4-BE49-F238E27FC236}">
                <a16:creationId xmlns:a16="http://schemas.microsoft.com/office/drawing/2014/main" id="{51738B67-D956-834F-A306-8228CD8DAAD9}"/>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6" name="Slide Number Placeholder 5">
            <a:extLst>
              <a:ext uri="{FF2B5EF4-FFF2-40B4-BE49-F238E27FC236}">
                <a16:creationId xmlns:a16="http://schemas.microsoft.com/office/drawing/2014/main" id="{AC6D248A-5765-6A42-A182-5809BD1F7D11}"/>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pic>
        <p:nvPicPr>
          <p:cNvPr id="5" name="Picture 4" descr="Text&#10;&#10;Description automatically generated with medium confidence">
            <a:extLst>
              <a:ext uri="{FF2B5EF4-FFF2-40B4-BE49-F238E27FC236}">
                <a16:creationId xmlns:a16="http://schemas.microsoft.com/office/drawing/2014/main" id="{BE43A7DA-23FA-154F-ACE9-5901660CE2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204827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 Subhead +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497147" y="73805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2" name="Rectangle 11">
            <a:extLst>
              <a:ext uri="{FF2B5EF4-FFF2-40B4-BE49-F238E27FC236}">
                <a16:creationId xmlns:a16="http://schemas.microsoft.com/office/drawing/2014/main" id="{6ABFEB11-CCEF-274B-A2BB-C842F59590F0}"/>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3" name="Rectangle 12">
            <a:extLst>
              <a:ext uri="{FF2B5EF4-FFF2-40B4-BE49-F238E27FC236}">
                <a16:creationId xmlns:a16="http://schemas.microsoft.com/office/drawing/2014/main" id="{6D206BFB-C534-8E42-8C3B-D7DC3AE70CFA}"/>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Footer Placeholder 4">
            <a:extLst>
              <a:ext uri="{FF2B5EF4-FFF2-40B4-BE49-F238E27FC236}">
                <a16:creationId xmlns:a16="http://schemas.microsoft.com/office/drawing/2014/main" id="{6623EF4B-EC6F-9640-8BA0-C1F838024FD5}"/>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0" name="Slide Number Placeholder 5">
            <a:extLst>
              <a:ext uri="{FF2B5EF4-FFF2-40B4-BE49-F238E27FC236}">
                <a16:creationId xmlns:a16="http://schemas.microsoft.com/office/drawing/2014/main" id="{6F9779A6-75E1-BA47-9C44-DECC664B5D9C}"/>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Rectangle 14">
            <a:extLst>
              <a:ext uri="{FF2B5EF4-FFF2-40B4-BE49-F238E27FC236}">
                <a16:creationId xmlns:a16="http://schemas.microsoft.com/office/drawing/2014/main" id="{CBC165AB-2A38-5243-92A6-D567F4E02CA1}"/>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6" name="Picture 15" descr="Text&#10;&#10;Description automatically generated with medium confidence">
            <a:extLst>
              <a:ext uri="{FF2B5EF4-FFF2-40B4-BE49-F238E27FC236}">
                <a16:creationId xmlns:a16="http://schemas.microsoft.com/office/drawing/2014/main" id="{CB587A87-39EC-F94B-AB96-19FD2577A0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260160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x Header + Subhead +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9" y="400240"/>
            <a:ext cx="9773428"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497147" y="106740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DA0E40C3-A719-C945-8F9E-6ECEA212559D}"/>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6" name="Rectangle 15">
            <a:extLst>
              <a:ext uri="{FF2B5EF4-FFF2-40B4-BE49-F238E27FC236}">
                <a16:creationId xmlns:a16="http://schemas.microsoft.com/office/drawing/2014/main" id="{263292A2-42F9-8F4D-BF69-4770D3F6ACF8}"/>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Footer Placeholder 4">
            <a:extLst>
              <a:ext uri="{FF2B5EF4-FFF2-40B4-BE49-F238E27FC236}">
                <a16:creationId xmlns:a16="http://schemas.microsoft.com/office/drawing/2014/main" id="{C4892F54-0895-A445-8238-EFC5DCC16A7F}"/>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A77E4F22-027E-D341-A8BA-43341F900AC1}"/>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07BFB47F-1443-FF40-A416-8683CEFD9161}"/>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3" name="Picture 12" descr="Text&#10;&#10;Description automatically generated with medium confidence">
            <a:extLst>
              <a:ext uri="{FF2B5EF4-FFF2-40B4-BE49-F238E27FC236}">
                <a16:creationId xmlns:a16="http://schemas.microsoft.com/office/drawing/2014/main" id="{A25B4F51-EBCC-D142-AE5B-09C1A6728C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226865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 Two-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4630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CF862F8B-052C-3B41-B057-314A4C83822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4" name="Rectangle 13">
            <a:extLst>
              <a:ext uri="{FF2B5EF4-FFF2-40B4-BE49-F238E27FC236}">
                <a16:creationId xmlns:a16="http://schemas.microsoft.com/office/drawing/2014/main" id="{F0C31C1F-6AC7-A84C-A13A-755FDFF32668}"/>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Footer Placeholder 4">
            <a:extLst>
              <a:ext uri="{FF2B5EF4-FFF2-40B4-BE49-F238E27FC236}">
                <a16:creationId xmlns:a16="http://schemas.microsoft.com/office/drawing/2014/main" id="{70C90EEE-A5BD-9245-9C0B-6CC2120AC1C6}"/>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8929592F-18AB-8640-A477-5810E1C5E325}"/>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64D296CE-7164-AD45-854B-6C8C31329D07}"/>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6" name="Picture 15" descr="Text&#10;&#10;Description automatically generated with medium confidence">
            <a:extLst>
              <a:ext uri="{FF2B5EF4-FFF2-40B4-BE49-F238E27FC236}">
                <a16:creationId xmlns:a16="http://schemas.microsoft.com/office/drawing/2014/main" id="{D5410F0A-1025-5E4F-97DF-33E295CEC8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176247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 Subhead + Two-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046307"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47" y="73805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447D4291-4278-0245-839B-148A57B15BEA}"/>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Rectangle 18">
            <a:extLst>
              <a:ext uri="{FF2B5EF4-FFF2-40B4-BE49-F238E27FC236}">
                <a16:creationId xmlns:a16="http://schemas.microsoft.com/office/drawing/2014/main" id="{27C7BF2A-78C1-024D-B297-F5BCD707D46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Footer Placeholder 4">
            <a:extLst>
              <a:ext uri="{FF2B5EF4-FFF2-40B4-BE49-F238E27FC236}">
                <a16:creationId xmlns:a16="http://schemas.microsoft.com/office/drawing/2014/main" id="{0DBA4953-230A-1141-AC24-BEF0388F99D6}"/>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4" name="Slide Number Placeholder 5">
            <a:extLst>
              <a:ext uri="{FF2B5EF4-FFF2-40B4-BE49-F238E27FC236}">
                <a16:creationId xmlns:a16="http://schemas.microsoft.com/office/drawing/2014/main" id="{6D788504-16A4-E74E-B7EC-F839537A045A}"/>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4" name="Rectangle 13">
            <a:extLst>
              <a:ext uri="{FF2B5EF4-FFF2-40B4-BE49-F238E27FC236}">
                <a16:creationId xmlns:a16="http://schemas.microsoft.com/office/drawing/2014/main" id="{CFA7EE7F-B17D-E643-8F94-B65251950B26}"/>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6" name="Picture 15" descr="Text&#10;&#10;Description automatically generated with medium confidence">
            <a:extLst>
              <a:ext uri="{FF2B5EF4-FFF2-40B4-BE49-F238E27FC236}">
                <a16:creationId xmlns:a16="http://schemas.microsoft.com/office/drawing/2014/main" id="{8D43BB7A-79D0-3D41-AE7F-8D3C615E9F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210697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x Header + Subhead + Two-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9" y="400240"/>
            <a:ext cx="9773428"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046309" y="1772233"/>
            <a:ext cx="505201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47" y="106740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CC559C05-7CFD-3243-A0C2-9D3F6F6D5819}"/>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Rectangle 18">
            <a:extLst>
              <a:ext uri="{FF2B5EF4-FFF2-40B4-BE49-F238E27FC236}">
                <a16:creationId xmlns:a16="http://schemas.microsoft.com/office/drawing/2014/main" id="{0BC58C71-8265-3F44-B7FB-BD8E040DDDC5}"/>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Footer Placeholder 4">
            <a:extLst>
              <a:ext uri="{FF2B5EF4-FFF2-40B4-BE49-F238E27FC236}">
                <a16:creationId xmlns:a16="http://schemas.microsoft.com/office/drawing/2014/main" id="{C476FB76-ECDE-C347-980E-94B7EA71D0EB}"/>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4" name="Slide Number Placeholder 5">
            <a:extLst>
              <a:ext uri="{FF2B5EF4-FFF2-40B4-BE49-F238E27FC236}">
                <a16:creationId xmlns:a16="http://schemas.microsoft.com/office/drawing/2014/main" id="{2D83906D-6628-654E-B75D-4AB6F0968B5C}"/>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4" name="Rectangle 13">
            <a:extLst>
              <a:ext uri="{FF2B5EF4-FFF2-40B4-BE49-F238E27FC236}">
                <a16:creationId xmlns:a16="http://schemas.microsoft.com/office/drawing/2014/main" id="{28079E08-BB2A-6948-9B5B-AA73BAEE07A7}"/>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6" name="Picture 15" descr="Text&#10;&#10;Description automatically generated with medium confidence">
            <a:extLst>
              <a:ext uri="{FF2B5EF4-FFF2-40B4-BE49-F238E27FC236}">
                <a16:creationId xmlns:a16="http://schemas.microsoft.com/office/drawing/2014/main" id="{A1A1BF6A-30B6-9E40-AB13-880759B58D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5273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 Three-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339266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99847"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8292657"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19BC965C-A0B0-FD4C-987B-151C4B3B55CC}"/>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8" name="Rectangle 17">
            <a:extLst>
              <a:ext uri="{FF2B5EF4-FFF2-40B4-BE49-F238E27FC236}">
                <a16:creationId xmlns:a16="http://schemas.microsoft.com/office/drawing/2014/main" id="{B4843F16-5958-4F41-824C-ED85860C0B0F}"/>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Footer Placeholder 4">
            <a:extLst>
              <a:ext uri="{FF2B5EF4-FFF2-40B4-BE49-F238E27FC236}">
                <a16:creationId xmlns:a16="http://schemas.microsoft.com/office/drawing/2014/main" id="{B63DD4EA-4D91-184C-826D-8115EC0100BB}"/>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3" name="Slide Number Placeholder 5">
            <a:extLst>
              <a:ext uri="{FF2B5EF4-FFF2-40B4-BE49-F238E27FC236}">
                <a16:creationId xmlns:a16="http://schemas.microsoft.com/office/drawing/2014/main" id="{09B4D3E8-A880-8447-BAD1-90973595DEA6}"/>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4" name="Rectangle 13">
            <a:extLst>
              <a:ext uri="{FF2B5EF4-FFF2-40B4-BE49-F238E27FC236}">
                <a16:creationId xmlns:a16="http://schemas.microsoft.com/office/drawing/2014/main" id="{19BC9691-BCDB-F649-9111-D271F9FACCCA}"/>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5" name="Picture 14" descr="Text&#10;&#10;Description automatically generated with medium confidence">
            <a:extLst>
              <a:ext uri="{FF2B5EF4-FFF2-40B4-BE49-F238E27FC236}">
                <a16:creationId xmlns:a16="http://schemas.microsoft.com/office/drawing/2014/main" id="{EDA0A693-5D94-074F-ACAD-0776F7DC11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3476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 Subhead + Three-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339266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4399849"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8292658"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p:cNvSpPr>
            <a:spLocks noGrp="1"/>
          </p:cNvSpPr>
          <p:nvPr>
            <p:ph type="body" sz="quarter" idx="13"/>
          </p:nvPr>
        </p:nvSpPr>
        <p:spPr>
          <a:xfrm>
            <a:off x="497147" y="73805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6" name="Rectangle 15">
            <a:extLst>
              <a:ext uri="{FF2B5EF4-FFF2-40B4-BE49-F238E27FC236}">
                <a16:creationId xmlns:a16="http://schemas.microsoft.com/office/drawing/2014/main" id="{F4FFC6F0-7DED-B049-A5CD-669EFE072D7B}"/>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Rectangle 19">
            <a:extLst>
              <a:ext uri="{FF2B5EF4-FFF2-40B4-BE49-F238E27FC236}">
                <a16:creationId xmlns:a16="http://schemas.microsoft.com/office/drawing/2014/main" id="{890A19E2-FAB7-BE4C-B0DD-BA3A812D6816}"/>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Footer Placeholder 4">
            <a:extLst>
              <a:ext uri="{FF2B5EF4-FFF2-40B4-BE49-F238E27FC236}">
                <a16:creationId xmlns:a16="http://schemas.microsoft.com/office/drawing/2014/main" id="{937A59E0-61C2-F748-99AB-D381126B9748}"/>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420EFDFE-0400-874A-AD7B-D15A4B41EA69}"/>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Rectangle 14">
            <a:extLst>
              <a:ext uri="{FF2B5EF4-FFF2-40B4-BE49-F238E27FC236}">
                <a16:creationId xmlns:a16="http://schemas.microsoft.com/office/drawing/2014/main" id="{5C68AD4E-5BAA-E94E-BDE2-4149F455C0FD}"/>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8" name="Picture 17" descr="Text&#10;&#10;Description automatically generated with medium confidence">
            <a:extLst>
              <a:ext uri="{FF2B5EF4-FFF2-40B4-BE49-F238E27FC236}">
                <a16:creationId xmlns:a16="http://schemas.microsoft.com/office/drawing/2014/main" id="{5384BED1-EDE6-C84C-A7DC-1971966A07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154607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1"/>
                </a:solidFill>
                <a:latin typeface="+mj-lt"/>
              </a:defRPr>
            </a:lvl1pPr>
          </a:lstStyle>
          <a:p>
            <a:r>
              <a:rPr lang="en-GB"/>
              <a:t>Click to edit Master title style</a:t>
            </a:r>
            <a:endParaRPr lang="en-US" dirty="0"/>
          </a:p>
        </p:txBody>
      </p:sp>
      <p:sp>
        <p:nvSpPr>
          <p:cNvPr id="6" name="Date Placeholder 3">
            <a:extLst>
              <a:ext uri="{FF2B5EF4-FFF2-40B4-BE49-F238E27FC236}">
                <a16:creationId xmlns:a16="http://schemas.microsoft.com/office/drawing/2014/main" id="{C37F5C37-BBA8-A164-A506-A11870B88F06}"/>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bg1"/>
                </a:solidFill>
              </a:defRPr>
            </a:lvl1pPr>
          </a:lstStyle>
          <a:p>
            <a:r>
              <a:rPr lang="fr-FR"/>
              <a:t>15-20 July - 2023</a:t>
            </a:r>
            <a:endParaRPr lang="en-US" dirty="0"/>
          </a:p>
        </p:txBody>
      </p:sp>
      <p:sp>
        <p:nvSpPr>
          <p:cNvPr id="7" name="Footer Placeholder 4">
            <a:extLst>
              <a:ext uri="{FF2B5EF4-FFF2-40B4-BE49-F238E27FC236}">
                <a16:creationId xmlns:a16="http://schemas.microsoft.com/office/drawing/2014/main" id="{7CE73E83-95CC-AF26-B2FB-7EBBABB2B047}"/>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8" name="Slide Number Placeholder 5">
            <a:extLst>
              <a:ext uri="{FF2B5EF4-FFF2-40B4-BE49-F238E27FC236}">
                <a16:creationId xmlns:a16="http://schemas.microsoft.com/office/drawing/2014/main" id="{9B07CCF9-DED4-7F60-8C36-EE34081D1CFF}"/>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3723548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x Header + Subhead + Three-column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9" y="400240"/>
            <a:ext cx="9773428"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3392669"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4399849"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5"/>
          </p:nvPr>
        </p:nvSpPr>
        <p:spPr>
          <a:xfrm>
            <a:off x="8292658" y="1772233"/>
            <a:ext cx="3408547"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p:cNvSpPr>
            <a:spLocks noGrp="1"/>
          </p:cNvSpPr>
          <p:nvPr>
            <p:ph type="body" sz="quarter" idx="13"/>
          </p:nvPr>
        </p:nvSpPr>
        <p:spPr>
          <a:xfrm>
            <a:off x="497147" y="1067400"/>
            <a:ext cx="9773429" cy="327025"/>
          </a:xfrm>
        </p:spPr>
        <p:txBody>
          <a:bodyPr/>
          <a:lstStyle>
            <a:lvl1pPr>
              <a:defRPr sz="1050" b="1" cap="all" baseline="0">
                <a:solidFill>
                  <a:srgbClr val="979797"/>
                </a:solidFill>
              </a:defRPr>
            </a:lvl1pPr>
          </a:lstStyle>
          <a:p>
            <a:pPr lvl="0"/>
            <a:r>
              <a:rPr lang="en-US" dirty="0"/>
              <a:t>Click to edit Master text styles</a:t>
            </a:r>
          </a:p>
        </p:txBody>
      </p:sp>
      <p:sp>
        <p:nvSpPr>
          <p:cNvPr id="16" name="Rectangle 15">
            <a:extLst>
              <a:ext uri="{FF2B5EF4-FFF2-40B4-BE49-F238E27FC236}">
                <a16:creationId xmlns:a16="http://schemas.microsoft.com/office/drawing/2014/main" id="{454AD893-F02C-234C-9645-BB49324114B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Rectangle 19">
            <a:extLst>
              <a:ext uri="{FF2B5EF4-FFF2-40B4-BE49-F238E27FC236}">
                <a16:creationId xmlns:a16="http://schemas.microsoft.com/office/drawing/2014/main" id="{F8BCB21B-0F3A-C94C-98E1-4186224AA00C}"/>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Footer Placeholder 4">
            <a:extLst>
              <a:ext uri="{FF2B5EF4-FFF2-40B4-BE49-F238E27FC236}">
                <a16:creationId xmlns:a16="http://schemas.microsoft.com/office/drawing/2014/main" id="{B3203244-DD77-1941-ABE6-3E37E79A32D3}"/>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E47EF980-F71C-BB4B-9399-0F00B7704C19}"/>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5" name="Rectangle 14">
            <a:extLst>
              <a:ext uri="{FF2B5EF4-FFF2-40B4-BE49-F238E27FC236}">
                <a16:creationId xmlns:a16="http://schemas.microsoft.com/office/drawing/2014/main" id="{139E87E9-E90E-6346-86ED-9405CFC17924}"/>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18" name="Picture 17" descr="Text&#10;&#10;Description automatically generated with medium confidence">
            <a:extLst>
              <a:ext uri="{FF2B5EF4-FFF2-40B4-BE49-F238E27FC236}">
                <a16:creationId xmlns:a16="http://schemas.microsoft.com/office/drawing/2014/main" id="{DD5C4C73-8294-4D4C-852B-2025086510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24707" y="5762979"/>
            <a:ext cx="2412845" cy="939620"/>
          </a:xfrm>
          <a:prstGeom prst="rect">
            <a:avLst/>
          </a:prstGeom>
        </p:spPr>
      </p:pic>
    </p:spTree>
    <p:extLst>
      <p:ext uri="{BB962C8B-B14F-4D97-AF65-F5344CB8AC3E}">
        <p14:creationId xmlns:p14="http://schemas.microsoft.com/office/powerpoint/2010/main" val="6625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 Pag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9" y="400240"/>
            <a:ext cx="6721183"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9" y="1772233"/>
            <a:ext cx="672118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3" hasCustomPrompt="1"/>
          </p:nvPr>
        </p:nvSpPr>
        <p:spPr>
          <a:xfrm>
            <a:off x="7715478" y="0"/>
            <a:ext cx="4482873" cy="6737042"/>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7715477" y="3919541"/>
            <a:ext cx="4482874" cy="2817503"/>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7" name="TextBox 6">
            <a:extLst>
              <a:ext uri="{FF2B5EF4-FFF2-40B4-BE49-F238E27FC236}">
                <a16:creationId xmlns:a16="http://schemas.microsoft.com/office/drawing/2014/main" id="{07240D20-A645-FF46-8565-09D57A283DFC}"/>
              </a:ext>
            </a:extLst>
          </p:cNvPr>
          <p:cNvSpPr txBox="1"/>
          <p:nvPr userDrawn="1"/>
        </p:nvSpPr>
        <p:spPr>
          <a:xfrm>
            <a:off x="2226199" y="6289040"/>
            <a:ext cx="0" cy="0"/>
          </a:xfrm>
          <a:prstGeom prst="rect">
            <a:avLst/>
          </a:prstGeom>
          <a:noFill/>
        </p:spPr>
        <p:txBody>
          <a:bodyPr wrap="none" lIns="0" tIns="0" rIns="0" bIns="0" rtlCol="0">
            <a:noAutofit/>
          </a:bodyPr>
          <a:lstStyle/>
          <a:p>
            <a:pPr>
              <a:spcBef>
                <a:spcPts val="675"/>
              </a:spcBef>
            </a:pPr>
            <a:endParaRPr lang="en-US" sz="1500" b="1">
              <a:solidFill>
                <a:schemeClr val="tx1">
                  <a:lumMod val="75000"/>
                  <a:lumOff val="25000"/>
                </a:schemeClr>
              </a:solidFill>
            </a:endParaRPr>
          </a:p>
        </p:txBody>
      </p:sp>
      <p:sp>
        <p:nvSpPr>
          <p:cNvPr id="17" name="Rectangle 16">
            <a:extLst>
              <a:ext uri="{FF2B5EF4-FFF2-40B4-BE49-F238E27FC236}">
                <a16:creationId xmlns:a16="http://schemas.microsoft.com/office/drawing/2014/main" id="{AEC17BBE-A639-CD4D-894F-2309BC81867B}"/>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8" name="Rectangle 17">
            <a:extLst>
              <a:ext uri="{FF2B5EF4-FFF2-40B4-BE49-F238E27FC236}">
                <a16:creationId xmlns:a16="http://schemas.microsoft.com/office/drawing/2014/main" id="{5E519A1B-0C96-6D43-8F95-49220696622C}"/>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Rectangle 18">
            <a:extLst>
              <a:ext uri="{FF2B5EF4-FFF2-40B4-BE49-F238E27FC236}">
                <a16:creationId xmlns:a16="http://schemas.microsoft.com/office/drawing/2014/main" id="{C06788B0-B358-354A-AAB8-C996874D037A}"/>
              </a:ext>
            </a:extLst>
          </p:cNvPr>
          <p:cNvSpPr/>
          <p:nvPr userDrawn="1"/>
        </p:nvSpPr>
        <p:spPr>
          <a:xfrm>
            <a:off x="497148" y="3"/>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22" name="Footer Placeholder 4">
            <a:extLst>
              <a:ext uri="{FF2B5EF4-FFF2-40B4-BE49-F238E27FC236}">
                <a16:creationId xmlns:a16="http://schemas.microsoft.com/office/drawing/2014/main" id="{58804D4A-D7B8-9245-A83B-A02DE1F52A88}"/>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3" name="Slide Number Placeholder 5">
            <a:extLst>
              <a:ext uri="{FF2B5EF4-FFF2-40B4-BE49-F238E27FC236}">
                <a16:creationId xmlns:a16="http://schemas.microsoft.com/office/drawing/2014/main" id="{6D8832BC-80A3-7940-A584-61D6DED68CBF}"/>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3B83A431-5E0B-9C48-951E-33BC83F5A315}"/>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159694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 Page Photo -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7" y="400240"/>
            <a:ext cx="6721184"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7" y="1772233"/>
            <a:ext cx="6721184"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49" y="738050"/>
            <a:ext cx="6728795"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Picture Placeholder 9">
            <a:extLst>
              <a:ext uri="{FF2B5EF4-FFF2-40B4-BE49-F238E27FC236}">
                <a16:creationId xmlns:a16="http://schemas.microsoft.com/office/drawing/2014/main" id="{08EC1EE6-F17F-0549-A81D-79DF0F5D23C8}"/>
              </a:ext>
            </a:extLst>
          </p:cNvPr>
          <p:cNvSpPr>
            <a:spLocks noGrp="1"/>
          </p:cNvSpPr>
          <p:nvPr>
            <p:ph type="pic" sz="quarter" idx="14" hasCustomPrompt="1"/>
          </p:nvPr>
        </p:nvSpPr>
        <p:spPr>
          <a:xfrm>
            <a:off x="7715478" y="0"/>
            <a:ext cx="4482873" cy="6737042"/>
          </a:xfrm>
          <a:solidFill>
            <a:schemeClr val="bg1">
              <a:lumMod val="85000"/>
            </a:schemeClr>
          </a:solidFill>
        </p:spPr>
        <p:txBody>
          <a:bodyPr tIns="91440"/>
          <a:lstStyle>
            <a:lvl1pPr algn="ctr">
              <a:defRPr baseline="0"/>
            </a:lvl1pPr>
          </a:lstStyle>
          <a:p>
            <a:r>
              <a:rPr lang="en-US" dirty="0"/>
              <a:t>DRAG AND DROP PHOTO HERE</a:t>
            </a:r>
          </a:p>
        </p:txBody>
      </p:sp>
      <p:sp>
        <p:nvSpPr>
          <p:cNvPr id="19" name="Rectangle 18">
            <a:extLst>
              <a:ext uri="{FF2B5EF4-FFF2-40B4-BE49-F238E27FC236}">
                <a16:creationId xmlns:a16="http://schemas.microsoft.com/office/drawing/2014/main" id="{13F05160-27DF-F44C-8571-9125622C6D40}"/>
              </a:ext>
            </a:extLst>
          </p:cNvPr>
          <p:cNvSpPr/>
          <p:nvPr userDrawn="1"/>
        </p:nvSpPr>
        <p:spPr>
          <a:xfrm>
            <a:off x="7715477" y="3919541"/>
            <a:ext cx="4482874" cy="2817503"/>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AA4C7769-E186-494F-A8B4-6580CA4DCC45}"/>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Rectangle 21">
            <a:extLst>
              <a:ext uri="{FF2B5EF4-FFF2-40B4-BE49-F238E27FC236}">
                <a16:creationId xmlns:a16="http://schemas.microsoft.com/office/drawing/2014/main" id="{3913A2DD-80B4-BE4A-ADA8-7FDE69676C6C}"/>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6" name="Footer Placeholder 4">
            <a:extLst>
              <a:ext uri="{FF2B5EF4-FFF2-40B4-BE49-F238E27FC236}">
                <a16:creationId xmlns:a16="http://schemas.microsoft.com/office/drawing/2014/main" id="{4049D2F3-CCFF-C641-A801-E09CF1BE88F9}"/>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7" name="Slide Number Placeholder 5">
            <a:extLst>
              <a:ext uri="{FF2B5EF4-FFF2-40B4-BE49-F238E27FC236}">
                <a16:creationId xmlns:a16="http://schemas.microsoft.com/office/drawing/2014/main" id="{9A462F30-FB89-2E42-86A1-CDF88824D9E2}"/>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28BE4B13-CBF5-F34D-AEE1-1730B9B9044B}"/>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212465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 Page Photo - 2x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49" y="400240"/>
            <a:ext cx="6721183" cy="686636"/>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7" y="1772233"/>
            <a:ext cx="6721184"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p:cNvSpPr>
            <a:spLocks noGrp="1"/>
          </p:cNvSpPr>
          <p:nvPr>
            <p:ph type="body" sz="quarter" idx="13"/>
          </p:nvPr>
        </p:nvSpPr>
        <p:spPr>
          <a:xfrm>
            <a:off x="497149" y="1067400"/>
            <a:ext cx="6728795" cy="327025"/>
          </a:xfrm>
        </p:spPr>
        <p:txBody>
          <a:bodyPr/>
          <a:lstStyle>
            <a:lvl1pPr>
              <a:defRPr sz="1050" b="1" cap="all" baseline="0">
                <a:solidFill>
                  <a:srgbClr val="979797"/>
                </a:solidFill>
              </a:defRPr>
            </a:lvl1pPr>
          </a:lstStyle>
          <a:p>
            <a:pPr lvl="0"/>
            <a:r>
              <a:rPr lang="en-US" dirty="0"/>
              <a:t>Click to edit Master text styles</a:t>
            </a:r>
          </a:p>
        </p:txBody>
      </p:sp>
      <p:sp>
        <p:nvSpPr>
          <p:cNvPr id="19" name="Picture Placeholder 9">
            <a:extLst>
              <a:ext uri="{FF2B5EF4-FFF2-40B4-BE49-F238E27FC236}">
                <a16:creationId xmlns:a16="http://schemas.microsoft.com/office/drawing/2014/main" id="{B7C07B0D-EE76-2049-A161-892C081AE236}"/>
              </a:ext>
            </a:extLst>
          </p:cNvPr>
          <p:cNvSpPr>
            <a:spLocks noGrp="1"/>
          </p:cNvSpPr>
          <p:nvPr>
            <p:ph type="pic" sz="quarter" idx="14" hasCustomPrompt="1"/>
          </p:nvPr>
        </p:nvSpPr>
        <p:spPr>
          <a:xfrm>
            <a:off x="7715478" y="0"/>
            <a:ext cx="4482873" cy="6737042"/>
          </a:xfrm>
          <a:solidFill>
            <a:schemeClr val="bg1">
              <a:lumMod val="85000"/>
            </a:schemeClr>
          </a:solidFill>
        </p:spPr>
        <p:txBody>
          <a:bodyPr tIns="91440"/>
          <a:lstStyle>
            <a:lvl1pPr algn="ctr">
              <a:defRPr baseline="0"/>
            </a:lvl1pPr>
          </a:lstStyle>
          <a:p>
            <a:r>
              <a:rPr lang="en-US" dirty="0"/>
              <a:t>DRAG AND DROP PHOTO HERE</a:t>
            </a:r>
          </a:p>
        </p:txBody>
      </p:sp>
      <p:sp>
        <p:nvSpPr>
          <p:cNvPr id="20" name="Rectangle 19">
            <a:extLst>
              <a:ext uri="{FF2B5EF4-FFF2-40B4-BE49-F238E27FC236}">
                <a16:creationId xmlns:a16="http://schemas.microsoft.com/office/drawing/2014/main" id="{158FEBEE-2AD0-3641-B09C-EEEE3C94D310}"/>
              </a:ext>
            </a:extLst>
          </p:cNvPr>
          <p:cNvSpPr/>
          <p:nvPr userDrawn="1"/>
        </p:nvSpPr>
        <p:spPr>
          <a:xfrm>
            <a:off x="7715477" y="3919541"/>
            <a:ext cx="4482874" cy="2817503"/>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Rectangle 21">
            <a:extLst>
              <a:ext uri="{FF2B5EF4-FFF2-40B4-BE49-F238E27FC236}">
                <a16:creationId xmlns:a16="http://schemas.microsoft.com/office/drawing/2014/main" id="{84A3AD44-D904-EB46-ACCB-C72C4C81C640}"/>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Rectangle 22">
            <a:extLst>
              <a:ext uri="{FF2B5EF4-FFF2-40B4-BE49-F238E27FC236}">
                <a16:creationId xmlns:a16="http://schemas.microsoft.com/office/drawing/2014/main" id="{288084C7-3C78-6143-BCDA-07AD0DBAF250}"/>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5" name="Footer Placeholder 4">
            <a:extLst>
              <a:ext uri="{FF2B5EF4-FFF2-40B4-BE49-F238E27FC236}">
                <a16:creationId xmlns:a16="http://schemas.microsoft.com/office/drawing/2014/main" id="{A3F65F0F-BA0F-4A4C-9ABC-B8112FB40C61}"/>
              </a:ext>
            </a:extLst>
          </p:cNvPr>
          <p:cNvSpPr>
            <a:spLocks noGrp="1"/>
          </p:cNvSpPr>
          <p:nvPr>
            <p:ph type="ftr" sz="quarter" idx="11"/>
          </p:nvPr>
        </p:nvSpPr>
        <p:spPr>
          <a:xfrm>
            <a:off x="497147"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6" name="Slide Number Placeholder 5">
            <a:extLst>
              <a:ext uri="{FF2B5EF4-FFF2-40B4-BE49-F238E27FC236}">
                <a16:creationId xmlns:a16="http://schemas.microsoft.com/office/drawing/2014/main" id="{348A6B5C-DADB-444C-8E3B-837B84631DB1}"/>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DE3AB4E0-A355-2F41-AE0B-980A51D649A3}"/>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54750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 Pag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5104880" cy="328304"/>
          </a:xfrm>
        </p:spPr>
        <p:txBody>
          <a:bodyPr/>
          <a:lstStyle>
            <a:lvl1pPr>
              <a:defRPr cap="none">
                <a:solidFill>
                  <a:srgbClr val="2B2B2B"/>
                </a:solidFill>
              </a:defRPr>
            </a:lvl1pPr>
          </a:lstStyle>
          <a:p>
            <a:r>
              <a:rPr lang="en-US" dirty="0"/>
              <a:t>Click to edit master title</a:t>
            </a:r>
          </a:p>
        </p:txBody>
      </p:sp>
      <p:sp>
        <p:nvSpPr>
          <p:cNvPr id="3" name="Content Placeholder 2"/>
          <p:cNvSpPr>
            <a:spLocks noGrp="1"/>
          </p:cNvSpPr>
          <p:nvPr>
            <p:ph idx="1"/>
          </p:nvPr>
        </p:nvSpPr>
        <p:spPr>
          <a:xfrm>
            <a:off x="497150" y="1772233"/>
            <a:ext cx="510488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3" hasCustomPrompt="1"/>
          </p:nvPr>
        </p:nvSpPr>
        <p:spPr>
          <a:xfrm>
            <a:off x="6099177" y="0"/>
            <a:ext cx="6099176" cy="6747280"/>
          </a:xfrm>
          <a:solidFill>
            <a:schemeClr val="bg1">
              <a:lumMod val="85000"/>
            </a:schemeClr>
          </a:solidFill>
        </p:spPr>
        <p:txBody>
          <a:bodyPr tIns="91440"/>
          <a:lstStyle>
            <a:lvl1pPr algn="ctr">
              <a:defRPr baseline="0"/>
            </a:lvl1pPr>
          </a:lstStyle>
          <a:p>
            <a:r>
              <a:rPr lang="en-US" dirty="0"/>
              <a:t>DRAG AND DROP PHOTO HERE</a:t>
            </a:r>
          </a:p>
        </p:txBody>
      </p:sp>
      <p:sp>
        <p:nvSpPr>
          <p:cNvPr id="11" name="Rectangle 10"/>
          <p:cNvSpPr/>
          <p:nvPr userDrawn="1"/>
        </p:nvSpPr>
        <p:spPr>
          <a:xfrm>
            <a:off x="6099175" y="3904122"/>
            <a:ext cx="6099175" cy="28431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7D7B77ED-EBE9-A340-9F81-2C203F850859}"/>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Rectangle 21">
            <a:extLst>
              <a:ext uri="{FF2B5EF4-FFF2-40B4-BE49-F238E27FC236}">
                <a16:creationId xmlns:a16="http://schemas.microsoft.com/office/drawing/2014/main" id="{A64A1BF6-6191-2D44-B32F-A93D10F910E4}"/>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Footer Placeholder 4">
            <a:extLst>
              <a:ext uri="{FF2B5EF4-FFF2-40B4-BE49-F238E27FC236}">
                <a16:creationId xmlns:a16="http://schemas.microsoft.com/office/drawing/2014/main" id="{94B882FF-5A86-954D-AFE1-3AE038736DE2}"/>
              </a:ext>
            </a:extLst>
          </p:cNvPr>
          <p:cNvSpPr>
            <a:spLocks noGrp="1"/>
          </p:cNvSpPr>
          <p:nvPr>
            <p:ph type="ftr" sz="quarter" idx="11"/>
          </p:nvPr>
        </p:nvSpPr>
        <p:spPr>
          <a:xfrm>
            <a:off x="497149"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86FE3FBE-232C-454D-91F7-6D519B7BC65E}"/>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A5C407F8-D198-BF41-A20B-8C8653AD382F}"/>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5153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 Page Photo -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5104880" cy="328304"/>
          </a:xfrm>
        </p:spPr>
        <p:txBody>
          <a:bodyPr/>
          <a:lstStyle>
            <a:lvl1pPr>
              <a:defRPr cap="none">
                <a:solidFill>
                  <a:srgbClr val="2B2B2B"/>
                </a:solidFill>
              </a:defRPr>
            </a:lvl1pPr>
          </a:lstStyle>
          <a:p>
            <a:r>
              <a:rPr lang="en-US" dirty="0"/>
              <a:t>Click to edit master title</a:t>
            </a:r>
          </a:p>
        </p:txBody>
      </p:sp>
      <p:sp>
        <p:nvSpPr>
          <p:cNvPr id="3" name="Content Placeholder 2"/>
          <p:cNvSpPr>
            <a:spLocks noGrp="1"/>
          </p:cNvSpPr>
          <p:nvPr>
            <p:ph idx="1"/>
          </p:nvPr>
        </p:nvSpPr>
        <p:spPr>
          <a:xfrm>
            <a:off x="497150" y="1772233"/>
            <a:ext cx="510488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50" y="738050"/>
            <a:ext cx="5104880"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Picture Placeholder 9">
            <a:extLst>
              <a:ext uri="{FF2B5EF4-FFF2-40B4-BE49-F238E27FC236}">
                <a16:creationId xmlns:a16="http://schemas.microsoft.com/office/drawing/2014/main" id="{B1596B01-1B8B-A347-B0D3-5F854E08834E}"/>
              </a:ext>
            </a:extLst>
          </p:cNvPr>
          <p:cNvSpPr>
            <a:spLocks noGrp="1"/>
          </p:cNvSpPr>
          <p:nvPr>
            <p:ph type="pic" sz="quarter" idx="14" hasCustomPrompt="1"/>
          </p:nvPr>
        </p:nvSpPr>
        <p:spPr>
          <a:xfrm>
            <a:off x="6099177" y="0"/>
            <a:ext cx="6099176" cy="6747280"/>
          </a:xfrm>
          <a:solidFill>
            <a:schemeClr val="bg1">
              <a:lumMod val="85000"/>
            </a:schemeClr>
          </a:solidFill>
        </p:spPr>
        <p:txBody>
          <a:bodyPr tIns="91440"/>
          <a:lstStyle>
            <a:lvl1pPr algn="ctr">
              <a:defRPr baseline="0"/>
            </a:lvl1pPr>
          </a:lstStyle>
          <a:p>
            <a:r>
              <a:rPr lang="en-US" dirty="0"/>
              <a:t>DRAG AND DROP PHOTO HERE</a:t>
            </a:r>
          </a:p>
        </p:txBody>
      </p:sp>
      <p:sp>
        <p:nvSpPr>
          <p:cNvPr id="19" name="Rectangle 18">
            <a:extLst>
              <a:ext uri="{FF2B5EF4-FFF2-40B4-BE49-F238E27FC236}">
                <a16:creationId xmlns:a16="http://schemas.microsoft.com/office/drawing/2014/main" id="{A154EF41-0978-BE43-921E-E59772855DC8}"/>
              </a:ext>
            </a:extLst>
          </p:cNvPr>
          <p:cNvSpPr/>
          <p:nvPr userDrawn="1"/>
        </p:nvSpPr>
        <p:spPr>
          <a:xfrm>
            <a:off x="6099175" y="3904122"/>
            <a:ext cx="6099175" cy="28431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C8A8C1B4-6A63-E848-B94B-9E7D6DE1A3B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Rectangle 21">
            <a:extLst>
              <a:ext uri="{FF2B5EF4-FFF2-40B4-BE49-F238E27FC236}">
                <a16:creationId xmlns:a16="http://schemas.microsoft.com/office/drawing/2014/main" id="{2933BBFC-9543-4148-891D-84CDF02FEF44}"/>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Footer Placeholder 4">
            <a:extLst>
              <a:ext uri="{FF2B5EF4-FFF2-40B4-BE49-F238E27FC236}">
                <a16:creationId xmlns:a16="http://schemas.microsoft.com/office/drawing/2014/main" id="{10D6AC05-7F2F-FF4C-8894-069631B5AC7D}"/>
              </a:ext>
            </a:extLst>
          </p:cNvPr>
          <p:cNvSpPr>
            <a:spLocks noGrp="1"/>
          </p:cNvSpPr>
          <p:nvPr>
            <p:ph type="ftr" sz="quarter" idx="11"/>
          </p:nvPr>
        </p:nvSpPr>
        <p:spPr>
          <a:xfrm>
            <a:off x="497149"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6FB0DF83-4906-CE41-92B3-25B4B5D90C41}"/>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529ADC3D-110A-0F42-B192-DA75E3DC68C9}"/>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115232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Page Photo - 2x Head +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7150" y="400240"/>
            <a:ext cx="5104880" cy="686636"/>
          </a:xfrm>
        </p:spPr>
        <p:txBody>
          <a:bodyPr/>
          <a:lstStyle>
            <a:lvl1pPr>
              <a:defRPr cap="none">
                <a:solidFill>
                  <a:srgbClr val="2B2B2B"/>
                </a:solidFill>
              </a:defRPr>
            </a:lvl1pPr>
          </a:lstStyle>
          <a:p>
            <a:r>
              <a:rPr lang="en-US" dirty="0"/>
              <a:t>Click to edit master</a:t>
            </a:r>
            <a:br>
              <a:rPr lang="en-US" dirty="0"/>
            </a:br>
            <a:r>
              <a:rPr lang="en-US" dirty="0"/>
              <a:t>title style</a:t>
            </a:r>
          </a:p>
        </p:txBody>
      </p:sp>
      <p:sp>
        <p:nvSpPr>
          <p:cNvPr id="3" name="Content Placeholder 2"/>
          <p:cNvSpPr>
            <a:spLocks noGrp="1"/>
          </p:cNvSpPr>
          <p:nvPr>
            <p:ph idx="1"/>
          </p:nvPr>
        </p:nvSpPr>
        <p:spPr>
          <a:xfrm>
            <a:off x="497150" y="1772233"/>
            <a:ext cx="5104880"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p:cNvSpPr>
            <a:spLocks noGrp="1"/>
          </p:cNvSpPr>
          <p:nvPr>
            <p:ph type="body" sz="quarter" idx="13"/>
          </p:nvPr>
        </p:nvSpPr>
        <p:spPr>
          <a:xfrm>
            <a:off x="497150" y="1090550"/>
            <a:ext cx="5104880" cy="327025"/>
          </a:xfrm>
        </p:spPr>
        <p:txBody>
          <a:bodyPr/>
          <a:lstStyle>
            <a:lvl1pPr>
              <a:defRPr sz="1050" b="1" cap="all" baseline="0">
                <a:solidFill>
                  <a:srgbClr val="979797"/>
                </a:solidFill>
              </a:defRPr>
            </a:lvl1pPr>
          </a:lstStyle>
          <a:p>
            <a:pPr lvl="0"/>
            <a:r>
              <a:rPr lang="en-US" dirty="0"/>
              <a:t>Click to edit Master text styles</a:t>
            </a:r>
          </a:p>
        </p:txBody>
      </p:sp>
      <p:sp>
        <p:nvSpPr>
          <p:cNvPr id="19" name="Picture Placeholder 9">
            <a:extLst>
              <a:ext uri="{FF2B5EF4-FFF2-40B4-BE49-F238E27FC236}">
                <a16:creationId xmlns:a16="http://schemas.microsoft.com/office/drawing/2014/main" id="{41CEA64A-3032-314E-AB55-7EC36A98D538}"/>
              </a:ext>
            </a:extLst>
          </p:cNvPr>
          <p:cNvSpPr>
            <a:spLocks noGrp="1"/>
          </p:cNvSpPr>
          <p:nvPr>
            <p:ph type="pic" sz="quarter" idx="14" hasCustomPrompt="1"/>
          </p:nvPr>
        </p:nvSpPr>
        <p:spPr>
          <a:xfrm>
            <a:off x="6099177" y="0"/>
            <a:ext cx="6099176" cy="6747280"/>
          </a:xfrm>
          <a:solidFill>
            <a:schemeClr val="bg1">
              <a:lumMod val="85000"/>
            </a:schemeClr>
          </a:solidFill>
        </p:spPr>
        <p:txBody>
          <a:bodyPr tIns="91440"/>
          <a:lstStyle>
            <a:lvl1pPr algn="ctr">
              <a:defRPr baseline="0"/>
            </a:lvl1pPr>
          </a:lstStyle>
          <a:p>
            <a:r>
              <a:rPr lang="en-US" dirty="0"/>
              <a:t>DRAG AND DROP PHOTO HERE</a:t>
            </a:r>
          </a:p>
        </p:txBody>
      </p:sp>
      <p:sp>
        <p:nvSpPr>
          <p:cNvPr id="20" name="Rectangle 19">
            <a:extLst>
              <a:ext uri="{FF2B5EF4-FFF2-40B4-BE49-F238E27FC236}">
                <a16:creationId xmlns:a16="http://schemas.microsoft.com/office/drawing/2014/main" id="{4219E62D-087C-1C4C-AF52-91E8895CFDE7}"/>
              </a:ext>
            </a:extLst>
          </p:cNvPr>
          <p:cNvSpPr/>
          <p:nvPr userDrawn="1"/>
        </p:nvSpPr>
        <p:spPr>
          <a:xfrm>
            <a:off x="6099175" y="3904122"/>
            <a:ext cx="6099175" cy="2843161"/>
          </a:xfrm>
          <a:prstGeom prst="rect">
            <a:avLst/>
          </a:prstGeom>
          <a:gradFill>
            <a:gsLst>
              <a:gs pos="0">
                <a:schemeClr val="tx1">
                  <a:alpha val="0"/>
                </a:schemeClr>
              </a:gs>
              <a:gs pos="100000">
                <a:schemeClr val="tx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2" name="Rectangle 21">
            <a:extLst>
              <a:ext uri="{FF2B5EF4-FFF2-40B4-BE49-F238E27FC236}">
                <a16:creationId xmlns:a16="http://schemas.microsoft.com/office/drawing/2014/main" id="{2AD39CC0-16DD-E84E-A7DB-55E9B204EA7D}"/>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Rectangle 22">
            <a:extLst>
              <a:ext uri="{FF2B5EF4-FFF2-40B4-BE49-F238E27FC236}">
                <a16:creationId xmlns:a16="http://schemas.microsoft.com/office/drawing/2014/main" id="{ACBA9E60-7CF9-A347-A0F4-E3E39F3131E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Footer Placeholder 4">
            <a:extLst>
              <a:ext uri="{FF2B5EF4-FFF2-40B4-BE49-F238E27FC236}">
                <a16:creationId xmlns:a16="http://schemas.microsoft.com/office/drawing/2014/main" id="{DD8B299F-F7F1-F440-8D48-19073A12A0FC}"/>
              </a:ext>
            </a:extLst>
          </p:cNvPr>
          <p:cNvSpPr>
            <a:spLocks noGrp="1"/>
          </p:cNvSpPr>
          <p:nvPr>
            <p:ph type="ftr" sz="quarter" idx="11"/>
          </p:nvPr>
        </p:nvSpPr>
        <p:spPr>
          <a:xfrm>
            <a:off x="497149" y="6452932"/>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5" name="Slide Number Placeholder 5">
            <a:extLst>
              <a:ext uri="{FF2B5EF4-FFF2-40B4-BE49-F238E27FC236}">
                <a16:creationId xmlns:a16="http://schemas.microsoft.com/office/drawing/2014/main" id="{EEA7B871-621F-3641-8C26-678DDC37AF3A}"/>
              </a:ext>
            </a:extLst>
          </p:cNvPr>
          <p:cNvSpPr>
            <a:spLocks noGrp="1"/>
          </p:cNvSpPr>
          <p:nvPr>
            <p:ph type="sldNum" sz="quarter" idx="12"/>
          </p:nvPr>
        </p:nvSpPr>
        <p:spPr>
          <a:xfrm>
            <a:off x="3" y="6180140"/>
            <a:ext cx="453619" cy="365125"/>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2" name="Rectangle 11">
            <a:extLst>
              <a:ext uri="{FF2B5EF4-FFF2-40B4-BE49-F238E27FC236}">
                <a16:creationId xmlns:a16="http://schemas.microsoft.com/office/drawing/2014/main" id="{26EA2C9D-7B2D-804D-8593-E6C6FB4DB644}"/>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85740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debar - Photo">
    <p:spTree>
      <p:nvGrpSpPr>
        <p:cNvPr id="1" name=""/>
        <p:cNvGrpSpPr/>
        <p:nvPr/>
      </p:nvGrpSpPr>
      <p:grpSpPr>
        <a:xfrm>
          <a:off x="0" y="0"/>
          <a:ext cx="0" cy="0"/>
          <a:chOff x="0" y="0"/>
          <a:chExt cx="0" cy="0"/>
        </a:xfrm>
      </p:grpSpPr>
      <p:sp>
        <p:nvSpPr>
          <p:cNvPr id="23" name="Picture Placeholder 9">
            <a:extLst>
              <a:ext uri="{FF2B5EF4-FFF2-40B4-BE49-F238E27FC236}">
                <a16:creationId xmlns:a16="http://schemas.microsoft.com/office/drawing/2014/main" id="{EFAA3A51-B28E-624A-970A-DEA5A07851CB}"/>
              </a:ext>
            </a:extLst>
          </p:cNvPr>
          <p:cNvSpPr>
            <a:spLocks noGrp="1"/>
          </p:cNvSpPr>
          <p:nvPr>
            <p:ph type="pic" sz="quarter" idx="14" hasCustomPrompt="1"/>
          </p:nvPr>
        </p:nvSpPr>
        <p:spPr>
          <a:xfrm>
            <a:off x="8766599" y="0"/>
            <a:ext cx="3431753" cy="6747280"/>
          </a:xfrm>
          <a:solidFill>
            <a:schemeClr val="bg1">
              <a:lumMod val="85000"/>
            </a:schemeClr>
          </a:solidFill>
        </p:spPr>
        <p:txBody>
          <a:bodyPr tIns="91440"/>
          <a:lstStyle>
            <a:lvl1pPr algn="ctr">
              <a:defRPr baseline="0"/>
            </a:lvl1pPr>
          </a:lstStyle>
          <a:p>
            <a:r>
              <a:rPr lang="en-US" dirty="0"/>
              <a:t>DRAG AND DROP PHOTO HERE</a:t>
            </a:r>
          </a:p>
        </p:txBody>
      </p:sp>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9DFA6CC-D241-E745-900B-B3C7C0F6E34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Rectangle 18">
            <a:extLst>
              <a:ext uri="{FF2B5EF4-FFF2-40B4-BE49-F238E27FC236}">
                <a16:creationId xmlns:a16="http://schemas.microsoft.com/office/drawing/2014/main" id="{51E98A6C-10D6-734C-9372-951A9B484ED9}"/>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Footer Placeholder 4">
            <a:extLst>
              <a:ext uri="{FF2B5EF4-FFF2-40B4-BE49-F238E27FC236}">
                <a16:creationId xmlns:a16="http://schemas.microsoft.com/office/drawing/2014/main" id="{29B77260-0D85-DF4B-BD28-EA090A4A2E90}"/>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5C6871E0-CF4A-BE49-BA20-2C516D20165E}"/>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1" name="Rectangle 10">
            <a:extLst>
              <a:ext uri="{FF2B5EF4-FFF2-40B4-BE49-F238E27FC236}">
                <a16:creationId xmlns:a16="http://schemas.microsoft.com/office/drawing/2014/main" id="{586FB2B9-8AFD-9249-9D46-3A888B83A64C}"/>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127258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debar - Photo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6DBA7610-EA29-9B4F-BF1D-EF0597ABFC98}"/>
              </a:ext>
            </a:extLst>
          </p:cNvPr>
          <p:cNvSpPr>
            <a:spLocks noGrp="1"/>
          </p:cNvSpPr>
          <p:nvPr>
            <p:ph type="pic" sz="quarter" idx="15" hasCustomPrompt="1"/>
          </p:nvPr>
        </p:nvSpPr>
        <p:spPr>
          <a:xfrm>
            <a:off x="8766599" y="0"/>
            <a:ext cx="3431753" cy="6747280"/>
          </a:xfrm>
          <a:solidFill>
            <a:schemeClr val="bg1">
              <a:lumMod val="85000"/>
            </a:schemeClr>
          </a:solidFill>
        </p:spPr>
        <p:txBody>
          <a:bodyPr tIns="91440"/>
          <a:lstStyle>
            <a:lvl1pPr algn="ctr">
              <a:defRPr baseline="0"/>
            </a:lvl1pPr>
          </a:lstStyle>
          <a:p>
            <a:r>
              <a:rPr lang="en-US" dirty="0"/>
              <a:t>DRAG AND DROP PHOTO HERE</a:t>
            </a:r>
          </a:p>
        </p:txBody>
      </p:sp>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5BCC1F09-EDF0-D446-BB38-4E2E7C639669}"/>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Rectangle 23">
            <a:extLst>
              <a:ext uri="{FF2B5EF4-FFF2-40B4-BE49-F238E27FC236}">
                <a16:creationId xmlns:a16="http://schemas.microsoft.com/office/drawing/2014/main" id="{79C98EB8-C1AE-4345-A442-E2271B1985F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5" name="Footer Placeholder 4">
            <a:extLst>
              <a:ext uri="{FF2B5EF4-FFF2-40B4-BE49-F238E27FC236}">
                <a16:creationId xmlns:a16="http://schemas.microsoft.com/office/drawing/2014/main" id="{384F5FEF-8135-724B-871D-D52722C7E1B1}"/>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6" name="Slide Number Placeholder 5">
            <a:extLst>
              <a:ext uri="{FF2B5EF4-FFF2-40B4-BE49-F238E27FC236}">
                <a16:creationId xmlns:a16="http://schemas.microsoft.com/office/drawing/2014/main" id="{FE65CF9C-3322-C444-9B2B-49A7272492BC}"/>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8" name="Text Placeholder 15">
            <a:extLst>
              <a:ext uri="{FF2B5EF4-FFF2-40B4-BE49-F238E27FC236}">
                <a16:creationId xmlns:a16="http://schemas.microsoft.com/office/drawing/2014/main" id="{67DBECE4-A3DD-5142-9C3C-C46C219FFE72}"/>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0B022DA0-BAB1-0846-AC1B-399C7B0E827E}"/>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41636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debar - Photo3">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736C00E0-FB7F-3B4B-8102-D2931F86DF5C}"/>
              </a:ext>
            </a:extLst>
          </p:cNvPr>
          <p:cNvSpPr>
            <a:spLocks noGrp="1"/>
          </p:cNvSpPr>
          <p:nvPr>
            <p:ph type="pic" sz="quarter" idx="15" hasCustomPrompt="1"/>
          </p:nvPr>
        </p:nvSpPr>
        <p:spPr>
          <a:xfrm>
            <a:off x="8766599" y="0"/>
            <a:ext cx="3431753" cy="6747280"/>
          </a:xfrm>
          <a:solidFill>
            <a:schemeClr val="bg1">
              <a:lumMod val="85000"/>
            </a:schemeClr>
          </a:solidFill>
        </p:spPr>
        <p:txBody>
          <a:bodyPr tIns="91440"/>
          <a:lstStyle>
            <a:lvl1pPr algn="ctr">
              <a:defRPr baseline="0"/>
            </a:lvl1pPr>
          </a:lstStyle>
          <a:p>
            <a:r>
              <a:rPr lang="en-US" dirty="0"/>
              <a:t>DRAG AND DROP PHOTO HERE</a:t>
            </a:r>
          </a:p>
        </p:txBody>
      </p:sp>
      <p:sp>
        <p:nvSpPr>
          <p:cNvPr id="28" name="Text Placeholder 15">
            <a:extLst>
              <a:ext uri="{FF2B5EF4-FFF2-40B4-BE49-F238E27FC236}">
                <a16:creationId xmlns:a16="http://schemas.microsoft.com/office/drawing/2014/main" id="{88A0E585-8C7E-AE4B-BDB5-D7DCE805DB0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50" y="1067400"/>
            <a:ext cx="7896149" cy="327025"/>
          </a:xfrm>
        </p:spPr>
        <p:txBody>
          <a:bodyPr/>
          <a:lstStyle>
            <a:lvl1pPr>
              <a:defRPr sz="1050"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A9DF5B43-A87B-6649-B63B-98A51D34ED4C}"/>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Rectangle 23">
            <a:extLst>
              <a:ext uri="{FF2B5EF4-FFF2-40B4-BE49-F238E27FC236}">
                <a16:creationId xmlns:a16="http://schemas.microsoft.com/office/drawing/2014/main" id="{CF738C02-6493-974B-AA0E-7B580CCDC45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6" name="Slide Number Placeholder 5">
            <a:extLst>
              <a:ext uri="{FF2B5EF4-FFF2-40B4-BE49-F238E27FC236}">
                <a16:creationId xmlns:a16="http://schemas.microsoft.com/office/drawing/2014/main" id="{5EDED015-93AF-E747-B75C-BFAF2FC018E1}"/>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9" name="Content Placeholder 2">
            <a:extLst>
              <a:ext uri="{FF2B5EF4-FFF2-40B4-BE49-F238E27FC236}">
                <a16:creationId xmlns:a16="http://schemas.microsoft.com/office/drawing/2014/main" id="{2E3D616D-259D-6E47-A5E2-C126C92D565E}"/>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Footer Placeholder 4">
            <a:extLst>
              <a:ext uri="{FF2B5EF4-FFF2-40B4-BE49-F238E27FC236}">
                <a16:creationId xmlns:a16="http://schemas.microsoft.com/office/drawing/2014/main" id="{358768BB-A381-E249-BE95-7E9816764000}"/>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4" name="Rectangle 13">
            <a:extLst>
              <a:ext uri="{FF2B5EF4-FFF2-40B4-BE49-F238E27FC236}">
                <a16:creationId xmlns:a16="http://schemas.microsoft.com/office/drawing/2014/main" id="{14CB9101-B91B-1D4C-83BA-0DB5C2D4D1D1}"/>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25811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1"/>
                </a:solidFill>
                <a:latin typeface="+mj-lt"/>
              </a:defRPr>
            </a:lvl1pPr>
          </a:lstStyle>
          <a:p>
            <a:r>
              <a:rPr lang="en-GB"/>
              <a:t>Click to edit Master title style</a:t>
            </a:r>
            <a:endParaRPr lang="en-US" dirty="0"/>
          </a:p>
        </p:txBody>
      </p:sp>
      <p:sp>
        <p:nvSpPr>
          <p:cNvPr id="6" name="Date Placeholder 3">
            <a:extLst>
              <a:ext uri="{FF2B5EF4-FFF2-40B4-BE49-F238E27FC236}">
                <a16:creationId xmlns:a16="http://schemas.microsoft.com/office/drawing/2014/main" id="{C37F5C37-BBA8-A164-A506-A11870B88F06}"/>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bg1"/>
                </a:solidFill>
              </a:defRPr>
            </a:lvl1pPr>
          </a:lstStyle>
          <a:p>
            <a:r>
              <a:rPr lang="fr-FR"/>
              <a:t>15-20 July - 2023</a:t>
            </a:r>
            <a:endParaRPr lang="en-US" dirty="0"/>
          </a:p>
        </p:txBody>
      </p:sp>
      <p:sp>
        <p:nvSpPr>
          <p:cNvPr id="7" name="Footer Placeholder 4">
            <a:extLst>
              <a:ext uri="{FF2B5EF4-FFF2-40B4-BE49-F238E27FC236}">
                <a16:creationId xmlns:a16="http://schemas.microsoft.com/office/drawing/2014/main" id="{7CE73E83-95CC-AF26-B2FB-7EBBABB2B047}"/>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8" name="Slide Number Placeholder 5">
            <a:extLst>
              <a:ext uri="{FF2B5EF4-FFF2-40B4-BE49-F238E27FC236}">
                <a16:creationId xmlns:a16="http://schemas.microsoft.com/office/drawing/2014/main" id="{9B07CCF9-DED4-7F60-8C36-EE34081D1CFF}"/>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
        <p:nvSpPr>
          <p:cNvPr id="3" name="Content Placeholder 2">
            <a:extLst>
              <a:ext uri="{FF2B5EF4-FFF2-40B4-BE49-F238E27FC236}">
                <a16:creationId xmlns:a16="http://schemas.microsoft.com/office/drawing/2014/main" id="{5F343CAE-A579-915E-02F9-1749D14EBE6B}"/>
              </a:ext>
            </a:extLst>
          </p:cNvPr>
          <p:cNvSpPr>
            <a:spLocks noGrp="1"/>
          </p:cNvSpPr>
          <p:nvPr>
            <p:ph sz="half" idx="1"/>
          </p:nvPr>
        </p:nvSpPr>
        <p:spPr>
          <a:xfrm>
            <a:off x="609917" y="1600201"/>
            <a:ext cx="10978515" cy="4525963"/>
          </a:xfrm>
        </p:spPr>
        <p:txBody>
          <a:bodyPr/>
          <a:lstStyle>
            <a:lvl1pPr>
              <a:defRPr sz="3700">
                <a:solidFill>
                  <a:schemeClr val="tx2"/>
                </a:solidFill>
                <a:latin typeface="+mn-lt"/>
              </a:defRPr>
            </a:lvl1pPr>
            <a:lvl2pPr>
              <a:defRPr sz="3200">
                <a:solidFill>
                  <a:schemeClr val="tx2"/>
                </a:solidFill>
                <a:latin typeface="+mn-lt"/>
              </a:defRPr>
            </a:lvl2pPr>
            <a:lvl3pPr>
              <a:defRPr sz="2700">
                <a:solidFill>
                  <a:schemeClr val="tx2"/>
                </a:solidFill>
                <a:latin typeface="+mn-lt"/>
              </a:defRPr>
            </a:lvl3pPr>
            <a:lvl4pPr>
              <a:defRPr sz="2400">
                <a:solidFill>
                  <a:schemeClr val="tx2"/>
                </a:solidFill>
                <a:latin typeface="+mn-lt"/>
              </a:defRPr>
            </a:lvl4pPr>
            <a:lvl5pPr>
              <a:defRPr sz="2400">
                <a:solidFill>
                  <a:schemeClr val="tx2"/>
                </a:solidFill>
                <a:latin typeface="+mn-lt"/>
              </a:defRPr>
            </a:lvl5pPr>
            <a:lvl6pPr>
              <a:defRPr sz="2400"/>
            </a:lvl6pPr>
            <a:lvl7pPr>
              <a:defRPr sz="2400"/>
            </a:lvl7pPr>
            <a:lvl8pPr>
              <a:defRPr sz="2400"/>
            </a:lvl8pPr>
            <a:lvl9pPr>
              <a:defRPr sz="24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39158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debar - Black1">
    <p:spTree>
      <p:nvGrpSpPr>
        <p:cNvPr id="1" name=""/>
        <p:cNvGrpSpPr/>
        <p:nvPr/>
      </p:nvGrpSpPr>
      <p:grpSpPr>
        <a:xfrm>
          <a:off x="0" y="0"/>
          <a:ext cx="0" cy="0"/>
          <a:chOff x="0" y="0"/>
          <a:chExt cx="0" cy="0"/>
        </a:xfrm>
      </p:grpSpPr>
      <p:pic>
        <p:nvPicPr>
          <p:cNvPr id="22" name="Picture 21" descr="A picture containing dark, white, light&#10;&#10;Description automatically generated">
            <a:extLst>
              <a:ext uri="{FF2B5EF4-FFF2-40B4-BE49-F238E27FC236}">
                <a16:creationId xmlns:a16="http://schemas.microsoft.com/office/drawing/2014/main" id="{3583C06D-9396-304C-9F00-CC940899431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1255"/>
          <a:stretch/>
        </p:blipFill>
        <p:spPr>
          <a:xfrm>
            <a:off x="8766599" y="0"/>
            <a:ext cx="12397539"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9DFA6CC-D241-E745-900B-B3C7C0F6E34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Rectangle 18">
            <a:extLst>
              <a:ext uri="{FF2B5EF4-FFF2-40B4-BE49-F238E27FC236}">
                <a16:creationId xmlns:a16="http://schemas.microsoft.com/office/drawing/2014/main" id="{51E98A6C-10D6-734C-9372-951A9B484ED9}"/>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Footer Placeholder 4">
            <a:extLst>
              <a:ext uri="{FF2B5EF4-FFF2-40B4-BE49-F238E27FC236}">
                <a16:creationId xmlns:a16="http://schemas.microsoft.com/office/drawing/2014/main" id="{29B77260-0D85-DF4B-BD28-EA090A4A2E90}"/>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1" name="Slide Number Placeholder 5">
            <a:extLst>
              <a:ext uri="{FF2B5EF4-FFF2-40B4-BE49-F238E27FC236}">
                <a16:creationId xmlns:a16="http://schemas.microsoft.com/office/drawing/2014/main" id="{5C6871E0-CF4A-BE49-BA20-2C516D20165E}"/>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1" name="Rectangle 10">
            <a:extLst>
              <a:ext uri="{FF2B5EF4-FFF2-40B4-BE49-F238E27FC236}">
                <a16:creationId xmlns:a16="http://schemas.microsoft.com/office/drawing/2014/main" id="{8DFD7898-6ACC-BD40-B555-CA0813EB9378}"/>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132620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bar - Black2">
    <p:spTree>
      <p:nvGrpSpPr>
        <p:cNvPr id="1" name=""/>
        <p:cNvGrpSpPr/>
        <p:nvPr/>
      </p:nvGrpSpPr>
      <p:grpSpPr>
        <a:xfrm>
          <a:off x="0" y="0"/>
          <a:ext cx="0" cy="0"/>
          <a:chOff x="0" y="0"/>
          <a:chExt cx="0" cy="0"/>
        </a:xfrm>
      </p:grpSpPr>
      <p:pic>
        <p:nvPicPr>
          <p:cNvPr id="30" name="Picture 29" descr="A picture containing dark, white, light&#10;&#10;Description automatically generated">
            <a:extLst>
              <a:ext uri="{FF2B5EF4-FFF2-40B4-BE49-F238E27FC236}">
                <a16:creationId xmlns:a16="http://schemas.microsoft.com/office/drawing/2014/main" id="{1091AF74-C9B6-ED4F-B710-71D33A7324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1255"/>
          <a:stretch/>
        </p:blipFill>
        <p:spPr>
          <a:xfrm>
            <a:off x="8766599" y="0"/>
            <a:ext cx="12397539" cy="6858000"/>
          </a:xfrm>
          <a:prstGeom prst="rect">
            <a:avLst/>
          </a:prstGeom>
        </p:spPr>
      </p:pic>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5BCC1F09-EDF0-D446-BB38-4E2E7C639669}"/>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Rectangle 23">
            <a:extLst>
              <a:ext uri="{FF2B5EF4-FFF2-40B4-BE49-F238E27FC236}">
                <a16:creationId xmlns:a16="http://schemas.microsoft.com/office/drawing/2014/main" id="{79C98EB8-C1AE-4345-A442-E2271B1985F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5" name="Footer Placeholder 4">
            <a:extLst>
              <a:ext uri="{FF2B5EF4-FFF2-40B4-BE49-F238E27FC236}">
                <a16:creationId xmlns:a16="http://schemas.microsoft.com/office/drawing/2014/main" id="{384F5FEF-8135-724B-871D-D52722C7E1B1}"/>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6" name="Slide Number Placeholder 5">
            <a:extLst>
              <a:ext uri="{FF2B5EF4-FFF2-40B4-BE49-F238E27FC236}">
                <a16:creationId xmlns:a16="http://schemas.microsoft.com/office/drawing/2014/main" id="{FE65CF9C-3322-C444-9B2B-49A7272492BC}"/>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8" name="Text Placeholder 15">
            <a:extLst>
              <a:ext uri="{FF2B5EF4-FFF2-40B4-BE49-F238E27FC236}">
                <a16:creationId xmlns:a16="http://schemas.microsoft.com/office/drawing/2014/main" id="{67DBECE4-A3DD-5142-9C3C-C46C219FFE72}"/>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2FD4BDE6-332C-7840-8A86-27BE141DE355}"/>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222909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debar - Black3">
    <p:spTree>
      <p:nvGrpSpPr>
        <p:cNvPr id="1" name=""/>
        <p:cNvGrpSpPr/>
        <p:nvPr/>
      </p:nvGrpSpPr>
      <p:grpSpPr>
        <a:xfrm>
          <a:off x="0" y="0"/>
          <a:ext cx="0" cy="0"/>
          <a:chOff x="0" y="0"/>
          <a:chExt cx="0" cy="0"/>
        </a:xfrm>
      </p:grpSpPr>
      <p:pic>
        <p:nvPicPr>
          <p:cNvPr id="31" name="Picture 30" descr="A picture containing dark, white, light&#10;&#10;Description automatically generated">
            <a:extLst>
              <a:ext uri="{FF2B5EF4-FFF2-40B4-BE49-F238E27FC236}">
                <a16:creationId xmlns:a16="http://schemas.microsoft.com/office/drawing/2014/main" id="{D5EB2BB4-A45C-7645-97E5-D7AFA01589B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1255"/>
          <a:stretch/>
        </p:blipFill>
        <p:spPr>
          <a:xfrm>
            <a:off x="8766598" y="0"/>
            <a:ext cx="12397538" cy="6858000"/>
          </a:xfrm>
          <a:prstGeom prst="rect">
            <a:avLst/>
          </a:prstGeom>
        </p:spPr>
      </p:pic>
      <p:sp>
        <p:nvSpPr>
          <p:cNvPr id="28" name="Text Placeholder 15">
            <a:extLst>
              <a:ext uri="{FF2B5EF4-FFF2-40B4-BE49-F238E27FC236}">
                <a16:creationId xmlns:a16="http://schemas.microsoft.com/office/drawing/2014/main" id="{88A0E585-8C7E-AE4B-BDB5-D7DCE805DB0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50" y="1067400"/>
            <a:ext cx="7896149" cy="327025"/>
          </a:xfrm>
        </p:spPr>
        <p:txBody>
          <a:bodyPr/>
          <a:lstStyle>
            <a:lvl1pPr>
              <a:defRPr sz="1050" b="1" cap="all" baseline="0">
                <a:solidFill>
                  <a:srgbClr val="979797"/>
                </a:solidFill>
              </a:defRPr>
            </a:lvl1pPr>
          </a:lstStyle>
          <a:p>
            <a:pPr lvl="0"/>
            <a:r>
              <a:rPr lang="en-US" dirty="0"/>
              <a:t>Click to edit Master text styles</a:t>
            </a:r>
          </a:p>
        </p:txBody>
      </p:sp>
      <p:sp>
        <p:nvSpPr>
          <p:cNvPr id="23" name="Rectangle 22">
            <a:extLst>
              <a:ext uri="{FF2B5EF4-FFF2-40B4-BE49-F238E27FC236}">
                <a16:creationId xmlns:a16="http://schemas.microsoft.com/office/drawing/2014/main" id="{A9DF5B43-A87B-6649-B63B-98A51D34ED4C}"/>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4" name="Rectangle 23">
            <a:extLst>
              <a:ext uri="{FF2B5EF4-FFF2-40B4-BE49-F238E27FC236}">
                <a16:creationId xmlns:a16="http://schemas.microsoft.com/office/drawing/2014/main" id="{CF738C02-6493-974B-AA0E-7B580CCDC45E}"/>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6" name="Slide Number Placeholder 5">
            <a:extLst>
              <a:ext uri="{FF2B5EF4-FFF2-40B4-BE49-F238E27FC236}">
                <a16:creationId xmlns:a16="http://schemas.microsoft.com/office/drawing/2014/main" id="{5EDED015-93AF-E747-B75C-BFAF2FC018E1}"/>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9" name="Content Placeholder 2">
            <a:extLst>
              <a:ext uri="{FF2B5EF4-FFF2-40B4-BE49-F238E27FC236}">
                <a16:creationId xmlns:a16="http://schemas.microsoft.com/office/drawing/2014/main" id="{2E3D616D-259D-6E47-A5E2-C126C92D565E}"/>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Footer Placeholder 4">
            <a:extLst>
              <a:ext uri="{FF2B5EF4-FFF2-40B4-BE49-F238E27FC236}">
                <a16:creationId xmlns:a16="http://schemas.microsoft.com/office/drawing/2014/main" id="{358768BB-A381-E249-BE95-7E9816764000}"/>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F0161FBE-101C-204E-840C-399566F8A2C2}"/>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72730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debar - Blue1">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C5966FF2-7B07-FA4A-B254-16E44548CD3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254544"/>
          <a:stretch/>
        </p:blipFill>
        <p:spPr>
          <a:xfrm>
            <a:off x="8743437" y="-11068"/>
            <a:ext cx="12390205"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8"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19">
            <a:extLst>
              <a:ext uri="{FF2B5EF4-FFF2-40B4-BE49-F238E27FC236}">
                <a16:creationId xmlns:a16="http://schemas.microsoft.com/office/drawing/2014/main" id="{AA78AC85-FA13-8942-B532-7395A060BA44}"/>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DC877E73-3434-1B46-B680-05A9F5CE7FB6}"/>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9C250A69-5095-714A-959B-C5309C21B579}"/>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5" name="Content Placeholder 2">
            <a:extLst>
              <a:ext uri="{FF2B5EF4-FFF2-40B4-BE49-F238E27FC236}">
                <a16:creationId xmlns:a16="http://schemas.microsoft.com/office/drawing/2014/main" id="{90AF33C6-A596-6849-A21C-900D5FF76F26}"/>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ooter Placeholder 4">
            <a:extLst>
              <a:ext uri="{FF2B5EF4-FFF2-40B4-BE49-F238E27FC236}">
                <a16:creationId xmlns:a16="http://schemas.microsoft.com/office/drawing/2014/main" id="{3EBC12CB-61B4-0741-A4B0-5C665A6DBC9D}"/>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490C467B-F0D4-D840-98A5-5C92C4263497}"/>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316458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debar - Blue2">
    <p:spTree>
      <p:nvGrpSpPr>
        <p:cNvPr id="1" name=""/>
        <p:cNvGrpSpPr/>
        <p:nvPr/>
      </p:nvGrpSpPr>
      <p:grpSpPr>
        <a:xfrm>
          <a:off x="0" y="0"/>
          <a:ext cx="0" cy="0"/>
          <a:chOff x="0" y="0"/>
          <a:chExt cx="0" cy="0"/>
        </a:xfrm>
      </p:grpSpPr>
      <p:pic>
        <p:nvPicPr>
          <p:cNvPr id="27" name="Picture 26" descr="Background pattern&#10;&#10;Description automatically generated">
            <a:extLst>
              <a:ext uri="{FF2B5EF4-FFF2-40B4-BE49-F238E27FC236}">
                <a16:creationId xmlns:a16="http://schemas.microsoft.com/office/drawing/2014/main" id="{C6706E19-08CD-4D48-9445-5BAA604782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254544"/>
          <a:stretch/>
        </p:blipFill>
        <p:spPr>
          <a:xfrm>
            <a:off x="8743437" y="-11068"/>
            <a:ext cx="12390205" cy="6858000"/>
          </a:xfrm>
          <a:prstGeom prst="rect">
            <a:avLst/>
          </a:prstGeom>
        </p:spPr>
      </p:pic>
      <p:sp>
        <p:nvSpPr>
          <p:cNvPr id="28" name="Text Placeholder 15">
            <a:extLst>
              <a:ext uri="{FF2B5EF4-FFF2-40B4-BE49-F238E27FC236}">
                <a16:creationId xmlns:a16="http://schemas.microsoft.com/office/drawing/2014/main" id="{FFC645A0-28AF-804B-A781-ADE086A6C591}"/>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22" name="Rectangle 21">
            <a:extLst>
              <a:ext uri="{FF2B5EF4-FFF2-40B4-BE49-F238E27FC236}">
                <a16:creationId xmlns:a16="http://schemas.microsoft.com/office/drawing/2014/main" id="{46D60D6B-E8D4-2D4F-9AA8-BA24BEA6F4E4}"/>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Rectangle 22">
            <a:extLst>
              <a:ext uri="{FF2B5EF4-FFF2-40B4-BE49-F238E27FC236}">
                <a16:creationId xmlns:a16="http://schemas.microsoft.com/office/drawing/2014/main" id="{5A8FBEC7-1C6F-C843-BE12-771AD449C401}"/>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5" name="Slide Number Placeholder 5">
            <a:extLst>
              <a:ext uri="{FF2B5EF4-FFF2-40B4-BE49-F238E27FC236}">
                <a16:creationId xmlns:a16="http://schemas.microsoft.com/office/drawing/2014/main" id="{F8A519CA-4178-4141-A7CF-73DEC618DEC4}"/>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30" name="Content Placeholder 2">
            <a:extLst>
              <a:ext uri="{FF2B5EF4-FFF2-40B4-BE49-F238E27FC236}">
                <a16:creationId xmlns:a16="http://schemas.microsoft.com/office/drawing/2014/main" id="{A1C786AD-AD23-4B4A-BC4E-05AD9EB38D53}"/>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Footer Placeholder 4">
            <a:extLst>
              <a:ext uri="{FF2B5EF4-FFF2-40B4-BE49-F238E27FC236}">
                <a16:creationId xmlns:a16="http://schemas.microsoft.com/office/drawing/2014/main" id="{53259D82-04C8-1742-82DA-E74D84767CD8}"/>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A27B669A-FB63-AB49-B566-8DA3780A986A}"/>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15911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debar - Blue3">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DF2AB7F0-4A93-1044-B291-0421A045C9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254544"/>
          <a:stretch/>
        </p:blipFill>
        <p:spPr>
          <a:xfrm>
            <a:off x="8743437" y="-11068"/>
            <a:ext cx="12390205" cy="6858000"/>
          </a:xfrm>
          <a:prstGeom prst="rect">
            <a:avLst/>
          </a:prstGeom>
        </p:spPr>
      </p:pic>
      <p:sp>
        <p:nvSpPr>
          <p:cNvPr id="25" name="Text Placeholder 15">
            <a:extLst>
              <a:ext uri="{FF2B5EF4-FFF2-40B4-BE49-F238E27FC236}">
                <a16:creationId xmlns:a16="http://schemas.microsoft.com/office/drawing/2014/main" id="{44018F5A-57F9-B840-9254-64ABE87A5A5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50" y="400240"/>
            <a:ext cx="7896149" cy="686636"/>
          </a:xfrm>
        </p:spPr>
        <p:txBody>
          <a:bodyPr/>
          <a:lstStyle>
            <a:lvl1pPr>
              <a:defRPr sz="2000" cap="none">
                <a:solidFill>
                  <a:srgbClr val="2B2B2B"/>
                </a:solidFill>
              </a:defRPr>
            </a:lvl1pPr>
          </a:lstStyle>
          <a:p>
            <a:r>
              <a:rPr lang="en-US" dirty="0"/>
              <a:t>Click to edit master title style</a:t>
            </a:r>
          </a:p>
        </p:txBody>
      </p:sp>
      <p:sp>
        <p:nvSpPr>
          <p:cNvPr id="16" name="Text Placeholder 7"/>
          <p:cNvSpPr>
            <a:spLocks noGrp="1"/>
          </p:cNvSpPr>
          <p:nvPr>
            <p:ph type="body" sz="quarter" idx="13"/>
          </p:nvPr>
        </p:nvSpPr>
        <p:spPr>
          <a:xfrm>
            <a:off x="497150" y="1067400"/>
            <a:ext cx="7896149" cy="327025"/>
          </a:xfrm>
        </p:spPr>
        <p:txBody>
          <a:bodyPr/>
          <a:lstStyle>
            <a:lvl1pPr>
              <a:defRPr sz="1100"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D333B4B8-E92F-E249-903C-A2C5B54D86C2}"/>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D667F5B6-219E-9A46-8D80-B4F8EB4FF742}"/>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E9CAB8F4-C5DF-8C4E-AB84-FBC5DC24AD45}"/>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7" name="Content Placeholder 2">
            <a:extLst>
              <a:ext uri="{FF2B5EF4-FFF2-40B4-BE49-F238E27FC236}">
                <a16:creationId xmlns:a16="http://schemas.microsoft.com/office/drawing/2014/main" id="{475FE42B-B0B2-8D44-8C3E-E4D6C65FEA56}"/>
              </a:ext>
            </a:extLst>
          </p:cNvPr>
          <p:cNvSpPr>
            <a:spLocks noGrp="1"/>
          </p:cNvSpPr>
          <p:nvPr>
            <p:ph idx="1"/>
          </p:nvPr>
        </p:nvSpPr>
        <p:spPr>
          <a:xfrm>
            <a:off x="497147" y="1772233"/>
            <a:ext cx="6949253" cy="4351338"/>
          </a:xfrm>
        </p:spPr>
        <p:txBody>
          <a:bodyPr/>
          <a:lstStyle>
            <a:lvl1pPr>
              <a:defRPr sz="1400" b="0"/>
            </a:lvl1pPr>
            <a:lvl2pPr>
              <a:defRPr sz="1100"/>
            </a:lvl2pPr>
            <a:lvl3pPr>
              <a:defRPr sz="110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Footer Placeholder 4">
            <a:extLst>
              <a:ext uri="{FF2B5EF4-FFF2-40B4-BE49-F238E27FC236}">
                <a16:creationId xmlns:a16="http://schemas.microsoft.com/office/drawing/2014/main" id="{D49D1046-FA5A-5D46-ACCC-C200283C193E}"/>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05977981-3D8C-6141-BEA3-8A43AE525DBC}"/>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18457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debar - Green1">
    <p:spTree>
      <p:nvGrpSpPr>
        <p:cNvPr id="1" name=""/>
        <p:cNvGrpSpPr/>
        <p:nvPr/>
      </p:nvGrpSpPr>
      <p:grpSpPr>
        <a:xfrm>
          <a:off x="0" y="0"/>
          <a:ext cx="0" cy="0"/>
          <a:chOff x="0" y="0"/>
          <a:chExt cx="0" cy="0"/>
        </a:xfrm>
      </p:grpSpPr>
      <p:pic>
        <p:nvPicPr>
          <p:cNvPr id="21" name="Picture 20" descr="A picture containing green, dome&#10;&#10;Description automatically generated">
            <a:extLst>
              <a:ext uri="{FF2B5EF4-FFF2-40B4-BE49-F238E27FC236}">
                <a16:creationId xmlns:a16="http://schemas.microsoft.com/office/drawing/2014/main" id="{FA5DEF5B-BF55-1E47-9D6E-6C71C7CA78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5391" b="-1"/>
          <a:stretch/>
        </p:blipFill>
        <p:spPr>
          <a:xfrm>
            <a:off x="8801343" y="0"/>
            <a:ext cx="12423788"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8" name="Text Placeholder 15"/>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8FCA1CD8-2B65-FC40-8A12-4A7ED97391C4}"/>
              </a:ext>
            </a:extLst>
          </p:cNvPr>
          <p:cNvSpPr/>
          <p:nvPr userDrawn="1"/>
        </p:nvSpPr>
        <p:spPr>
          <a:xfrm>
            <a:off x="497148" y="3"/>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6" name="Rectangle 15">
            <a:extLst>
              <a:ext uri="{FF2B5EF4-FFF2-40B4-BE49-F238E27FC236}">
                <a16:creationId xmlns:a16="http://schemas.microsoft.com/office/drawing/2014/main" id="{ACD1A4EF-3123-7B4E-A290-31B421B76FD4}"/>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7" name="Rectangle 16">
            <a:extLst>
              <a:ext uri="{FF2B5EF4-FFF2-40B4-BE49-F238E27FC236}">
                <a16:creationId xmlns:a16="http://schemas.microsoft.com/office/drawing/2014/main" id="{4B22EDA7-D218-5C4F-AC0E-9A49CFBC83F6}"/>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Slide Number Placeholder 5">
            <a:extLst>
              <a:ext uri="{FF2B5EF4-FFF2-40B4-BE49-F238E27FC236}">
                <a16:creationId xmlns:a16="http://schemas.microsoft.com/office/drawing/2014/main" id="{1237132D-DBE4-6C4D-A902-3B7DE8C01D41}"/>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2" name="Content Placeholder 2">
            <a:extLst>
              <a:ext uri="{FF2B5EF4-FFF2-40B4-BE49-F238E27FC236}">
                <a16:creationId xmlns:a16="http://schemas.microsoft.com/office/drawing/2014/main" id="{E1848913-AEC1-2942-B264-6278A7D644AE}"/>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Footer Placeholder 4">
            <a:extLst>
              <a:ext uri="{FF2B5EF4-FFF2-40B4-BE49-F238E27FC236}">
                <a16:creationId xmlns:a16="http://schemas.microsoft.com/office/drawing/2014/main" id="{A7E9D3AD-943D-E744-9C86-664BC7F9B5DB}"/>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Tree>
    <p:extLst>
      <p:ext uri="{BB962C8B-B14F-4D97-AF65-F5344CB8AC3E}">
        <p14:creationId xmlns:p14="http://schemas.microsoft.com/office/powerpoint/2010/main" val="339218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debar - Green2">
    <p:spTree>
      <p:nvGrpSpPr>
        <p:cNvPr id="1" name=""/>
        <p:cNvGrpSpPr/>
        <p:nvPr/>
      </p:nvGrpSpPr>
      <p:grpSpPr>
        <a:xfrm>
          <a:off x="0" y="0"/>
          <a:ext cx="0" cy="0"/>
          <a:chOff x="0" y="0"/>
          <a:chExt cx="0" cy="0"/>
        </a:xfrm>
      </p:grpSpPr>
      <p:pic>
        <p:nvPicPr>
          <p:cNvPr id="29" name="Picture 28" descr="A picture containing green, dome&#10;&#10;Description automatically generated">
            <a:extLst>
              <a:ext uri="{FF2B5EF4-FFF2-40B4-BE49-F238E27FC236}">
                <a16:creationId xmlns:a16="http://schemas.microsoft.com/office/drawing/2014/main" id="{08697BAB-D54B-E343-8685-CCFB7AC8D19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5391" b="-1"/>
          <a:stretch/>
        </p:blipFill>
        <p:spPr>
          <a:xfrm>
            <a:off x="8801343" y="0"/>
            <a:ext cx="12423788" cy="6858000"/>
          </a:xfrm>
          <a:prstGeom prst="rect">
            <a:avLst/>
          </a:prstGeom>
        </p:spPr>
      </p:pic>
      <p:sp>
        <p:nvSpPr>
          <p:cNvPr id="25" name="Text Placeholder 15">
            <a:extLst>
              <a:ext uri="{FF2B5EF4-FFF2-40B4-BE49-F238E27FC236}">
                <a16:creationId xmlns:a16="http://schemas.microsoft.com/office/drawing/2014/main" id="{DC2A5224-8AB1-3A4B-BEF5-B4E4D4D11E36}"/>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8"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17" name="Rectangle 16">
            <a:extLst>
              <a:ext uri="{FF2B5EF4-FFF2-40B4-BE49-F238E27FC236}">
                <a16:creationId xmlns:a16="http://schemas.microsoft.com/office/drawing/2014/main" id="{39C6DB4C-FF0B-7A42-A00D-3EFC773A4AA0}"/>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834C2045-B592-BE46-B45F-6E4B26705AB3}"/>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90A29280-3AAB-CE4D-80BD-62407C645653}"/>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6" name="Content Placeholder 2">
            <a:extLst>
              <a:ext uri="{FF2B5EF4-FFF2-40B4-BE49-F238E27FC236}">
                <a16:creationId xmlns:a16="http://schemas.microsoft.com/office/drawing/2014/main" id="{26F59B68-CD68-0541-8350-5B666007C094}"/>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8CE1FA5C-3212-534E-A272-0A4B6DA83FD9}"/>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8" name="Rectangle 27">
            <a:extLst>
              <a:ext uri="{FF2B5EF4-FFF2-40B4-BE49-F238E27FC236}">
                <a16:creationId xmlns:a16="http://schemas.microsoft.com/office/drawing/2014/main" id="{59AC2998-8877-C442-B91B-DA7ED915C6A4}"/>
              </a:ext>
            </a:extLst>
          </p:cNvPr>
          <p:cNvSpPr/>
          <p:nvPr userDrawn="1"/>
        </p:nvSpPr>
        <p:spPr>
          <a:xfrm>
            <a:off x="497148" y="3"/>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337091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debar - Green3">
    <p:spTree>
      <p:nvGrpSpPr>
        <p:cNvPr id="1" name=""/>
        <p:cNvGrpSpPr/>
        <p:nvPr/>
      </p:nvGrpSpPr>
      <p:grpSpPr>
        <a:xfrm>
          <a:off x="0" y="0"/>
          <a:ext cx="0" cy="0"/>
          <a:chOff x="0" y="0"/>
          <a:chExt cx="0" cy="0"/>
        </a:xfrm>
      </p:grpSpPr>
      <p:pic>
        <p:nvPicPr>
          <p:cNvPr id="27" name="Picture 26" descr="A picture containing green, dome&#10;&#10;Description automatically generated">
            <a:extLst>
              <a:ext uri="{FF2B5EF4-FFF2-40B4-BE49-F238E27FC236}">
                <a16:creationId xmlns:a16="http://schemas.microsoft.com/office/drawing/2014/main" id="{5673EBB2-1B96-8445-9935-02C73F81A85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5391" b="-1"/>
          <a:stretch/>
        </p:blipFill>
        <p:spPr>
          <a:xfrm>
            <a:off x="8801343" y="0"/>
            <a:ext cx="12423788" cy="6858000"/>
          </a:xfrm>
          <a:prstGeom prst="rect">
            <a:avLst/>
          </a:prstGeom>
        </p:spPr>
      </p:pic>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7" name="Text Placeholder 7"/>
          <p:cNvSpPr>
            <a:spLocks noGrp="1"/>
          </p:cNvSpPr>
          <p:nvPr>
            <p:ph type="body" sz="quarter" idx="13"/>
          </p:nvPr>
        </p:nvSpPr>
        <p:spPr>
          <a:xfrm>
            <a:off x="497150" y="1067400"/>
            <a:ext cx="7896149" cy="327025"/>
          </a:xfrm>
        </p:spPr>
        <p:txBody>
          <a:bodyPr/>
          <a:lstStyle>
            <a:lvl1pPr>
              <a:defRPr sz="1050" b="1" cap="all" baseline="0">
                <a:solidFill>
                  <a:srgbClr val="979797"/>
                </a:solidFill>
              </a:defRPr>
            </a:lvl1pPr>
          </a:lstStyle>
          <a:p>
            <a:pPr lvl="0"/>
            <a:r>
              <a:rPr lang="en-US" dirty="0"/>
              <a:t>Click to edit Master text styles</a:t>
            </a:r>
          </a:p>
        </p:txBody>
      </p:sp>
      <p:sp>
        <p:nvSpPr>
          <p:cNvPr id="15" name="Rectangle 14">
            <a:extLst>
              <a:ext uri="{FF2B5EF4-FFF2-40B4-BE49-F238E27FC236}">
                <a16:creationId xmlns:a16="http://schemas.microsoft.com/office/drawing/2014/main" id="{3D678589-CD05-CB46-A5A5-AD52005C1D0C}"/>
              </a:ext>
            </a:extLst>
          </p:cNvPr>
          <p:cNvSpPr/>
          <p:nvPr userDrawn="1"/>
        </p:nvSpPr>
        <p:spPr>
          <a:xfrm>
            <a:off x="497148" y="3"/>
            <a:ext cx="1461261" cy="115747"/>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6" name="Rectangle 15">
            <a:extLst>
              <a:ext uri="{FF2B5EF4-FFF2-40B4-BE49-F238E27FC236}">
                <a16:creationId xmlns:a16="http://schemas.microsoft.com/office/drawing/2014/main" id="{1CEE2F8F-B6ED-B74B-8CAB-A07F51E80076}"/>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37E539C5-165B-D443-8381-C18FC5C5D189}"/>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93552148-0082-D24F-BDC2-545AFF07789D}"/>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5" name="Content Placeholder 2">
            <a:extLst>
              <a:ext uri="{FF2B5EF4-FFF2-40B4-BE49-F238E27FC236}">
                <a16:creationId xmlns:a16="http://schemas.microsoft.com/office/drawing/2014/main" id="{289C6FD2-79CD-8B4D-B765-1D31A3EA19D7}"/>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ooter Placeholder 4">
            <a:extLst>
              <a:ext uri="{FF2B5EF4-FFF2-40B4-BE49-F238E27FC236}">
                <a16:creationId xmlns:a16="http://schemas.microsoft.com/office/drawing/2014/main" id="{9467A413-264F-5347-98A3-93B63BABDBAC}"/>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Text Placeholder 15">
            <a:extLst>
              <a:ext uri="{FF2B5EF4-FFF2-40B4-BE49-F238E27FC236}">
                <a16:creationId xmlns:a16="http://schemas.microsoft.com/office/drawing/2014/main" id="{43E9FC0D-85B2-814C-BB35-57A6C878F9A1}"/>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70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debar - GreenBlue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B0F5E51-1A16-7B4C-8D40-C47B101FAF0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66600" y="0"/>
            <a:ext cx="3436209"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2F6EF9DD-C142-3743-B870-EBFC04F7A3A0}"/>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7" name="Rectangle 16">
            <a:extLst>
              <a:ext uri="{FF2B5EF4-FFF2-40B4-BE49-F238E27FC236}">
                <a16:creationId xmlns:a16="http://schemas.microsoft.com/office/drawing/2014/main" id="{700892B5-403B-E14F-AAC0-3A753B0AC779}"/>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Slide Number Placeholder 5">
            <a:extLst>
              <a:ext uri="{FF2B5EF4-FFF2-40B4-BE49-F238E27FC236}">
                <a16:creationId xmlns:a16="http://schemas.microsoft.com/office/drawing/2014/main" id="{011E929A-57B4-AF46-BB43-CEE475E3A50E}"/>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3" name="Content Placeholder 2">
            <a:extLst>
              <a:ext uri="{FF2B5EF4-FFF2-40B4-BE49-F238E27FC236}">
                <a16:creationId xmlns:a16="http://schemas.microsoft.com/office/drawing/2014/main" id="{1CFC5A19-7974-AE45-9463-DD5381DF3F64}"/>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Footer Placeholder 4">
            <a:extLst>
              <a:ext uri="{FF2B5EF4-FFF2-40B4-BE49-F238E27FC236}">
                <a16:creationId xmlns:a16="http://schemas.microsoft.com/office/drawing/2014/main" id="{953613AD-B6AC-5C4B-A368-9CFC15E185BE}"/>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B69B3106-8C3F-B34F-AB87-99395C696231}"/>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3" name="Text Placeholder 15">
            <a:extLst>
              <a:ext uri="{FF2B5EF4-FFF2-40B4-BE49-F238E27FC236}">
                <a16:creationId xmlns:a16="http://schemas.microsoft.com/office/drawing/2014/main" id="{3D4DFD93-D90A-BF41-BC11-EB78F35D430D}"/>
              </a:ext>
            </a:extLst>
          </p:cNvPr>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326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8050ACD-CCDD-C334-760B-356AAC826C1E}"/>
              </a:ext>
            </a:extLst>
          </p:cNvPr>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6" name="Footer Placeholder 4">
            <a:extLst>
              <a:ext uri="{FF2B5EF4-FFF2-40B4-BE49-F238E27FC236}">
                <a16:creationId xmlns:a16="http://schemas.microsoft.com/office/drawing/2014/main" id="{186CF7F3-BBE8-3E66-F7BB-853982998020}"/>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7" name="Slide Number Placeholder 5">
            <a:extLst>
              <a:ext uri="{FF2B5EF4-FFF2-40B4-BE49-F238E27FC236}">
                <a16:creationId xmlns:a16="http://schemas.microsoft.com/office/drawing/2014/main" id="{FCC15E13-F5E3-1B14-E7C2-31B8EC218D96}"/>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33006049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debar - GreenBlue2">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0740682-9AD8-F849-ADD3-0F3D4B5B716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66600" y="0"/>
            <a:ext cx="3436209" cy="6858000"/>
          </a:xfrm>
          <a:prstGeom prst="rect">
            <a:avLst/>
          </a:prstGeom>
        </p:spPr>
      </p:pic>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19" name="Rectangle 18">
            <a:extLst>
              <a:ext uri="{FF2B5EF4-FFF2-40B4-BE49-F238E27FC236}">
                <a16:creationId xmlns:a16="http://schemas.microsoft.com/office/drawing/2014/main" id="{F76874B1-00E1-B844-A63C-ECCD91F2E193}"/>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C8ACFD4D-244C-B049-90F6-60BE37EA83DD}"/>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70952F0D-5E32-C747-B6CF-4FD7F56728C4}"/>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6" name="Content Placeholder 2">
            <a:extLst>
              <a:ext uri="{FF2B5EF4-FFF2-40B4-BE49-F238E27FC236}">
                <a16:creationId xmlns:a16="http://schemas.microsoft.com/office/drawing/2014/main" id="{98B9C740-01C6-8843-9931-969B041514CC}"/>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EC6B8AFF-9FC4-FE49-9B5C-A8249E9FB4D5}"/>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DC402BC5-ACEB-4348-A94B-DF6091F148FC}"/>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5" name="Text Placeholder 15">
            <a:extLst>
              <a:ext uri="{FF2B5EF4-FFF2-40B4-BE49-F238E27FC236}">
                <a16:creationId xmlns:a16="http://schemas.microsoft.com/office/drawing/2014/main" id="{AD71E62A-28D7-FA46-823A-8E0DD7E9C0F6}"/>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35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debar - GreenBlue3">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831ADC-5FF8-BC4C-9AC4-E85E4BBCEE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766600" y="0"/>
            <a:ext cx="3436209" cy="6858000"/>
          </a:xfrm>
          <a:prstGeom prst="rect">
            <a:avLst/>
          </a:prstGeom>
        </p:spPr>
      </p:pic>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5" name="Text Placeholder 7"/>
          <p:cNvSpPr>
            <a:spLocks noGrp="1"/>
          </p:cNvSpPr>
          <p:nvPr>
            <p:ph type="body" sz="quarter" idx="13"/>
          </p:nvPr>
        </p:nvSpPr>
        <p:spPr>
          <a:xfrm>
            <a:off x="497150" y="1067400"/>
            <a:ext cx="7896149"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D7009F24-51A3-7D47-8C98-AC361566BC70}"/>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844F9042-1531-F745-94C6-AC22FE85ABCC}"/>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1F82690D-A398-0946-AD5B-70C24D4DE894}"/>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6" name="Content Placeholder 2">
            <a:extLst>
              <a:ext uri="{FF2B5EF4-FFF2-40B4-BE49-F238E27FC236}">
                <a16:creationId xmlns:a16="http://schemas.microsoft.com/office/drawing/2014/main" id="{97842B84-04B2-D246-846E-AC05E5BAEF44}"/>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5F000906-193E-534A-A172-4C02E98B3A87}"/>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C7D55BB2-2D2B-0446-9CA1-4E758766BE0C}"/>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4" name="Text Placeholder 15">
            <a:extLst>
              <a:ext uri="{FF2B5EF4-FFF2-40B4-BE49-F238E27FC236}">
                <a16:creationId xmlns:a16="http://schemas.microsoft.com/office/drawing/2014/main" id="{887807D0-582D-1849-841D-79F380B70EDD}"/>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66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debar - Grey1">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53F859A4-F03F-674A-9E83-C594F1784F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6600" y="0"/>
            <a:ext cx="3431749" cy="6858000"/>
          </a:xfrm>
          <a:prstGeom prst="rect">
            <a:avLst/>
          </a:prstGeom>
        </p:spPr>
      </p:pic>
      <p:sp>
        <p:nvSpPr>
          <p:cNvPr id="2" name="Title 1"/>
          <p:cNvSpPr>
            <a:spLocks noGrp="1"/>
          </p:cNvSpPr>
          <p:nvPr>
            <p:ph type="title" hasCustomPrompt="1"/>
          </p:nvPr>
        </p:nvSpPr>
        <p:spPr>
          <a:xfrm>
            <a:off x="497150" y="400240"/>
            <a:ext cx="7896149" cy="328304"/>
          </a:xfrm>
        </p:spPr>
        <p:txBody>
          <a:bodyPr/>
          <a:lstStyle>
            <a:lvl1pPr>
              <a:defRPr cap="none">
                <a:solidFill>
                  <a:srgbClr val="2B2B2B"/>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9791D7F7-CF93-014C-9B80-6327E36E5776}"/>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7" name="Rectangle 16">
            <a:extLst>
              <a:ext uri="{FF2B5EF4-FFF2-40B4-BE49-F238E27FC236}">
                <a16:creationId xmlns:a16="http://schemas.microsoft.com/office/drawing/2014/main" id="{64C0B0CF-DAAB-7944-8272-478F3E895452}"/>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0" name="Slide Number Placeholder 5">
            <a:extLst>
              <a:ext uri="{FF2B5EF4-FFF2-40B4-BE49-F238E27FC236}">
                <a16:creationId xmlns:a16="http://schemas.microsoft.com/office/drawing/2014/main" id="{5EB51CDE-3545-B34A-87D0-112622F13D55}"/>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3" name="Content Placeholder 2">
            <a:extLst>
              <a:ext uri="{FF2B5EF4-FFF2-40B4-BE49-F238E27FC236}">
                <a16:creationId xmlns:a16="http://schemas.microsoft.com/office/drawing/2014/main" id="{E19830B5-3C89-2644-857E-48A5CDC0D172}"/>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Footer Placeholder 4">
            <a:extLst>
              <a:ext uri="{FF2B5EF4-FFF2-40B4-BE49-F238E27FC236}">
                <a16:creationId xmlns:a16="http://schemas.microsoft.com/office/drawing/2014/main" id="{42D24E78-092C-4649-9857-F7F051139B1C}"/>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Rectangle 10">
            <a:extLst>
              <a:ext uri="{FF2B5EF4-FFF2-40B4-BE49-F238E27FC236}">
                <a16:creationId xmlns:a16="http://schemas.microsoft.com/office/drawing/2014/main" id="{941B8F9D-247E-B842-B905-513FFF875CA9}"/>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2" name="Text Placeholder 15">
            <a:extLst>
              <a:ext uri="{FF2B5EF4-FFF2-40B4-BE49-F238E27FC236}">
                <a16:creationId xmlns:a16="http://schemas.microsoft.com/office/drawing/2014/main" id="{AC55756C-33B7-9D4A-A81E-3E467BDD077C}"/>
              </a:ext>
            </a:extLst>
          </p:cNvPr>
          <p:cNvSpPr>
            <a:spLocks noGrp="1"/>
          </p:cNvSpPr>
          <p:nvPr>
            <p:ph type="body" sz="quarter" idx="13"/>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459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debar - Grey2">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8CC97BCC-5332-0341-A715-504D2F94E1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6600" y="0"/>
            <a:ext cx="3431749" cy="6858000"/>
          </a:xfrm>
          <a:prstGeom prst="rect">
            <a:avLst/>
          </a:prstGeom>
        </p:spPr>
      </p:pic>
      <p:sp>
        <p:nvSpPr>
          <p:cNvPr id="2" name="Title 1"/>
          <p:cNvSpPr>
            <a:spLocks noGrp="1"/>
          </p:cNvSpPr>
          <p:nvPr>
            <p:ph type="title" hasCustomPrompt="1"/>
          </p:nvPr>
        </p:nvSpPr>
        <p:spPr>
          <a:xfrm>
            <a:off x="497147" y="400240"/>
            <a:ext cx="7896150" cy="328304"/>
          </a:xfrm>
        </p:spPr>
        <p:txBody>
          <a:bodyPr/>
          <a:lstStyle>
            <a:lvl1pPr>
              <a:defRPr cap="none">
                <a:solidFill>
                  <a:srgbClr val="2B2B2B"/>
                </a:solidFill>
              </a:defRPr>
            </a:lvl1pPr>
          </a:lstStyle>
          <a:p>
            <a:r>
              <a:rPr lang="en-US" dirty="0"/>
              <a:t>Click to edit master title style</a:t>
            </a:r>
          </a:p>
        </p:txBody>
      </p:sp>
      <p:sp>
        <p:nvSpPr>
          <p:cNvPr id="13" name="Text Placeholder 7"/>
          <p:cNvSpPr>
            <a:spLocks noGrp="1"/>
          </p:cNvSpPr>
          <p:nvPr>
            <p:ph type="body" sz="quarter" idx="13"/>
          </p:nvPr>
        </p:nvSpPr>
        <p:spPr>
          <a:xfrm>
            <a:off x="497148" y="738050"/>
            <a:ext cx="7896150" cy="327025"/>
          </a:xfrm>
        </p:spPr>
        <p:txBody>
          <a:bodyPr/>
          <a:lstStyle>
            <a:lvl1pPr>
              <a:defRPr sz="1050" b="1" cap="all" baseline="0">
                <a:solidFill>
                  <a:srgbClr val="979797"/>
                </a:solidFill>
              </a:defRPr>
            </a:lvl1pPr>
          </a:lstStyle>
          <a:p>
            <a:pPr lvl="0"/>
            <a:r>
              <a:rPr lang="en-US" dirty="0"/>
              <a:t>Click to edit Master text styles</a:t>
            </a:r>
          </a:p>
        </p:txBody>
      </p:sp>
      <p:sp>
        <p:nvSpPr>
          <p:cNvPr id="19" name="Rectangle 18">
            <a:extLst>
              <a:ext uri="{FF2B5EF4-FFF2-40B4-BE49-F238E27FC236}">
                <a16:creationId xmlns:a16="http://schemas.microsoft.com/office/drawing/2014/main" id="{DDB1D100-9E3E-7349-A4CE-CC701629595A}"/>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836B388A-FFAC-0A43-B4F6-14F53F072976}"/>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F0184081-7666-9B47-B189-A18F1D54311A}"/>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7" name="Content Placeholder 2">
            <a:extLst>
              <a:ext uri="{FF2B5EF4-FFF2-40B4-BE49-F238E27FC236}">
                <a16:creationId xmlns:a16="http://schemas.microsoft.com/office/drawing/2014/main" id="{29A86E7F-2662-4F43-9DA7-664057D375D0}"/>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Footer Placeholder 4">
            <a:extLst>
              <a:ext uri="{FF2B5EF4-FFF2-40B4-BE49-F238E27FC236}">
                <a16:creationId xmlns:a16="http://schemas.microsoft.com/office/drawing/2014/main" id="{00C5EE5D-0F53-9745-981E-792A5E692C05}"/>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DAF73B95-D02A-0845-B2BF-75495281C480}"/>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4" name="Text Placeholder 15">
            <a:extLst>
              <a:ext uri="{FF2B5EF4-FFF2-40B4-BE49-F238E27FC236}">
                <a16:creationId xmlns:a16="http://schemas.microsoft.com/office/drawing/2014/main" id="{0DBF7013-BDFB-D54F-99B6-163E82B91E1C}"/>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03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debar - Grey3">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FE3052D6-6C79-904D-9F7C-5D21A2495B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6600" y="0"/>
            <a:ext cx="3431749" cy="6858000"/>
          </a:xfrm>
          <a:prstGeom prst="rect">
            <a:avLst/>
          </a:prstGeom>
        </p:spPr>
      </p:pic>
      <p:sp>
        <p:nvSpPr>
          <p:cNvPr id="2" name="Title 1"/>
          <p:cNvSpPr>
            <a:spLocks noGrp="1"/>
          </p:cNvSpPr>
          <p:nvPr>
            <p:ph type="title" hasCustomPrompt="1"/>
          </p:nvPr>
        </p:nvSpPr>
        <p:spPr>
          <a:xfrm>
            <a:off x="497150" y="400240"/>
            <a:ext cx="7896149" cy="686636"/>
          </a:xfrm>
        </p:spPr>
        <p:txBody>
          <a:bodyPr/>
          <a:lstStyle>
            <a:lvl1pPr>
              <a:defRPr cap="none">
                <a:solidFill>
                  <a:srgbClr val="2B2B2B"/>
                </a:solidFill>
              </a:defRPr>
            </a:lvl1pPr>
          </a:lstStyle>
          <a:p>
            <a:r>
              <a:rPr lang="en-US" dirty="0"/>
              <a:t>Click to edit master title style</a:t>
            </a:r>
          </a:p>
        </p:txBody>
      </p:sp>
      <p:sp>
        <p:nvSpPr>
          <p:cNvPr id="15" name="Text Placeholder 7"/>
          <p:cNvSpPr>
            <a:spLocks noGrp="1"/>
          </p:cNvSpPr>
          <p:nvPr>
            <p:ph type="body" sz="quarter" idx="13"/>
          </p:nvPr>
        </p:nvSpPr>
        <p:spPr>
          <a:xfrm>
            <a:off x="497150" y="1067400"/>
            <a:ext cx="7896149" cy="327025"/>
          </a:xfrm>
        </p:spPr>
        <p:txBody>
          <a:bodyPr/>
          <a:lstStyle>
            <a:lvl1pPr>
              <a:defRPr sz="1050" b="1" cap="all" baseline="0">
                <a:solidFill>
                  <a:srgbClr val="979797"/>
                </a:solidFill>
              </a:defRPr>
            </a:lvl1pPr>
          </a:lstStyle>
          <a:p>
            <a:pPr lvl="0"/>
            <a:r>
              <a:rPr lang="en-US" dirty="0"/>
              <a:t>Click to edit Master text styles</a:t>
            </a:r>
          </a:p>
        </p:txBody>
      </p:sp>
      <p:sp>
        <p:nvSpPr>
          <p:cNvPr id="18" name="Rectangle 17">
            <a:extLst>
              <a:ext uri="{FF2B5EF4-FFF2-40B4-BE49-F238E27FC236}">
                <a16:creationId xmlns:a16="http://schemas.microsoft.com/office/drawing/2014/main" id="{94EA6DD0-CF64-FF44-9922-43393313E05F}"/>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1" name="Rectangle 20">
            <a:extLst>
              <a:ext uri="{FF2B5EF4-FFF2-40B4-BE49-F238E27FC236}">
                <a16:creationId xmlns:a16="http://schemas.microsoft.com/office/drawing/2014/main" id="{02302A08-A41E-8B45-A7BC-B5B0C8732F71}"/>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23" name="Slide Number Placeholder 5">
            <a:extLst>
              <a:ext uri="{FF2B5EF4-FFF2-40B4-BE49-F238E27FC236}">
                <a16:creationId xmlns:a16="http://schemas.microsoft.com/office/drawing/2014/main" id="{273AD791-25D8-A040-9F0C-869A311B8170}"/>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27" name="Content Placeholder 2">
            <a:extLst>
              <a:ext uri="{FF2B5EF4-FFF2-40B4-BE49-F238E27FC236}">
                <a16:creationId xmlns:a16="http://schemas.microsoft.com/office/drawing/2014/main" id="{851B0012-537F-8943-8026-01B2137A53BA}"/>
              </a:ext>
            </a:extLst>
          </p:cNvPr>
          <p:cNvSpPr>
            <a:spLocks noGrp="1"/>
          </p:cNvSpPr>
          <p:nvPr>
            <p:ph idx="1"/>
          </p:nvPr>
        </p:nvSpPr>
        <p:spPr>
          <a:xfrm>
            <a:off x="497147" y="1772233"/>
            <a:ext cx="6949253" cy="4351338"/>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Footer Placeholder 4">
            <a:extLst>
              <a:ext uri="{FF2B5EF4-FFF2-40B4-BE49-F238E27FC236}">
                <a16:creationId xmlns:a16="http://schemas.microsoft.com/office/drawing/2014/main" id="{0BE10BC9-89BD-814F-BCD7-40E336737187}"/>
              </a:ext>
            </a:extLst>
          </p:cNvPr>
          <p:cNvSpPr>
            <a:spLocks noGrp="1"/>
          </p:cNvSpPr>
          <p:nvPr>
            <p:ph type="ftr" sz="quarter" idx="11"/>
          </p:nvPr>
        </p:nvSpPr>
        <p:spPr>
          <a:xfrm>
            <a:off x="497148"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2" name="Rectangle 11">
            <a:extLst>
              <a:ext uri="{FF2B5EF4-FFF2-40B4-BE49-F238E27FC236}">
                <a16:creationId xmlns:a16="http://schemas.microsoft.com/office/drawing/2014/main" id="{523B026B-1962-564C-B4D8-DC014C14DD50}"/>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3" name="Text Placeholder 15">
            <a:extLst>
              <a:ext uri="{FF2B5EF4-FFF2-40B4-BE49-F238E27FC236}">
                <a16:creationId xmlns:a16="http://schemas.microsoft.com/office/drawing/2014/main" id="{AE1D5BF8-FD28-5242-B40E-6B9702F4C824}"/>
              </a:ext>
            </a:extLst>
          </p:cNvPr>
          <p:cNvSpPr>
            <a:spLocks noGrp="1"/>
          </p:cNvSpPr>
          <p:nvPr>
            <p:ph type="body" sz="quarter" idx="14"/>
          </p:nvPr>
        </p:nvSpPr>
        <p:spPr>
          <a:xfrm>
            <a:off x="9162418" y="1064871"/>
            <a:ext cx="2595084" cy="4572342"/>
          </a:xfrm>
        </p:spPr>
        <p:txBody>
          <a:bodyPr/>
          <a:lstStyle>
            <a:lvl1pPr>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025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4" name="Chart Placeholder 13"/>
          <p:cNvSpPr>
            <a:spLocks noGrp="1"/>
          </p:cNvSpPr>
          <p:nvPr>
            <p:ph type="chart" sz="quarter" idx="13" hasCustomPrompt="1"/>
          </p:nvPr>
        </p:nvSpPr>
        <p:spPr>
          <a:xfrm>
            <a:off x="6769451" y="1063628"/>
            <a:ext cx="4987347" cy="4564291"/>
          </a:xfrm>
          <a:solidFill>
            <a:schemeClr val="bg1">
              <a:lumMod val="85000"/>
            </a:schemeClr>
          </a:solidFill>
        </p:spPr>
        <p:txBody>
          <a:bodyPr/>
          <a:lstStyle>
            <a:lvl1pPr algn="ctr">
              <a:defRPr/>
            </a:lvl1pPr>
          </a:lstStyle>
          <a:p>
            <a:r>
              <a:rPr lang="en-US"/>
              <a:t>click icon to add chart</a:t>
            </a:r>
          </a:p>
        </p:txBody>
      </p:sp>
      <p:sp>
        <p:nvSpPr>
          <p:cNvPr id="2" name="Title 1"/>
          <p:cNvSpPr>
            <a:spLocks noGrp="1"/>
          </p:cNvSpPr>
          <p:nvPr>
            <p:ph type="title" hasCustomPrompt="1"/>
          </p:nvPr>
        </p:nvSpPr>
        <p:spPr>
          <a:xfrm>
            <a:off x="497148" y="400240"/>
            <a:ext cx="4944585" cy="328304"/>
          </a:xfrm>
        </p:spPr>
        <p:txBody>
          <a:bodyPr/>
          <a:lstStyle>
            <a:lvl1pPr>
              <a:defRPr cap="none">
                <a:solidFill>
                  <a:srgbClr val="2B2B2B"/>
                </a:solidFill>
              </a:defRPr>
            </a:lvl1pPr>
          </a:lstStyle>
          <a:p>
            <a:r>
              <a:rPr lang="en-US" dirty="0"/>
              <a:t>Click to edit master title style</a:t>
            </a:r>
          </a:p>
        </p:txBody>
      </p:sp>
      <p:sp>
        <p:nvSpPr>
          <p:cNvPr id="3" name="Content Placeholder 2"/>
          <p:cNvSpPr>
            <a:spLocks noGrp="1"/>
          </p:cNvSpPr>
          <p:nvPr>
            <p:ph idx="1"/>
          </p:nvPr>
        </p:nvSpPr>
        <p:spPr>
          <a:xfrm>
            <a:off x="497148" y="1772236"/>
            <a:ext cx="4944585" cy="3855683"/>
          </a:xfr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6102160" y="400240"/>
            <a:ext cx="0" cy="5227676"/>
          </a:xfrm>
          <a:prstGeom prst="line">
            <a:avLst/>
          </a:prstGeom>
          <a:ln w="9525">
            <a:solidFill>
              <a:schemeClr val="tx1">
                <a:alpha val="21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4BCE098F-1907-524F-85E4-65F490453427}"/>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8" name="Rectangle 17">
            <a:extLst>
              <a:ext uri="{FF2B5EF4-FFF2-40B4-BE49-F238E27FC236}">
                <a16:creationId xmlns:a16="http://schemas.microsoft.com/office/drawing/2014/main" id="{86C34D5B-7BD3-F14E-A76A-B2D9B9454D1B}"/>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9" name="Footer Placeholder 4">
            <a:extLst>
              <a:ext uri="{FF2B5EF4-FFF2-40B4-BE49-F238E27FC236}">
                <a16:creationId xmlns:a16="http://schemas.microsoft.com/office/drawing/2014/main" id="{78AF12A1-2E86-E545-92F7-36325D032A2A}"/>
              </a:ext>
            </a:extLst>
          </p:cNvPr>
          <p:cNvSpPr>
            <a:spLocks noGrp="1"/>
          </p:cNvSpPr>
          <p:nvPr>
            <p:ph type="ftr" sz="quarter" idx="11"/>
          </p:nvPr>
        </p:nvSpPr>
        <p:spPr>
          <a:xfrm>
            <a:off x="497150"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20" name="Slide Number Placeholder 5">
            <a:extLst>
              <a:ext uri="{FF2B5EF4-FFF2-40B4-BE49-F238E27FC236}">
                <a16:creationId xmlns:a16="http://schemas.microsoft.com/office/drawing/2014/main" id="{994965FC-7ECA-2B43-A1F3-085D95D0D6D4}"/>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11" name="Rectangle 10">
            <a:extLst>
              <a:ext uri="{FF2B5EF4-FFF2-40B4-BE49-F238E27FC236}">
                <a16:creationId xmlns:a16="http://schemas.microsoft.com/office/drawing/2014/main" id="{FA6D25F9-DFB8-324B-BAA3-5F77BCF61C95}"/>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395914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2B2B2B"/>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AC7D3193-0C5A-ED44-9E5B-DCD031093042}"/>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6" name="Rectangle 15">
            <a:extLst>
              <a:ext uri="{FF2B5EF4-FFF2-40B4-BE49-F238E27FC236}">
                <a16:creationId xmlns:a16="http://schemas.microsoft.com/office/drawing/2014/main" id="{F9C1D9C2-09DF-E746-8426-1F20341FB941}"/>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7" name="Footer Placeholder 4">
            <a:extLst>
              <a:ext uri="{FF2B5EF4-FFF2-40B4-BE49-F238E27FC236}">
                <a16:creationId xmlns:a16="http://schemas.microsoft.com/office/drawing/2014/main" id="{F7B7F3FD-2031-7F47-BB79-5B084A2B8FAA}"/>
              </a:ext>
            </a:extLst>
          </p:cNvPr>
          <p:cNvSpPr>
            <a:spLocks noGrp="1"/>
          </p:cNvSpPr>
          <p:nvPr>
            <p:ph type="ftr" sz="quarter" idx="11"/>
          </p:nvPr>
        </p:nvSpPr>
        <p:spPr>
          <a:xfrm>
            <a:off x="497150"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8" name="Slide Number Placeholder 5">
            <a:extLst>
              <a:ext uri="{FF2B5EF4-FFF2-40B4-BE49-F238E27FC236}">
                <a16:creationId xmlns:a16="http://schemas.microsoft.com/office/drawing/2014/main" id="{DD74FF59-6A61-8644-AE25-3BD07F35C3E3}"/>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
        <p:nvSpPr>
          <p:cNvPr id="8" name="Rectangle 7">
            <a:extLst>
              <a:ext uri="{FF2B5EF4-FFF2-40B4-BE49-F238E27FC236}">
                <a16:creationId xmlns:a16="http://schemas.microsoft.com/office/drawing/2014/main" id="{313276A4-4410-1D46-ADBF-55DB3BA1ACC2}"/>
              </a:ext>
            </a:extLst>
          </p:cNvPr>
          <p:cNvSpPr/>
          <p:nvPr userDrawn="1"/>
        </p:nvSpPr>
        <p:spPr>
          <a:xfrm>
            <a:off x="497148" y="3"/>
            <a:ext cx="1461261" cy="115747"/>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Tree>
    <p:extLst>
      <p:ext uri="{BB962C8B-B14F-4D97-AF65-F5344CB8AC3E}">
        <p14:creationId xmlns:p14="http://schemas.microsoft.com/office/powerpoint/2010/main" val="18089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4053E6-EC46-F345-836A-8A8014DFA65B}"/>
              </a:ext>
            </a:extLst>
          </p:cNvPr>
          <p:cNvSpPr/>
          <p:nvPr userDrawn="1"/>
        </p:nvSpPr>
        <p:spPr>
          <a:xfrm>
            <a:off x="0" y="6740221"/>
            <a:ext cx="12198350" cy="11778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9" name="Rectangle 8">
            <a:extLst>
              <a:ext uri="{FF2B5EF4-FFF2-40B4-BE49-F238E27FC236}">
                <a16:creationId xmlns:a16="http://schemas.microsoft.com/office/drawing/2014/main" id="{A820C030-02F7-CE49-B5FC-6AED6C22C717}"/>
              </a:ext>
            </a:extLst>
          </p:cNvPr>
          <p:cNvSpPr/>
          <p:nvPr userDrawn="1"/>
        </p:nvSpPr>
        <p:spPr>
          <a:xfrm>
            <a:off x="0" y="6815459"/>
            <a:ext cx="1219835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dirty="0"/>
          </a:p>
        </p:txBody>
      </p:sp>
      <p:sp>
        <p:nvSpPr>
          <p:cNvPr id="10" name="Footer Placeholder 4">
            <a:extLst>
              <a:ext uri="{FF2B5EF4-FFF2-40B4-BE49-F238E27FC236}">
                <a16:creationId xmlns:a16="http://schemas.microsoft.com/office/drawing/2014/main" id="{27B294D3-7A91-5240-87AA-26E832FAEA67}"/>
              </a:ext>
            </a:extLst>
          </p:cNvPr>
          <p:cNvSpPr>
            <a:spLocks noGrp="1"/>
          </p:cNvSpPr>
          <p:nvPr>
            <p:ph type="ftr" sz="quarter" idx="11"/>
          </p:nvPr>
        </p:nvSpPr>
        <p:spPr>
          <a:xfrm>
            <a:off x="497150" y="6482090"/>
            <a:ext cx="1944443" cy="92333"/>
          </a:xfrm>
        </p:spPr>
        <p:txBody>
          <a:bodyPr/>
          <a:lstStyle>
            <a:lvl1pPr>
              <a:defRPr>
                <a:solidFill>
                  <a:schemeClr val="tx1">
                    <a:lumMod val="75000"/>
                    <a:lumOff val="25000"/>
                  </a:schemeClr>
                </a:solidFill>
              </a:defRPr>
            </a:lvl1pPr>
          </a:lstStyle>
          <a:p>
            <a:r>
              <a:rPr lang="en-US" dirty="0"/>
              <a:t>® 2021 Object Management Group. All Rights Reserved.</a:t>
            </a:r>
          </a:p>
        </p:txBody>
      </p:sp>
      <p:sp>
        <p:nvSpPr>
          <p:cNvPr id="11" name="Slide Number Placeholder 5">
            <a:extLst>
              <a:ext uri="{FF2B5EF4-FFF2-40B4-BE49-F238E27FC236}">
                <a16:creationId xmlns:a16="http://schemas.microsoft.com/office/drawing/2014/main" id="{64A2F6D9-677A-AC4F-98E9-D35FA9EF61AC}"/>
              </a:ext>
            </a:extLst>
          </p:cNvPr>
          <p:cNvSpPr>
            <a:spLocks noGrp="1"/>
          </p:cNvSpPr>
          <p:nvPr>
            <p:ph type="sldNum" sz="quarter" idx="12"/>
          </p:nvPr>
        </p:nvSpPr>
        <p:spPr>
          <a:xfrm>
            <a:off x="2" y="6180140"/>
            <a:ext cx="532918" cy="394283"/>
          </a:xfrm>
        </p:spPr>
        <p:txBody>
          <a:bodyPr/>
          <a:lstStyle>
            <a:lvl1pPr algn="ctr">
              <a:defRPr>
                <a:solidFill>
                  <a:schemeClr val="tx1">
                    <a:lumMod val="75000"/>
                    <a:lumOff val="25000"/>
                  </a:schemeClr>
                </a:solidFill>
              </a:defRPr>
            </a:lvl1p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84730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 photo">
    <p:spTree>
      <p:nvGrpSpPr>
        <p:cNvPr id="1" name=""/>
        <p:cNvGrpSpPr/>
        <p:nvPr/>
      </p:nvGrpSpPr>
      <p:grpSpPr>
        <a:xfrm>
          <a:off x="0" y="0"/>
          <a:ext cx="0" cy="0"/>
          <a:chOff x="0" y="0"/>
          <a:chExt cx="0" cy="0"/>
        </a:xfrm>
      </p:grpSpPr>
      <p:pic>
        <p:nvPicPr>
          <p:cNvPr id="3" name="Picture 2" descr="A picture containing text, computer&#10;&#10;Description automatically generated">
            <a:extLst>
              <a:ext uri="{FF2B5EF4-FFF2-40B4-BE49-F238E27FC236}">
                <a16:creationId xmlns:a16="http://schemas.microsoft.com/office/drawing/2014/main" id="{1B69A92D-22D2-094E-8385-E0F56AEA7B43}"/>
              </a:ext>
            </a:extLst>
          </p:cNvPr>
          <p:cNvPicPr>
            <a:picLocks noChangeAspect="1"/>
          </p:cNvPicPr>
          <p:nvPr userDrawn="1"/>
        </p:nvPicPr>
        <p:blipFill>
          <a:blip r:embed="rId2"/>
          <a:stretch>
            <a:fillRect/>
          </a:stretch>
        </p:blipFill>
        <p:spPr>
          <a:xfrm>
            <a:off x="0" y="0"/>
            <a:ext cx="12198350" cy="6847562"/>
          </a:xfrm>
          <a:prstGeom prst="rect">
            <a:avLst/>
          </a:prstGeom>
        </p:spPr>
      </p:pic>
      <p:sp>
        <p:nvSpPr>
          <p:cNvPr id="10" name="Rectangle 9">
            <a:extLst>
              <a:ext uri="{FF2B5EF4-FFF2-40B4-BE49-F238E27FC236}">
                <a16:creationId xmlns:a16="http://schemas.microsoft.com/office/drawing/2014/main" id="{F7352378-5136-8C4F-9646-A3FCA9CF13E2}"/>
              </a:ext>
            </a:extLst>
          </p:cNvPr>
          <p:cNvSpPr/>
          <p:nvPr userDrawn="1"/>
        </p:nvSpPr>
        <p:spPr>
          <a:xfrm>
            <a:off x="489702" y="6285822"/>
            <a:ext cx="7431781" cy="572178"/>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11" name="Title 1">
            <a:extLst>
              <a:ext uri="{FF2B5EF4-FFF2-40B4-BE49-F238E27FC236}">
                <a16:creationId xmlns:a16="http://schemas.microsoft.com/office/drawing/2014/main" id="{0662158C-D149-B249-8EED-CAF947F214A6}"/>
              </a:ext>
            </a:extLst>
          </p:cNvPr>
          <p:cNvSpPr>
            <a:spLocks noGrp="1"/>
          </p:cNvSpPr>
          <p:nvPr>
            <p:ph type="ctrTitle" hasCustomPrompt="1"/>
          </p:nvPr>
        </p:nvSpPr>
        <p:spPr>
          <a:xfrm>
            <a:off x="489702" y="4355420"/>
            <a:ext cx="7431781" cy="1930402"/>
          </a:xfrm>
        </p:spPr>
        <p:txBody>
          <a:bodyPr anchor="t" anchorCtr="0"/>
          <a:lstStyle>
            <a:lvl1pPr algn="l">
              <a:defRPr sz="4050" b="1" cap="none">
                <a:solidFill>
                  <a:schemeClr val="bg1"/>
                </a:solidFill>
              </a:defRPr>
            </a:lvl1pPr>
          </a:lstStyle>
          <a:p>
            <a:r>
              <a:rPr lang="en-US" dirty="0"/>
              <a:t>Click to edit master title style</a:t>
            </a:r>
          </a:p>
        </p:txBody>
      </p:sp>
      <p:pic>
        <p:nvPicPr>
          <p:cNvPr id="12" name="Picture 11" descr="Logo&#10;&#10;Description automatically generated">
            <a:extLst>
              <a:ext uri="{FF2B5EF4-FFF2-40B4-BE49-F238E27FC236}">
                <a16:creationId xmlns:a16="http://schemas.microsoft.com/office/drawing/2014/main" id="{892BCC61-55BD-EF43-8DFF-0D450BA237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251" y="411492"/>
            <a:ext cx="2519226" cy="1930401"/>
          </a:xfrm>
          <a:prstGeom prst="rect">
            <a:avLst/>
          </a:prstGeom>
        </p:spPr>
      </p:pic>
    </p:spTree>
    <p:extLst>
      <p:ext uri="{BB962C8B-B14F-4D97-AF65-F5344CB8AC3E}">
        <p14:creationId xmlns:p14="http://schemas.microsoft.com/office/powerpoint/2010/main" val="255951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 black objects">
    <p:spTree>
      <p:nvGrpSpPr>
        <p:cNvPr id="1" name=""/>
        <p:cNvGrpSpPr/>
        <p:nvPr/>
      </p:nvGrpSpPr>
      <p:grpSpPr>
        <a:xfrm>
          <a:off x="0" y="0"/>
          <a:ext cx="0" cy="0"/>
          <a:chOff x="0" y="0"/>
          <a:chExt cx="0" cy="0"/>
        </a:xfrm>
      </p:grpSpPr>
      <p:pic>
        <p:nvPicPr>
          <p:cNvPr id="14" name="Picture 13" descr="A picture containing dark, white, light&#10;&#10;Description automatically generated">
            <a:extLst>
              <a:ext uri="{FF2B5EF4-FFF2-40B4-BE49-F238E27FC236}">
                <a16:creationId xmlns:a16="http://schemas.microsoft.com/office/drawing/2014/main" id="{E4B15FFE-1DDA-D947-9E62-1D7DD87626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16" name="Rectangle 15">
            <a:extLst>
              <a:ext uri="{FF2B5EF4-FFF2-40B4-BE49-F238E27FC236}">
                <a16:creationId xmlns:a16="http://schemas.microsoft.com/office/drawing/2014/main" id="{59E891D4-9448-4A41-90F3-C8E8551BD2DB}"/>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sp>
        <p:nvSpPr>
          <p:cNvPr id="8" name="Title 1">
            <a:extLst>
              <a:ext uri="{FF2B5EF4-FFF2-40B4-BE49-F238E27FC236}">
                <a16:creationId xmlns:a16="http://schemas.microsoft.com/office/drawing/2014/main" id="{DCF7A35A-3FFE-8F42-9A40-CD1AF12DC2A2}"/>
              </a:ext>
            </a:extLst>
          </p:cNvPr>
          <p:cNvSpPr>
            <a:spLocks noGrp="1"/>
          </p:cNvSpPr>
          <p:nvPr>
            <p:ph type="ctrTitle" hasCustomPrompt="1"/>
          </p:nvPr>
        </p:nvSpPr>
        <p:spPr>
          <a:xfrm>
            <a:off x="489702" y="4355420"/>
            <a:ext cx="7431781" cy="1930402"/>
          </a:xfrm>
        </p:spPr>
        <p:txBody>
          <a:bodyPr anchor="t" anchorCtr="0"/>
          <a:lstStyle>
            <a:lvl1pPr algn="l">
              <a:defRPr sz="4050" b="1" cap="none">
                <a:solidFill>
                  <a:schemeClr val="bg1"/>
                </a:solidFill>
              </a:defRPr>
            </a:lvl1pPr>
          </a:lstStyle>
          <a:p>
            <a:r>
              <a:rPr lang="en-US" dirty="0"/>
              <a:t>Click to edit master title style</a:t>
            </a:r>
          </a:p>
        </p:txBody>
      </p:sp>
      <p:pic>
        <p:nvPicPr>
          <p:cNvPr id="6" name="Picture 5" descr="A picture containing text, clipart&#10;&#10;Description automatically generated">
            <a:extLst>
              <a:ext uri="{FF2B5EF4-FFF2-40B4-BE49-F238E27FC236}">
                <a16:creationId xmlns:a16="http://schemas.microsoft.com/office/drawing/2014/main" id="{0A824BF1-B490-974E-99E5-FBDF202889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97" y="294640"/>
            <a:ext cx="4174374" cy="1625600"/>
          </a:xfrm>
          <a:prstGeom prst="rect">
            <a:avLst/>
          </a:prstGeom>
        </p:spPr>
      </p:pic>
    </p:spTree>
    <p:extLst>
      <p:ext uri="{BB962C8B-B14F-4D97-AF65-F5344CB8AC3E}">
        <p14:creationId xmlns:p14="http://schemas.microsoft.com/office/powerpoint/2010/main" val="324005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bg2"/>
                </a:solidFill>
                <a:latin typeface="+mj-lt"/>
              </a:defRPr>
            </a:lvl1pPr>
          </a:lstStyle>
          <a:p>
            <a:r>
              <a:rPr lang="en-GB"/>
              <a:t>Click to edit Master title style</a:t>
            </a:r>
            <a:endParaRPr lang="en-US" dirty="0"/>
          </a:p>
        </p:txBody>
      </p:sp>
      <p:sp>
        <p:nvSpPr>
          <p:cNvPr id="3" name="Content Placeholder 2"/>
          <p:cNvSpPr>
            <a:spLocks noGrp="1"/>
          </p:cNvSpPr>
          <p:nvPr>
            <p:ph sz="half" idx="1"/>
          </p:nvPr>
        </p:nvSpPr>
        <p:spPr>
          <a:xfrm>
            <a:off x="609917" y="1600201"/>
            <a:ext cx="5387605" cy="4525963"/>
          </a:xfrm>
        </p:spPr>
        <p:txBody>
          <a:bodyPr/>
          <a:lstStyle>
            <a:lvl1pPr>
              <a:defRPr sz="3700">
                <a:solidFill>
                  <a:schemeClr val="tx2"/>
                </a:solidFill>
                <a:latin typeface="+mn-lt"/>
              </a:defRPr>
            </a:lvl1pPr>
            <a:lvl2pPr>
              <a:defRPr sz="3200">
                <a:solidFill>
                  <a:schemeClr val="tx2"/>
                </a:solidFill>
                <a:latin typeface="+mn-lt"/>
              </a:defRPr>
            </a:lvl2pPr>
            <a:lvl3pPr>
              <a:defRPr sz="2700">
                <a:solidFill>
                  <a:schemeClr val="tx2"/>
                </a:solidFill>
                <a:latin typeface="+mn-lt"/>
              </a:defRPr>
            </a:lvl3pPr>
            <a:lvl4pPr>
              <a:defRPr sz="2400">
                <a:solidFill>
                  <a:schemeClr val="tx2"/>
                </a:solidFill>
                <a:latin typeface="+mn-lt"/>
              </a:defRPr>
            </a:lvl4pPr>
            <a:lvl5pPr>
              <a:defRPr sz="2400">
                <a:solidFill>
                  <a:schemeClr val="tx2"/>
                </a:solidFill>
                <a:latin typeface="+mn-lt"/>
              </a:defRPr>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0828" y="1600201"/>
            <a:ext cx="5387605" cy="4525963"/>
          </a:xfrm>
        </p:spPr>
        <p:txBody>
          <a:bodyPr/>
          <a:lstStyle>
            <a:lvl1pPr>
              <a:defRPr sz="3700">
                <a:solidFill>
                  <a:schemeClr val="tx2"/>
                </a:solidFill>
                <a:latin typeface="+mn-lt"/>
              </a:defRPr>
            </a:lvl1pPr>
            <a:lvl2pPr>
              <a:defRPr sz="3200">
                <a:solidFill>
                  <a:schemeClr val="tx2"/>
                </a:solidFill>
                <a:latin typeface="+mn-lt"/>
              </a:defRPr>
            </a:lvl2pPr>
            <a:lvl3pPr>
              <a:defRPr sz="2700">
                <a:solidFill>
                  <a:schemeClr val="tx2"/>
                </a:solidFill>
                <a:latin typeface="+mn-lt"/>
              </a:defRPr>
            </a:lvl3pPr>
            <a:lvl4pPr>
              <a:defRPr sz="2400">
                <a:solidFill>
                  <a:schemeClr val="tx2"/>
                </a:solidFill>
                <a:latin typeface="+mn-lt"/>
              </a:defRPr>
            </a:lvl4pPr>
            <a:lvl5pPr>
              <a:defRPr sz="2400">
                <a:solidFill>
                  <a:schemeClr val="tx2"/>
                </a:solidFill>
                <a:latin typeface="+mn-lt"/>
              </a:defRPr>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3">
            <a:extLst>
              <a:ext uri="{FF2B5EF4-FFF2-40B4-BE49-F238E27FC236}">
                <a16:creationId xmlns:a16="http://schemas.microsoft.com/office/drawing/2014/main" id="{DC4A30FC-AAF4-AEB0-8C1B-08C33B288D09}"/>
              </a:ext>
            </a:extLst>
          </p:cNvPr>
          <p:cNvSpPr>
            <a:spLocks noGrp="1"/>
          </p:cNvSpPr>
          <p:nvPr>
            <p:ph type="dt" sz="half" idx="10"/>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9" name="Footer Placeholder 4">
            <a:extLst>
              <a:ext uri="{FF2B5EF4-FFF2-40B4-BE49-F238E27FC236}">
                <a16:creationId xmlns:a16="http://schemas.microsoft.com/office/drawing/2014/main" id="{32DD0FA2-CA4A-968F-BC51-E308E3DE1DFE}"/>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10" name="Slide Number Placeholder 5">
            <a:extLst>
              <a:ext uri="{FF2B5EF4-FFF2-40B4-BE49-F238E27FC236}">
                <a16:creationId xmlns:a16="http://schemas.microsoft.com/office/drawing/2014/main" id="{39C1A0E6-E652-7B95-7AA9-F8F8244888CA}"/>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15312326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 grey objects">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F43E95B-BB46-BB4B-AB41-0A7ADC3432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8" name="Title 1">
            <a:extLst>
              <a:ext uri="{FF2B5EF4-FFF2-40B4-BE49-F238E27FC236}">
                <a16:creationId xmlns:a16="http://schemas.microsoft.com/office/drawing/2014/main" id="{DCF7A35A-3FFE-8F42-9A40-CD1AF12DC2A2}"/>
              </a:ext>
            </a:extLst>
          </p:cNvPr>
          <p:cNvSpPr>
            <a:spLocks noGrp="1"/>
          </p:cNvSpPr>
          <p:nvPr>
            <p:ph type="ctrTitle" hasCustomPrompt="1"/>
          </p:nvPr>
        </p:nvSpPr>
        <p:spPr>
          <a:xfrm>
            <a:off x="489702" y="4355420"/>
            <a:ext cx="7431781" cy="1930402"/>
          </a:xfrm>
        </p:spPr>
        <p:txBody>
          <a:bodyPr anchor="t" anchorCtr="0"/>
          <a:lstStyle>
            <a:lvl1pPr algn="l">
              <a:defRPr sz="4050"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543C109B-D0D8-1B40-9712-2A72F584BC78}"/>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7" name="Picture 6" descr="A picture containing text, clipart&#10;&#10;Description automatically generated">
            <a:extLst>
              <a:ext uri="{FF2B5EF4-FFF2-40B4-BE49-F238E27FC236}">
                <a16:creationId xmlns:a16="http://schemas.microsoft.com/office/drawing/2014/main" id="{536AA415-4B2E-5749-9ADE-49C782A768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97" y="294640"/>
            <a:ext cx="4174374" cy="1625600"/>
          </a:xfrm>
          <a:prstGeom prst="rect">
            <a:avLst/>
          </a:prstGeom>
        </p:spPr>
      </p:pic>
    </p:spTree>
    <p:extLst>
      <p:ext uri="{BB962C8B-B14F-4D97-AF65-F5344CB8AC3E}">
        <p14:creationId xmlns:p14="http://schemas.microsoft.com/office/powerpoint/2010/main" val="325208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 blue object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AFC192A-617A-A442-A6C6-68CF3FD6B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9" name="Title 1">
            <a:extLst>
              <a:ext uri="{FF2B5EF4-FFF2-40B4-BE49-F238E27FC236}">
                <a16:creationId xmlns:a16="http://schemas.microsoft.com/office/drawing/2014/main" id="{25A1A9F3-C63A-6845-B494-AC2D1436B84C}"/>
              </a:ext>
            </a:extLst>
          </p:cNvPr>
          <p:cNvSpPr>
            <a:spLocks noGrp="1"/>
          </p:cNvSpPr>
          <p:nvPr>
            <p:ph type="ctrTitle" hasCustomPrompt="1"/>
          </p:nvPr>
        </p:nvSpPr>
        <p:spPr>
          <a:xfrm>
            <a:off x="489702" y="4368979"/>
            <a:ext cx="7431781" cy="1930402"/>
          </a:xfrm>
        </p:spPr>
        <p:txBody>
          <a:bodyPr anchor="t" anchorCtr="0"/>
          <a:lstStyle>
            <a:lvl1pPr algn="l">
              <a:defRPr sz="4050"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45A72598-F822-4C40-BA6B-98F655F04708}"/>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7" name="Picture 6" descr="A picture containing text, clipart&#10;&#10;Description automatically generated">
            <a:extLst>
              <a:ext uri="{FF2B5EF4-FFF2-40B4-BE49-F238E27FC236}">
                <a16:creationId xmlns:a16="http://schemas.microsoft.com/office/drawing/2014/main" id="{151EC1EF-59DE-F840-ADC5-EEE203FCAC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97" y="294640"/>
            <a:ext cx="4174374" cy="1625600"/>
          </a:xfrm>
          <a:prstGeom prst="rect">
            <a:avLst/>
          </a:prstGeom>
        </p:spPr>
      </p:pic>
    </p:spTree>
    <p:extLst>
      <p:ext uri="{BB962C8B-B14F-4D97-AF65-F5344CB8AC3E}">
        <p14:creationId xmlns:p14="http://schemas.microsoft.com/office/powerpoint/2010/main" val="342076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 blue green object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814636A-6552-824A-96CC-A66890DA57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a:off x="3" y="0"/>
            <a:ext cx="12198349" cy="6858000"/>
          </a:xfrm>
          <a:prstGeom prst="rect">
            <a:avLst/>
          </a:prstGeom>
        </p:spPr>
      </p:pic>
      <p:sp>
        <p:nvSpPr>
          <p:cNvPr id="11" name="Title 1">
            <a:extLst>
              <a:ext uri="{FF2B5EF4-FFF2-40B4-BE49-F238E27FC236}">
                <a16:creationId xmlns:a16="http://schemas.microsoft.com/office/drawing/2014/main" id="{F1933932-6B6C-6E44-8B79-1E9D451A75A9}"/>
              </a:ext>
            </a:extLst>
          </p:cNvPr>
          <p:cNvSpPr>
            <a:spLocks noGrp="1"/>
          </p:cNvSpPr>
          <p:nvPr>
            <p:ph type="ctrTitle" hasCustomPrompt="1"/>
          </p:nvPr>
        </p:nvSpPr>
        <p:spPr>
          <a:xfrm>
            <a:off x="489702" y="4355420"/>
            <a:ext cx="7431781" cy="1930402"/>
          </a:xfrm>
        </p:spPr>
        <p:txBody>
          <a:bodyPr anchor="t" anchorCtr="0"/>
          <a:lstStyle>
            <a:lvl1pPr algn="l">
              <a:defRPr sz="4050"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CF20F24C-7F62-2641-A602-51C3AF6FE3B7}"/>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7" name="Picture 6" descr="A picture containing text, clipart&#10;&#10;Description automatically generated">
            <a:extLst>
              <a:ext uri="{FF2B5EF4-FFF2-40B4-BE49-F238E27FC236}">
                <a16:creationId xmlns:a16="http://schemas.microsoft.com/office/drawing/2014/main" id="{6741530C-88BE-9045-AB03-FF78CFD062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97" y="294640"/>
            <a:ext cx="4174374" cy="1625600"/>
          </a:xfrm>
          <a:prstGeom prst="rect">
            <a:avLst/>
          </a:prstGeom>
        </p:spPr>
      </p:pic>
    </p:spTree>
    <p:extLst>
      <p:ext uri="{BB962C8B-B14F-4D97-AF65-F5344CB8AC3E}">
        <p14:creationId xmlns:p14="http://schemas.microsoft.com/office/powerpoint/2010/main" val="16161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 green objects">
    <p:spTree>
      <p:nvGrpSpPr>
        <p:cNvPr id="1" name=""/>
        <p:cNvGrpSpPr/>
        <p:nvPr/>
      </p:nvGrpSpPr>
      <p:grpSpPr>
        <a:xfrm>
          <a:off x="0" y="0"/>
          <a:ext cx="0" cy="0"/>
          <a:chOff x="0" y="0"/>
          <a:chExt cx="0" cy="0"/>
        </a:xfrm>
      </p:grpSpPr>
      <p:pic>
        <p:nvPicPr>
          <p:cNvPr id="3" name="Picture 2" descr="A picture containing green, dome&#10;&#10;Description automatically generated">
            <a:extLst>
              <a:ext uri="{FF2B5EF4-FFF2-40B4-BE49-F238E27FC236}">
                <a16:creationId xmlns:a16="http://schemas.microsoft.com/office/drawing/2014/main" id="{68A51C8E-824C-834F-A338-23FC21A2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8350" cy="6858000"/>
          </a:xfrm>
          <a:prstGeom prst="rect">
            <a:avLst/>
          </a:prstGeom>
        </p:spPr>
      </p:pic>
      <p:sp>
        <p:nvSpPr>
          <p:cNvPr id="11" name="Title 1">
            <a:extLst>
              <a:ext uri="{FF2B5EF4-FFF2-40B4-BE49-F238E27FC236}">
                <a16:creationId xmlns:a16="http://schemas.microsoft.com/office/drawing/2014/main" id="{F1933932-6B6C-6E44-8B79-1E9D451A75A9}"/>
              </a:ext>
            </a:extLst>
          </p:cNvPr>
          <p:cNvSpPr>
            <a:spLocks noGrp="1"/>
          </p:cNvSpPr>
          <p:nvPr>
            <p:ph type="ctrTitle" hasCustomPrompt="1"/>
          </p:nvPr>
        </p:nvSpPr>
        <p:spPr>
          <a:xfrm>
            <a:off x="489702" y="4355420"/>
            <a:ext cx="7431781" cy="1930402"/>
          </a:xfrm>
        </p:spPr>
        <p:txBody>
          <a:bodyPr anchor="t" anchorCtr="0"/>
          <a:lstStyle>
            <a:lvl1pPr algn="l">
              <a:defRPr sz="4050" b="1" cap="none">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EE40EF1-4FAD-4747-9E55-8D704C68DA8C}"/>
              </a:ext>
            </a:extLst>
          </p:cNvPr>
          <p:cNvSpPr/>
          <p:nvPr userDrawn="1"/>
        </p:nvSpPr>
        <p:spPr>
          <a:xfrm>
            <a:off x="489702" y="6285822"/>
            <a:ext cx="7431781" cy="572178"/>
          </a:xfrm>
          <a:prstGeom prst="rect">
            <a:avLst/>
          </a:prstGeom>
          <a:solidFill>
            <a:srgbClr val="0376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675"/>
              </a:spcBef>
            </a:pPr>
            <a:endParaRPr lang="en-US" sz="1500" b="1"/>
          </a:p>
        </p:txBody>
      </p:sp>
      <p:pic>
        <p:nvPicPr>
          <p:cNvPr id="7" name="Picture 6" descr="A picture containing text, clipart&#10;&#10;Description automatically generated">
            <a:extLst>
              <a:ext uri="{FF2B5EF4-FFF2-40B4-BE49-F238E27FC236}">
                <a16:creationId xmlns:a16="http://schemas.microsoft.com/office/drawing/2014/main" id="{CD21D12C-61B0-7A4E-8153-9268FEB029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97" y="294640"/>
            <a:ext cx="4174374" cy="1625600"/>
          </a:xfrm>
          <a:prstGeom prst="rect">
            <a:avLst/>
          </a:prstGeom>
        </p:spPr>
      </p:pic>
    </p:spTree>
    <p:extLst>
      <p:ext uri="{BB962C8B-B14F-4D97-AF65-F5344CB8AC3E}">
        <p14:creationId xmlns:p14="http://schemas.microsoft.com/office/powerpoint/2010/main" val="294517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 Wide Column Text -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978AC9-8EA6-402C-82EF-042D3C8A3589}"/>
              </a:ext>
            </a:extLst>
          </p:cNvPr>
          <p:cNvSpPr/>
          <p:nvPr userDrawn="1"/>
        </p:nvSpPr>
        <p:spPr>
          <a:xfrm>
            <a:off x="1" y="281509"/>
            <a:ext cx="507932" cy="4368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 Placeholder 2">
            <a:extLst>
              <a:ext uri="{FF2B5EF4-FFF2-40B4-BE49-F238E27FC236}">
                <a16:creationId xmlns:a16="http://schemas.microsoft.com/office/drawing/2014/main" id="{CC50621A-5FFD-4E41-8B4A-261D1CC3274D}"/>
              </a:ext>
            </a:extLst>
          </p:cNvPr>
          <p:cNvSpPr>
            <a:spLocks noGrp="1"/>
          </p:cNvSpPr>
          <p:nvPr>
            <p:ph type="body" sz="quarter" idx="11"/>
          </p:nvPr>
        </p:nvSpPr>
        <p:spPr>
          <a:xfrm>
            <a:off x="568620" y="1174028"/>
            <a:ext cx="10947069" cy="4633912"/>
          </a:xfrm>
          <a:prstGeom prst="rect">
            <a:avLst/>
          </a:prstGeom>
        </p:spPr>
        <p:txBody>
          <a:bodyPr/>
          <a:lstStyle>
            <a:lvl1pPr>
              <a:defRPr sz="2000">
                <a:solidFill>
                  <a:schemeClr val="accent1"/>
                </a:solidFill>
                <a:latin typeface="+mj-lt"/>
              </a:defRPr>
            </a:lvl1pPr>
            <a:lvl2pPr>
              <a:defRPr sz="1400">
                <a:solidFill>
                  <a:schemeClr val="tx2"/>
                </a:solidFill>
              </a:defRPr>
            </a:lvl2pPr>
            <a:lvl3pPr>
              <a:defRPr sz="1200">
                <a:solidFill>
                  <a:srgbClr val="077FA3"/>
                </a:solidFill>
              </a:defRPr>
            </a:lvl3pPr>
            <a:lvl4pPr>
              <a:defRPr sz="1100">
                <a:solidFill>
                  <a:schemeClr val="tx2"/>
                </a:solidFill>
              </a:defRPr>
            </a:lvl4pPr>
            <a:lvl5pPr>
              <a:defRPr sz="1000" i="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088732F9-D97A-4633-8030-02933FE7AA0C}"/>
              </a:ext>
            </a:extLst>
          </p:cNvPr>
          <p:cNvSpPr>
            <a:spLocks noGrp="1"/>
          </p:cNvSpPr>
          <p:nvPr>
            <p:ph type="title" hasCustomPrompt="1"/>
          </p:nvPr>
        </p:nvSpPr>
        <p:spPr>
          <a:xfrm>
            <a:off x="566155" y="281509"/>
            <a:ext cx="10521077" cy="436831"/>
          </a:xfrm>
          <a:prstGeom prst="rect">
            <a:avLst/>
          </a:prstGeom>
        </p:spPr>
        <p:txBody>
          <a:bodyPr/>
          <a:lstStyle>
            <a:lvl1pPr>
              <a:defRPr sz="3200">
                <a:solidFill>
                  <a:srgbClr val="002F6C"/>
                </a:solidFill>
              </a:defRPr>
            </a:lvl1pPr>
          </a:lstStyle>
          <a:p>
            <a:r>
              <a:rPr lang="en-US" dirty="0"/>
              <a:t>Heading</a:t>
            </a:r>
          </a:p>
        </p:txBody>
      </p:sp>
    </p:spTree>
    <p:extLst>
      <p:ext uri="{BB962C8B-B14F-4D97-AF65-F5344CB8AC3E}">
        <p14:creationId xmlns:p14="http://schemas.microsoft.com/office/powerpoint/2010/main" val="16799145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427295" cy="6858000"/>
          </a:xfrm>
          <a:prstGeom prst="rect">
            <a:avLst/>
          </a:prstGeom>
        </p:spPr>
      </p:pic>
      <p:pic>
        <p:nvPicPr>
          <p:cNvPr id="15" name="Content Placeholder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45536" y="0"/>
            <a:ext cx="9704764" cy="6858000"/>
          </a:xfrm>
          <a:prstGeom prst="rect">
            <a:avLst/>
          </a:prstGeom>
        </p:spPr>
      </p:pic>
      <p:sp>
        <p:nvSpPr>
          <p:cNvPr id="4" name="Date Placeholder 3"/>
          <p:cNvSpPr>
            <a:spLocks noGrp="1"/>
          </p:cNvSpPr>
          <p:nvPr>
            <p:ph type="dt" sz="half" idx="10"/>
          </p:nvPr>
        </p:nvSpPr>
        <p:spPr/>
        <p:txBody>
          <a:bodyPr/>
          <a:lstStyle/>
          <a:p>
            <a:fld id="{7642AD0D-F454-044C-AEA2-870BBBD9806D}" type="datetime1">
              <a:rPr lang="en-US" smtClean="0"/>
              <a:t>2/22/2024</a:t>
            </a:fld>
            <a:endParaRPr lang="en-US" dirty="0"/>
          </a:p>
        </p:txBody>
      </p:sp>
      <p:sp>
        <p:nvSpPr>
          <p:cNvPr id="5" name="Footer Placeholder 4"/>
          <p:cNvSpPr>
            <a:spLocks noGrp="1"/>
          </p:cNvSpPr>
          <p:nvPr>
            <p:ph type="ftr" sz="quarter" idx="11"/>
          </p:nvPr>
        </p:nvSpPr>
        <p:spPr>
          <a:xfrm>
            <a:off x="4611077" y="6530202"/>
            <a:ext cx="2976200" cy="276999"/>
          </a:xfrm>
        </p:spPr>
        <p:txBody>
          <a:bodyPr/>
          <a:lstStyle/>
          <a:p>
            <a:r>
              <a:rPr lang="en-US"/>
              <a:t>Copyright © 2022  OMG. All rights reserved. </a:t>
            </a:r>
            <a:endParaRPr lang="en-US" dirty="0"/>
          </a:p>
        </p:txBody>
      </p:sp>
      <p:sp>
        <p:nvSpPr>
          <p:cNvPr id="6" name="Slide Number Placeholder 5"/>
          <p:cNvSpPr>
            <a:spLocks noGrp="1"/>
          </p:cNvSpPr>
          <p:nvPr>
            <p:ph type="sldNum" sz="quarter" idx="12"/>
          </p:nvPr>
        </p:nvSpPr>
        <p:spPr/>
        <p:txBody>
          <a:bodyPr/>
          <a:lstStyle/>
          <a:p>
            <a:fld id="{645F99FD-F828-4D3B-90FA-4E98097D6AD5}" type="slidenum">
              <a:rPr lang="en-US" smtClean="0"/>
              <a:pPr/>
              <a:t>‹#›</a:t>
            </a:fld>
            <a:endParaRPr lang="en-US" dirty="0"/>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3226" y="1609956"/>
            <a:ext cx="3293539" cy="1489159"/>
          </a:xfrm>
          <a:prstGeom prst="rect">
            <a:avLst/>
          </a:prstGeom>
        </p:spPr>
      </p:pic>
    </p:spTree>
    <p:extLst>
      <p:ext uri="{BB962C8B-B14F-4D97-AF65-F5344CB8AC3E}">
        <p14:creationId xmlns:p14="http://schemas.microsoft.com/office/powerpoint/2010/main" val="10538260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12198350" cy="1137382"/>
          </a:xfrm>
          <a:prstGeom prst="rect">
            <a:avLst/>
          </a:prstGeom>
          <a:solidFill>
            <a:srgbClr val="00A9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1"/>
          <p:cNvSpPr>
            <a:spLocks noGrp="1"/>
          </p:cNvSpPr>
          <p:nvPr>
            <p:ph type="title"/>
          </p:nvPr>
        </p:nvSpPr>
        <p:spPr>
          <a:xfrm>
            <a:off x="2754632" y="180765"/>
            <a:ext cx="9208245" cy="775853"/>
          </a:xfrm>
          <a:solidFill>
            <a:srgbClr val="00A9A2"/>
          </a:solidFill>
        </p:spPr>
        <p:txBody>
          <a:bodyPr/>
          <a:lstStyle/>
          <a:p>
            <a:r>
              <a:rPr lang="en-US" dirty="0"/>
              <a:t>Title</a:t>
            </a:r>
          </a:p>
        </p:txBody>
      </p:sp>
      <p:sp>
        <p:nvSpPr>
          <p:cNvPr id="4" name="Date Placeholder 3"/>
          <p:cNvSpPr>
            <a:spLocks noGrp="1"/>
          </p:cNvSpPr>
          <p:nvPr>
            <p:ph type="dt" sz="half" idx="10"/>
          </p:nvPr>
        </p:nvSpPr>
        <p:spPr/>
        <p:txBody>
          <a:bodyPr/>
          <a:lstStyle/>
          <a:p>
            <a:fld id="{F6127F48-2185-DF46-B5B4-70FB4D27A465}" type="datetime1">
              <a:rPr lang="en-US" smtClean="0"/>
              <a:t>2/22/2024</a:t>
            </a:fld>
            <a:endParaRPr lang="en-US" dirty="0"/>
          </a:p>
        </p:txBody>
      </p:sp>
      <p:sp>
        <p:nvSpPr>
          <p:cNvPr id="5" name="Footer Placeholder 4"/>
          <p:cNvSpPr>
            <a:spLocks noGrp="1"/>
          </p:cNvSpPr>
          <p:nvPr>
            <p:ph type="ftr" sz="quarter" idx="11"/>
          </p:nvPr>
        </p:nvSpPr>
        <p:spPr>
          <a:xfrm>
            <a:off x="4611077" y="6530202"/>
            <a:ext cx="2976200" cy="276999"/>
          </a:xfrm>
        </p:spPr>
        <p:txBody>
          <a:bodyPr/>
          <a:lstStyle>
            <a:lvl1pPr>
              <a:defRPr/>
            </a:lvl1pPr>
          </a:lstStyle>
          <a:p>
            <a:r>
              <a:rPr lang="en-US"/>
              <a:t>Copyright © 2022  OMG. All rights reserved. </a:t>
            </a:r>
            <a:endParaRPr lang="en-US" dirty="0"/>
          </a:p>
        </p:txBody>
      </p:sp>
      <p:sp>
        <p:nvSpPr>
          <p:cNvPr id="6" name="Slide Number Placeholder 5"/>
          <p:cNvSpPr>
            <a:spLocks noGrp="1"/>
          </p:cNvSpPr>
          <p:nvPr>
            <p:ph type="sldNum" sz="quarter" idx="12"/>
          </p:nvPr>
        </p:nvSpPr>
        <p:spPr/>
        <p:txBody>
          <a:bodyPr/>
          <a:lstStyle/>
          <a:p>
            <a:fld id="{645F99FD-F828-4D3B-90FA-4E98097D6AD5}" type="slidenum">
              <a:rPr lang="en-US" smtClean="0"/>
              <a:pPr/>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35" y="49364"/>
            <a:ext cx="2297163" cy="1038652"/>
          </a:xfrm>
          <a:prstGeom prst="rect">
            <a:avLst/>
          </a:prstGeom>
        </p:spPr>
      </p:pic>
    </p:spTree>
    <p:extLst>
      <p:ext uri="{BB962C8B-B14F-4D97-AF65-F5344CB8AC3E}">
        <p14:creationId xmlns:p14="http://schemas.microsoft.com/office/powerpoint/2010/main" val="4195680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636" y="1825625"/>
            <a:ext cx="5184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5415" y="1825625"/>
            <a:ext cx="5184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9B71E4-9A13-834F-8E50-81EAE7D8000A}" type="datetime1">
              <a:rPr lang="en-US" smtClean="0"/>
              <a:t>2/22/2024</a:t>
            </a:fld>
            <a:endParaRPr lang="en-US" dirty="0"/>
          </a:p>
        </p:txBody>
      </p:sp>
      <p:sp>
        <p:nvSpPr>
          <p:cNvPr id="6" name="Footer Placeholder 5"/>
          <p:cNvSpPr>
            <a:spLocks noGrp="1"/>
          </p:cNvSpPr>
          <p:nvPr>
            <p:ph type="ftr" sz="quarter" idx="11"/>
          </p:nvPr>
        </p:nvSpPr>
        <p:spPr>
          <a:xfrm>
            <a:off x="4611077" y="6530202"/>
            <a:ext cx="2976200" cy="276999"/>
          </a:xfrm>
        </p:spPr>
        <p:txBody>
          <a:bodyPr/>
          <a:lstStyle/>
          <a:p>
            <a:r>
              <a:rPr lang="en-US"/>
              <a:t>Copyright © 2022  OMG. All rights reserved. </a:t>
            </a:r>
            <a:endParaRPr lang="en-US" dirty="0"/>
          </a:p>
        </p:txBody>
      </p:sp>
      <p:sp>
        <p:nvSpPr>
          <p:cNvPr id="7" name="Slide Number Placeholder 6"/>
          <p:cNvSpPr>
            <a:spLocks noGrp="1"/>
          </p:cNvSpPr>
          <p:nvPr>
            <p:ph type="sldNum" sz="quarter" idx="12"/>
          </p:nvPr>
        </p:nvSpPr>
        <p:spPr/>
        <p:txBody>
          <a:bodyPr/>
          <a:lstStyle/>
          <a:p>
            <a:fld id="{645F99FD-F828-4D3B-90FA-4E98097D6AD5}" type="slidenum">
              <a:rPr lang="en-US" smtClean="0"/>
              <a:pPr/>
              <a:t>‹#›</a:t>
            </a:fld>
            <a:endParaRPr lang="en-US" dirty="0"/>
          </a:p>
        </p:txBody>
      </p:sp>
      <p:sp>
        <p:nvSpPr>
          <p:cNvPr id="8" name="Rectangle 7"/>
          <p:cNvSpPr/>
          <p:nvPr userDrawn="1"/>
        </p:nvSpPr>
        <p:spPr>
          <a:xfrm>
            <a:off x="0" y="0"/>
            <a:ext cx="12198350" cy="1137382"/>
          </a:xfrm>
          <a:prstGeom prst="rect">
            <a:avLst/>
          </a:prstGeom>
          <a:solidFill>
            <a:srgbClr val="00A9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itle 1"/>
          <p:cNvSpPr txBox="1">
            <a:spLocks/>
          </p:cNvSpPr>
          <p:nvPr userDrawn="1"/>
        </p:nvSpPr>
        <p:spPr>
          <a:xfrm>
            <a:off x="2754632" y="180765"/>
            <a:ext cx="9208245" cy="775853"/>
          </a:xfrm>
          <a:prstGeom prst="rect">
            <a:avLst/>
          </a:prstGeom>
          <a:solidFill>
            <a:srgbClr val="00A9A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Title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35" y="49364"/>
            <a:ext cx="2297163" cy="1038652"/>
          </a:xfrm>
          <a:prstGeom prst="rect">
            <a:avLst/>
          </a:prstGeom>
        </p:spPr>
      </p:pic>
    </p:spTree>
    <p:extLst>
      <p:ext uri="{BB962C8B-B14F-4D97-AF65-F5344CB8AC3E}">
        <p14:creationId xmlns:p14="http://schemas.microsoft.com/office/powerpoint/2010/main" val="879520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0226" y="1681163"/>
            <a:ext cx="51604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226" y="2505075"/>
            <a:ext cx="51604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5414" y="1681163"/>
            <a:ext cx="51858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5414" y="2505075"/>
            <a:ext cx="51858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6A3AAC-D92C-C642-848F-4395191F49E2}" type="datetime1">
              <a:rPr lang="en-US" smtClean="0"/>
              <a:t>2/22/2024</a:t>
            </a:fld>
            <a:endParaRPr lang="en-US" dirty="0"/>
          </a:p>
        </p:txBody>
      </p:sp>
      <p:sp>
        <p:nvSpPr>
          <p:cNvPr id="8" name="Footer Placeholder 7"/>
          <p:cNvSpPr>
            <a:spLocks noGrp="1"/>
          </p:cNvSpPr>
          <p:nvPr>
            <p:ph type="ftr" sz="quarter" idx="11"/>
          </p:nvPr>
        </p:nvSpPr>
        <p:spPr>
          <a:xfrm>
            <a:off x="4611077" y="6530202"/>
            <a:ext cx="2976200" cy="276999"/>
          </a:xfrm>
        </p:spPr>
        <p:txBody>
          <a:bodyPr/>
          <a:lstStyle/>
          <a:p>
            <a:r>
              <a:rPr lang="en-US"/>
              <a:t>Copyright © 2022  OMG. All rights reserved. </a:t>
            </a:r>
            <a:endParaRPr lang="en-US" dirty="0"/>
          </a:p>
        </p:txBody>
      </p:sp>
      <p:sp>
        <p:nvSpPr>
          <p:cNvPr id="9" name="Slide Number Placeholder 8"/>
          <p:cNvSpPr>
            <a:spLocks noGrp="1"/>
          </p:cNvSpPr>
          <p:nvPr>
            <p:ph type="sldNum" sz="quarter" idx="12"/>
          </p:nvPr>
        </p:nvSpPr>
        <p:spPr/>
        <p:txBody>
          <a:bodyPr/>
          <a:lstStyle/>
          <a:p>
            <a:fld id="{645F99FD-F828-4D3B-90FA-4E98097D6AD5}" type="slidenum">
              <a:rPr lang="en-US" smtClean="0"/>
              <a:pPr/>
              <a:t>‹#›</a:t>
            </a:fld>
            <a:endParaRPr lang="en-US" dirty="0"/>
          </a:p>
        </p:txBody>
      </p:sp>
      <p:sp>
        <p:nvSpPr>
          <p:cNvPr id="10" name="Rectangle 9"/>
          <p:cNvSpPr/>
          <p:nvPr userDrawn="1"/>
        </p:nvSpPr>
        <p:spPr>
          <a:xfrm>
            <a:off x="0" y="0"/>
            <a:ext cx="12198350" cy="1137382"/>
          </a:xfrm>
          <a:prstGeom prst="rect">
            <a:avLst/>
          </a:prstGeom>
          <a:solidFill>
            <a:srgbClr val="00A9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itle 1"/>
          <p:cNvSpPr>
            <a:spLocks noGrp="1"/>
          </p:cNvSpPr>
          <p:nvPr>
            <p:ph type="title"/>
          </p:nvPr>
        </p:nvSpPr>
        <p:spPr>
          <a:xfrm>
            <a:off x="2754632" y="180765"/>
            <a:ext cx="9208245" cy="775853"/>
          </a:xfrm>
          <a:solidFill>
            <a:srgbClr val="00A9A2"/>
          </a:solidFill>
        </p:spPr>
        <p:txBody>
          <a:bodyPr/>
          <a:lstStyle/>
          <a:p>
            <a:r>
              <a:rPr lang="en-US" dirty="0"/>
              <a:t>Title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35" y="49364"/>
            <a:ext cx="2297163" cy="1038652"/>
          </a:xfrm>
          <a:prstGeom prst="rect">
            <a:avLst/>
          </a:prstGeom>
        </p:spPr>
      </p:pic>
    </p:spTree>
    <p:extLst>
      <p:ext uri="{BB962C8B-B14F-4D97-AF65-F5344CB8AC3E}">
        <p14:creationId xmlns:p14="http://schemas.microsoft.com/office/powerpoint/2010/main" val="19231245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8350" cy="1137382"/>
          </a:xfrm>
          <a:prstGeom prst="rect">
            <a:avLst/>
          </a:prstGeom>
          <a:solidFill>
            <a:srgbClr val="00A9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1"/>
          <p:cNvSpPr>
            <a:spLocks noGrp="1"/>
          </p:cNvSpPr>
          <p:nvPr>
            <p:ph type="title"/>
          </p:nvPr>
        </p:nvSpPr>
        <p:spPr>
          <a:xfrm>
            <a:off x="2754632" y="180765"/>
            <a:ext cx="9208245" cy="775853"/>
          </a:xfrm>
          <a:solidFill>
            <a:srgbClr val="00A9A2"/>
          </a:solidFill>
        </p:spPr>
        <p:txBody>
          <a:bodyPr/>
          <a:lstStyle/>
          <a:p>
            <a:r>
              <a:rPr lang="en-US" dirty="0"/>
              <a:t>Title</a:t>
            </a:r>
          </a:p>
        </p:txBody>
      </p:sp>
      <p:sp>
        <p:nvSpPr>
          <p:cNvPr id="3" name="Date Placeholder 2"/>
          <p:cNvSpPr>
            <a:spLocks noGrp="1"/>
          </p:cNvSpPr>
          <p:nvPr>
            <p:ph type="dt" sz="half" idx="10"/>
          </p:nvPr>
        </p:nvSpPr>
        <p:spPr/>
        <p:txBody>
          <a:bodyPr/>
          <a:lstStyle/>
          <a:p>
            <a:fld id="{60962A48-1F7A-E94F-B824-AB5FF7787EFD}" type="datetime1">
              <a:rPr lang="en-US" smtClean="0"/>
              <a:t>2/22/2024</a:t>
            </a:fld>
            <a:endParaRPr lang="en-US" dirty="0"/>
          </a:p>
        </p:txBody>
      </p:sp>
      <p:sp>
        <p:nvSpPr>
          <p:cNvPr id="4" name="Footer Placeholder 3"/>
          <p:cNvSpPr>
            <a:spLocks noGrp="1"/>
          </p:cNvSpPr>
          <p:nvPr>
            <p:ph type="ftr" sz="quarter" idx="11"/>
          </p:nvPr>
        </p:nvSpPr>
        <p:spPr>
          <a:xfrm>
            <a:off x="4611077" y="6530202"/>
            <a:ext cx="2976200" cy="276999"/>
          </a:xfrm>
        </p:spPr>
        <p:txBody>
          <a:bodyPr/>
          <a:lstStyle/>
          <a:p>
            <a:r>
              <a:rPr lang="en-US"/>
              <a:t>Copyright © 2022  OMG. All rights reserved. </a:t>
            </a:r>
            <a:endParaRPr lang="en-US" dirty="0"/>
          </a:p>
        </p:txBody>
      </p:sp>
      <p:sp>
        <p:nvSpPr>
          <p:cNvPr id="5" name="Slide Number Placeholder 4"/>
          <p:cNvSpPr>
            <a:spLocks noGrp="1"/>
          </p:cNvSpPr>
          <p:nvPr>
            <p:ph type="sldNum" sz="quarter" idx="12"/>
          </p:nvPr>
        </p:nvSpPr>
        <p:spPr/>
        <p:txBody>
          <a:bodyPr/>
          <a:lstStyle/>
          <a:p>
            <a:fld id="{645F99FD-F828-4D3B-90FA-4E98097D6AD5}" type="slidenum">
              <a:rPr lang="en-US" smtClean="0"/>
              <a:pPr/>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35" y="49364"/>
            <a:ext cx="2297163" cy="1038652"/>
          </a:xfrm>
          <a:prstGeom prst="rect">
            <a:avLst/>
          </a:prstGeom>
        </p:spPr>
      </p:pic>
    </p:spTree>
    <p:extLst>
      <p:ext uri="{BB962C8B-B14F-4D97-AF65-F5344CB8AC3E}">
        <p14:creationId xmlns:p14="http://schemas.microsoft.com/office/powerpoint/2010/main" val="1150891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accent2"/>
                </a:solidFill>
                <a:latin typeface="+mj-lt"/>
              </a:defRPr>
            </a:lvl1pPr>
          </a:lstStyle>
          <a:p>
            <a:r>
              <a:rPr lang="en-GB"/>
              <a:t>Click to edit Master title style</a:t>
            </a:r>
            <a:endParaRPr lang="en-US" dirty="0"/>
          </a:p>
        </p:txBody>
      </p:sp>
      <p:sp>
        <p:nvSpPr>
          <p:cNvPr id="3" name="Text Placeholder 2"/>
          <p:cNvSpPr>
            <a:spLocks noGrp="1"/>
          </p:cNvSpPr>
          <p:nvPr>
            <p:ph type="body" idx="1"/>
          </p:nvPr>
        </p:nvSpPr>
        <p:spPr>
          <a:xfrm>
            <a:off x="609918" y="1535113"/>
            <a:ext cx="5389723" cy="639763"/>
          </a:xfrm>
        </p:spPr>
        <p:txBody>
          <a:bodyPr anchor="b">
            <a:normAutofit/>
          </a:bodyPr>
          <a:lstStyle>
            <a:lvl1pPr marL="0" indent="0">
              <a:buNone/>
              <a:defRPr sz="2800" b="0">
                <a:solidFill>
                  <a:schemeClr val="tx1"/>
                </a:solidFill>
                <a:latin typeface="+mn-lt"/>
              </a:defRPr>
            </a:lvl1pPr>
            <a:lvl2pPr marL="609768" indent="0">
              <a:buNone/>
              <a:defRPr sz="2700" b="1"/>
            </a:lvl2pPr>
            <a:lvl3pPr marL="1219535" indent="0">
              <a:buNone/>
              <a:defRPr sz="2400" b="1"/>
            </a:lvl3pPr>
            <a:lvl4pPr marL="1829303" indent="0">
              <a:buNone/>
              <a:defRPr sz="2100" b="1"/>
            </a:lvl4pPr>
            <a:lvl5pPr marL="2439071" indent="0">
              <a:buNone/>
              <a:defRPr sz="2100" b="1"/>
            </a:lvl5pPr>
            <a:lvl6pPr marL="3048838" indent="0">
              <a:buNone/>
              <a:defRPr sz="2100" b="1"/>
            </a:lvl6pPr>
            <a:lvl7pPr marL="3658606" indent="0">
              <a:buNone/>
              <a:defRPr sz="2100" b="1"/>
            </a:lvl7pPr>
            <a:lvl8pPr marL="4268373" indent="0">
              <a:buNone/>
              <a:defRPr sz="2100" b="1"/>
            </a:lvl8pPr>
            <a:lvl9pPr marL="4878141" indent="0">
              <a:buNone/>
              <a:defRPr sz="2100" b="1"/>
            </a:lvl9pPr>
          </a:lstStyle>
          <a:p>
            <a:pPr lvl="0"/>
            <a:r>
              <a:rPr lang="en-GB"/>
              <a:t>Click to edit Master text styles</a:t>
            </a:r>
          </a:p>
        </p:txBody>
      </p:sp>
      <p:sp>
        <p:nvSpPr>
          <p:cNvPr id="4" name="Content Placeholder 3"/>
          <p:cNvSpPr>
            <a:spLocks noGrp="1"/>
          </p:cNvSpPr>
          <p:nvPr>
            <p:ph sz="half" idx="2"/>
          </p:nvPr>
        </p:nvSpPr>
        <p:spPr>
          <a:xfrm>
            <a:off x="609918" y="2174875"/>
            <a:ext cx="5389723" cy="3951288"/>
          </a:xfrm>
        </p:spPr>
        <p:txBody>
          <a:bodyPr/>
          <a:lstStyle>
            <a:lvl1pPr>
              <a:defRPr sz="3200">
                <a:solidFill>
                  <a:schemeClr val="tx2"/>
                </a:solidFill>
                <a:latin typeface="+mn-lt"/>
              </a:defRPr>
            </a:lvl1pPr>
            <a:lvl2pPr>
              <a:defRPr sz="2700">
                <a:solidFill>
                  <a:schemeClr val="tx2"/>
                </a:solidFill>
                <a:latin typeface="+mn-lt"/>
              </a:defRPr>
            </a:lvl2pPr>
            <a:lvl3pPr>
              <a:defRPr sz="2400">
                <a:solidFill>
                  <a:schemeClr val="tx2"/>
                </a:solidFill>
                <a:latin typeface="+mn-lt"/>
              </a:defRPr>
            </a:lvl3pPr>
            <a:lvl4pPr>
              <a:defRPr sz="2100">
                <a:solidFill>
                  <a:schemeClr val="tx2"/>
                </a:solidFill>
                <a:latin typeface="+mn-lt"/>
              </a:defRPr>
            </a:lvl4pPr>
            <a:lvl5pPr>
              <a:defRPr sz="2100">
                <a:solidFill>
                  <a:schemeClr val="tx2"/>
                </a:solidFill>
                <a:latin typeface="+mn-lt"/>
              </a:defRPr>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96594" y="1535113"/>
            <a:ext cx="5391840" cy="639763"/>
          </a:xfrm>
        </p:spPr>
        <p:txBody>
          <a:bodyPr anchor="b">
            <a:normAutofit/>
          </a:bodyPr>
          <a:lstStyle>
            <a:lvl1pPr marL="0" indent="0">
              <a:buNone/>
              <a:defRPr sz="2800" b="0">
                <a:solidFill>
                  <a:schemeClr val="tx1"/>
                </a:solidFill>
                <a:latin typeface="+mn-lt"/>
              </a:defRPr>
            </a:lvl1pPr>
            <a:lvl2pPr marL="609768" indent="0">
              <a:buNone/>
              <a:defRPr sz="2700" b="1"/>
            </a:lvl2pPr>
            <a:lvl3pPr marL="1219535" indent="0">
              <a:buNone/>
              <a:defRPr sz="2400" b="1"/>
            </a:lvl3pPr>
            <a:lvl4pPr marL="1829303" indent="0">
              <a:buNone/>
              <a:defRPr sz="2100" b="1"/>
            </a:lvl4pPr>
            <a:lvl5pPr marL="2439071" indent="0">
              <a:buNone/>
              <a:defRPr sz="2100" b="1"/>
            </a:lvl5pPr>
            <a:lvl6pPr marL="3048838" indent="0">
              <a:buNone/>
              <a:defRPr sz="2100" b="1"/>
            </a:lvl6pPr>
            <a:lvl7pPr marL="3658606" indent="0">
              <a:buNone/>
              <a:defRPr sz="2100" b="1"/>
            </a:lvl7pPr>
            <a:lvl8pPr marL="4268373" indent="0">
              <a:buNone/>
              <a:defRPr sz="2100" b="1"/>
            </a:lvl8pPr>
            <a:lvl9pPr marL="4878141" indent="0">
              <a:buNone/>
              <a:defRPr sz="2100" b="1"/>
            </a:lvl9pPr>
          </a:lstStyle>
          <a:p>
            <a:pPr lvl="0"/>
            <a:r>
              <a:rPr lang="en-GB"/>
              <a:t>Click to edit Master text styles</a:t>
            </a:r>
          </a:p>
        </p:txBody>
      </p:sp>
      <p:sp>
        <p:nvSpPr>
          <p:cNvPr id="6" name="Content Placeholder 5"/>
          <p:cNvSpPr>
            <a:spLocks noGrp="1"/>
          </p:cNvSpPr>
          <p:nvPr>
            <p:ph sz="quarter" idx="4"/>
          </p:nvPr>
        </p:nvSpPr>
        <p:spPr>
          <a:xfrm>
            <a:off x="6196594" y="2174875"/>
            <a:ext cx="5391840" cy="3951288"/>
          </a:xfrm>
        </p:spPr>
        <p:txBody>
          <a:bodyPr/>
          <a:lstStyle>
            <a:lvl1pPr>
              <a:defRPr sz="3200">
                <a:solidFill>
                  <a:schemeClr val="tx2"/>
                </a:solidFill>
                <a:latin typeface="+mn-lt"/>
              </a:defRPr>
            </a:lvl1pPr>
            <a:lvl2pPr>
              <a:defRPr sz="2700">
                <a:solidFill>
                  <a:schemeClr val="tx2"/>
                </a:solidFill>
                <a:latin typeface="+mn-lt"/>
              </a:defRPr>
            </a:lvl2pPr>
            <a:lvl3pPr>
              <a:defRPr sz="2400">
                <a:solidFill>
                  <a:schemeClr val="tx2"/>
                </a:solidFill>
                <a:latin typeface="+mn-lt"/>
              </a:defRPr>
            </a:lvl3pPr>
            <a:lvl4pPr>
              <a:defRPr sz="2100">
                <a:solidFill>
                  <a:schemeClr val="tx2"/>
                </a:solidFill>
                <a:latin typeface="+mn-lt"/>
              </a:defRPr>
            </a:lvl4pPr>
            <a:lvl5pPr>
              <a:defRPr sz="2100">
                <a:solidFill>
                  <a:schemeClr val="tx2"/>
                </a:solidFill>
                <a:latin typeface="+mn-lt"/>
              </a:defRPr>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Date Placeholder 3">
            <a:extLst>
              <a:ext uri="{FF2B5EF4-FFF2-40B4-BE49-F238E27FC236}">
                <a16:creationId xmlns:a16="http://schemas.microsoft.com/office/drawing/2014/main" id="{12BB9ED1-1BEB-3549-AD19-F82367E5BBC4}"/>
              </a:ext>
            </a:extLst>
          </p:cNvPr>
          <p:cNvSpPr>
            <a:spLocks noGrp="1"/>
          </p:cNvSpPr>
          <p:nvPr>
            <p:ph type="dt" sz="half" idx="10"/>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11" name="Footer Placeholder 4">
            <a:extLst>
              <a:ext uri="{FF2B5EF4-FFF2-40B4-BE49-F238E27FC236}">
                <a16:creationId xmlns:a16="http://schemas.microsoft.com/office/drawing/2014/main" id="{A76D59BD-447E-539D-C15E-FD607569FD7D}"/>
              </a:ext>
            </a:extLst>
          </p:cNvPr>
          <p:cNvSpPr>
            <a:spLocks noGrp="1"/>
          </p:cNvSpPr>
          <p:nvPr>
            <p:ph type="ftr" sz="quarter" idx="11"/>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12" name="Slide Number Placeholder 5">
            <a:extLst>
              <a:ext uri="{FF2B5EF4-FFF2-40B4-BE49-F238E27FC236}">
                <a16:creationId xmlns:a16="http://schemas.microsoft.com/office/drawing/2014/main" id="{F32975FF-E8BF-18CD-1FC5-06B740D5E82C}"/>
              </a:ext>
            </a:extLst>
          </p:cNvPr>
          <p:cNvSpPr>
            <a:spLocks noGrp="1"/>
          </p:cNvSpPr>
          <p:nvPr>
            <p:ph type="sldNum" sz="quarter" idx="12"/>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14563498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0"/>
            <a:ext cx="12198350" cy="1137382"/>
          </a:xfrm>
          <a:prstGeom prst="rect">
            <a:avLst/>
          </a:prstGeom>
          <a:solidFill>
            <a:srgbClr val="00A9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1"/>
          <p:cNvSpPr>
            <a:spLocks noGrp="1"/>
          </p:cNvSpPr>
          <p:nvPr>
            <p:ph type="title"/>
          </p:nvPr>
        </p:nvSpPr>
        <p:spPr>
          <a:xfrm>
            <a:off x="2754632" y="180765"/>
            <a:ext cx="9208245" cy="775853"/>
          </a:xfrm>
          <a:solidFill>
            <a:srgbClr val="00A9A2"/>
          </a:solidFill>
        </p:spPr>
        <p:txBody>
          <a:bodyPr/>
          <a:lstStyle/>
          <a:p>
            <a:r>
              <a:rPr lang="en-US" dirty="0"/>
              <a:t>Title</a:t>
            </a:r>
          </a:p>
        </p:txBody>
      </p:sp>
      <p:sp>
        <p:nvSpPr>
          <p:cNvPr id="2" name="Date Placeholder 1"/>
          <p:cNvSpPr>
            <a:spLocks noGrp="1"/>
          </p:cNvSpPr>
          <p:nvPr>
            <p:ph type="dt" sz="half" idx="10"/>
          </p:nvPr>
        </p:nvSpPr>
        <p:spPr/>
        <p:txBody>
          <a:bodyPr/>
          <a:lstStyle/>
          <a:p>
            <a:fld id="{C52C066C-E9C9-3E49-AE4F-EABCA0D9A64F}" type="datetime1">
              <a:rPr lang="en-US" smtClean="0"/>
              <a:t>2/22/2024</a:t>
            </a:fld>
            <a:endParaRPr lang="en-US" dirty="0"/>
          </a:p>
        </p:txBody>
      </p:sp>
      <p:sp>
        <p:nvSpPr>
          <p:cNvPr id="3" name="Footer Placeholder 2"/>
          <p:cNvSpPr>
            <a:spLocks noGrp="1"/>
          </p:cNvSpPr>
          <p:nvPr>
            <p:ph type="ftr" sz="quarter" idx="11"/>
          </p:nvPr>
        </p:nvSpPr>
        <p:spPr>
          <a:xfrm>
            <a:off x="4611077" y="6530202"/>
            <a:ext cx="2976200" cy="276999"/>
          </a:xfrm>
        </p:spPr>
        <p:txBody>
          <a:bodyPr/>
          <a:lstStyle/>
          <a:p>
            <a:r>
              <a:rPr lang="en-US"/>
              <a:t>Copyright © 2022  OMG. All rights reserved. </a:t>
            </a:r>
            <a:endParaRPr lang="en-US" dirty="0"/>
          </a:p>
        </p:txBody>
      </p:sp>
      <p:sp>
        <p:nvSpPr>
          <p:cNvPr id="4" name="Slide Number Placeholder 3"/>
          <p:cNvSpPr>
            <a:spLocks noGrp="1"/>
          </p:cNvSpPr>
          <p:nvPr>
            <p:ph type="sldNum" sz="quarter" idx="12"/>
          </p:nvPr>
        </p:nvSpPr>
        <p:spPr/>
        <p:txBody>
          <a:bodyPr/>
          <a:lstStyle/>
          <a:p>
            <a:fld id="{645F99FD-F828-4D3B-90FA-4E98097D6AD5}" type="slidenum">
              <a:rPr lang="en-US" smtClean="0"/>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8735" y="49364"/>
            <a:ext cx="2297163" cy="1038652"/>
          </a:xfrm>
          <a:prstGeom prst="rect">
            <a:avLst/>
          </a:prstGeom>
        </p:spPr>
      </p:pic>
    </p:spTree>
    <p:extLst>
      <p:ext uri="{BB962C8B-B14F-4D97-AF65-F5344CB8AC3E}">
        <p14:creationId xmlns:p14="http://schemas.microsoft.com/office/powerpoint/2010/main" val="5830276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226" y="457200"/>
            <a:ext cx="393428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5887" y="987426"/>
            <a:ext cx="61754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226" y="2057400"/>
            <a:ext cx="393428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D86335-75D4-5946-AA06-2028F97DAB93}" type="datetime1">
              <a:rPr lang="en-US" smtClean="0"/>
              <a:t>2/22/2024</a:t>
            </a:fld>
            <a:endParaRPr lang="en-US" dirty="0"/>
          </a:p>
        </p:txBody>
      </p:sp>
      <p:sp>
        <p:nvSpPr>
          <p:cNvPr id="6" name="Footer Placeholder 5"/>
          <p:cNvSpPr>
            <a:spLocks noGrp="1"/>
          </p:cNvSpPr>
          <p:nvPr>
            <p:ph type="ftr" sz="quarter" idx="11"/>
          </p:nvPr>
        </p:nvSpPr>
        <p:spPr>
          <a:xfrm>
            <a:off x="4611077" y="6530202"/>
            <a:ext cx="2976200" cy="276999"/>
          </a:xfrm>
        </p:spPr>
        <p:txBody>
          <a:bodyPr/>
          <a:lstStyle/>
          <a:p>
            <a:r>
              <a:rPr lang="en-US"/>
              <a:t>Copyright © 2022  OMG. All rights reserved. </a:t>
            </a:r>
            <a:endParaRPr lang="en-US" dirty="0"/>
          </a:p>
        </p:txBody>
      </p:sp>
      <p:sp>
        <p:nvSpPr>
          <p:cNvPr id="7" name="Slide Number Placeholder 6"/>
          <p:cNvSpPr>
            <a:spLocks noGrp="1"/>
          </p:cNvSpPr>
          <p:nvPr>
            <p:ph type="sldNum" sz="quarter" idx="12"/>
          </p:nvPr>
        </p:nvSpPr>
        <p:spPr/>
        <p:txBody>
          <a:bodyPr/>
          <a:lstStyle/>
          <a:p>
            <a:fld id="{645F99FD-F828-4D3B-90FA-4E98097D6AD5}" type="slidenum">
              <a:rPr lang="en-US" smtClean="0"/>
              <a:pPr/>
              <a:t>‹#›</a:t>
            </a:fld>
            <a:endParaRPr lang="en-US" dirty="0"/>
          </a:p>
        </p:txBody>
      </p:sp>
    </p:spTree>
    <p:extLst>
      <p:ext uri="{BB962C8B-B14F-4D97-AF65-F5344CB8AC3E}">
        <p14:creationId xmlns:p14="http://schemas.microsoft.com/office/powerpoint/2010/main" val="3816169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226" y="457200"/>
            <a:ext cx="393428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5887" y="987426"/>
            <a:ext cx="617541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226" y="2057400"/>
            <a:ext cx="393428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E4F3A2-C092-B04E-A87D-DE23CCED9589}" type="datetime1">
              <a:rPr lang="en-US" smtClean="0"/>
              <a:t>2/22/2024</a:t>
            </a:fld>
            <a:endParaRPr lang="en-US" dirty="0"/>
          </a:p>
        </p:txBody>
      </p:sp>
      <p:sp>
        <p:nvSpPr>
          <p:cNvPr id="6" name="Footer Placeholder 5"/>
          <p:cNvSpPr>
            <a:spLocks noGrp="1"/>
          </p:cNvSpPr>
          <p:nvPr>
            <p:ph type="ftr" sz="quarter" idx="11"/>
          </p:nvPr>
        </p:nvSpPr>
        <p:spPr>
          <a:xfrm>
            <a:off x="4611077" y="6530202"/>
            <a:ext cx="2976200" cy="276999"/>
          </a:xfrm>
        </p:spPr>
        <p:txBody>
          <a:bodyPr/>
          <a:lstStyle/>
          <a:p>
            <a:r>
              <a:rPr lang="en-US"/>
              <a:t>Copyright © 2022  OMG. All rights reserved. </a:t>
            </a:r>
            <a:endParaRPr lang="en-US" dirty="0"/>
          </a:p>
        </p:txBody>
      </p:sp>
      <p:sp>
        <p:nvSpPr>
          <p:cNvPr id="7" name="Slide Number Placeholder 6"/>
          <p:cNvSpPr>
            <a:spLocks noGrp="1"/>
          </p:cNvSpPr>
          <p:nvPr>
            <p:ph type="sldNum" sz="quarter" idx="12"/>
          </p:nvPr>
        </p:nvSpPr>
        <p:spPr/>
        <p:txBody>
          <a:bodyPr/>
          <a:lstStyle/>
          <a:p>
            <a:fld id="{645F99FD-F828-4D3B-90FA-4E98097D6AD5}" type="slidenum">
              <a:rPr lang="en-US" smtClean="0"/>
              <a:pPr/>
              <a:t>‹#›</a:t>
            </a:fld>
            <a:endParaRPr lang="en-US" dirty="0"/>
          </a:p>
        </p:txBody>
      </p:sp>
    </p:spTree>
    <p:extLst>
      <p:ext uri="{BB962C8B-B14F-4D97-AF65-F5344CB8AC3E}">
        <p14:creationId xmlns:p14="http://schemas.microsoft.com/office/powerpoint/2010/main" val="1895258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3E2C2F-13B5-124B-9584-2D99398021A6}" type="datetime1">
              <a:rPr lang="en-US" smtClean="0"/>
              <a:t>2/22/2024</a:t>
            </a:fld>
            <a:endParaRPr lang="en-US" dirty="0"/>
          </a:p>
        </p:txBody>
      </p:sp>
      <p:sp>
        <p:nvSpPr>
          <p:cNvPr id="5" name="Footer Placeholder 4"/>
          <p:cNvSpPr>
            <a:spLocks noGrp="1"/>
          </p:cNvSpPr>
          <p:nvPr>
            <p:ph type="ftr" sz="quarter" idx="11"/>
          </p:nvPr>
        </p:nvSpPr>
        <p:spPr>
          <a:xfrm>
            <a:off x="4611077" y="6530202"/>
            <a:ext cx="2976200" cy="276999"/>
          </a:xfrm>
        </p:spPr>
        <p:txBody>
          <a:bodyPr/>
          <a:lstStyle/>
          <a:p>
            <a:r>
              <a:rPr lang="en-US"/>
              <a:t>Copyright © 2022  OMG. All rights reserved. </a:t>
            </a:r>
            <a:endParaRPr lang="en-US" dirty="0"/>
          </a:p>
        </p:txBody>
      </p:sp>
      <p:sp>
        <p:nvSpPr>
          <p:cNvPr id="6" name="Slide Number Placeholder 5"/>
          <p:cNvSpPr>
            <a:spLocks noGrp="1"/>
          </p:cNvSpPr>
          <p:nvPr>
            <p:ph type="sldNum" sz="quarter" idx="12"/>
          </p:nvPr>
        </p:nvSpPr>
        <p:spPr/>
        <p:txBody>
          <a:bodyPr/>
          <a:lstStyle/>
          <a:p>
            <a:fld id="{645F99FD-F828-4D3B-90FA-4E98097D6AD5}" type="slidenum">
              <a:rPr lang="en-US" smtClean="0"/>
              <a:pPr/>
              <a:t>‹#›</a:t>
            </a:fld>
            <a:endParaRPr lang="en-US" dirty="0"/>
          </a:p>
        </p:txBody>
      </p:sp>
    </p:spTree>
    <p:extLst>
      <p:ext uri="{BB962C8B-B14F-4D97-AF65-F5344CB8AC3E}">
        <p14:creationId xmlns:p14="http://schemas.microsoft.com/office/powerpoint/2010/main" val="11024639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9444" y="365125"/>
            <a:ext cx="2630269"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637" y="365125"/>
            <a:ext cx="7738328"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2C62D4-A241-ED4C-8829-D606061BC94E}" type="datetime1">
              <a:rPr lang="en-US" smtClean="0"/>
              <a:t>2/22/2024</a:t>
            </a:fld>
            <a:endParaRPr lang="en-US" dirty="0"/>
          </a:p>
        </p:txBody>
      </p:sp>
      <p:sp>
        <p:nvSpPr>
          <p:cNvPr id="5" name="Footer Placeholder 4"/>
          <p:cNvSpPr>
            <a:spLocks noGrp="1"/>
          </p:cNvSpPr>
          <p:nvPr>
            <p:ph type="ftr" sz="quarter" idx="11"/>
          </p:nvPr>
        </p:nvSpPr>
        <p:spPr>
          <a:xfrm>
            <a:off x="4611077" y="6530202"/>
            <a:ext cx="2976200" cy="276999"/>
          </a:xfrm>
        </p:spPr>
        <p:txBody>
          <a:bodyPr/>
          <a:lstStyle/>
          <a:p>
            <a:r>
              <a:rPr lang="en-US"/>
              <a:t>Copyright © 2022  OMG. All rights reserved. </a:t>
            </a:r>
            <a:endParaRPr lang="en-US" dirty="0"/>
          </a:p>
        </p:txBody>
      </p:sp>
      <p:sp>
        <p:nvSpPr>
          <p:cNvPr id="6" name="Slide Number Placeholder 5"/>
          <p:cNvSpPr>
            <a:spLocks noGrp="1"/>
          </p:cNvSpPr>
          <p:nvPr>
            <p:ph type="sldNum" sz="quarter" idx="12"/>
          </p:nvPr>
        </p:nvSpPr>
        <p:spPr/>
        <p:txBody>
          <a:bodyPr/>
          <a:lstStyle/>
          <a:p>
            <a:fld id="{645F99FD-F828-4D3B-90FA-4E98097D6AD5}" type="slidenum">
              <a:rPr lang="en-US" smtClean="0"/>
              <a:pPr/>
              <a:t>‹#›</a:t>
            </a:fld>
            <a:endParaRPr lang="en-US" dirty="0"/>
          </a:p>
        </p:txBody>
      </p:sp>
    </p:spTree>
    <p:extLst>
      <p:ext uri="{BB962C8B-B14F-4D97-AF65-F5344CB8AC3E}">
        <p14:creationId xmlns:p14="http://schemas.microsoft.com/office/powerpoint/2010/main" val="16279893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Footer Placeholder 3"/>
          <p:cNvSpPr txBox="1">
            <a:spLocks/>
          </p:cNvSpPr>
          <p:nvPr userDrawn="1"/>
        </p:nvSpPr>
        <p:spPr>
          <a:xfrm>
            <a:off x="3098381" y="6711696"/>
            <a:ext cx="6001588" cy="109728"/>
          </a:xfrm>
          <a:prstGeom prst="rect">
            <a:avLst/>
          </a:prstGeom>
          <a:noFill/>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chemeClr val="tx1"/>
                </a:solidFill>
                <a:effectLst/>
                <a:uLnTx/>
                <a:uFillTx/>
                <a:latin typeface="Arial" charset="0"/>
                <a:ea typeface="MS PGothic" pitchFamily="34" charset="-128"/>
                <a:cs typeface="+mn-cs"/>
              </a:rPr>
              <a:t>© 2015 PTC</a:t>
            </a:r>
          </a:p>
        </p:txBody>
      </p:sp>
    </p:spTree>
    <p:extLst>
      <p:ext uri="{BB962C8B-B14F-4D97-AF65-F5344CB8AC3E}">
        <p14:creationId xmlns:p14="http://schemas.microsoft.com/office/powerpoint/2010/main" val="32083379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noProof="0" dirty="0"/>
              <a:t>Click to add title</a:t>
            </a:r>
            <a:endParaRPr lang="en-US" dirty="0"/>
          </a:p>
        </p:txBody>
      </p:sp>
      <p:sp>
        <p:nvSpPr>
          <p:cNvPr id="5" name="Content Placeholder 6"/>
          <p:cNvSpPr>
            <a:spLocks noGrp="1"/>
          </p:cNvSpPr>
          <p:nvPr>
            <p:ph sz="quarter" idx="15" hasCustomPrompt="1"/>
          </p:nvPr>
        </p:nvSpPr>
        <p:spPr>
          <a:xfrm>
            <a:off x="959352" y="1172749"/>
            <a:ext cx="10567668" cy="4912668"/>
          </a:xfrm>
        </p:spPr>
        <p:txBody>
          <a:bodyPr/>
          <a:lstStyle>
            <a:lvl4pPr>
              <a:defRPr spc="0" baseline="0"/>
            </a:lvl4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519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_Corp Template_2015">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565954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baseline="0"/>
            </a:lvl1pPr>
          </a:lstStyle>
          <a:p>
            <a:r>
              <a:rPr lang="en-US" noProof="0" dirty="0"/>
              <a:t>Click to add title</a:t>
            </a:r>
            <a:endParaRPr lang="en-US" dirty="0"/>
          </a:p>
        </p:txBody>
      </p:sp>
    </p:spTree>
    <p:extLst>
      <p:ext uri="{BB962C8B-B14F-4D97-AF65-F5344CB8AC3E}">
        <p14:creationId xmlns:p14="http://schemas.microsoft.com/office/powerpoint/2010/main" val="26771731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itle and Content _Corp Template_2015">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5"/>
          </p:nvPr>
        </p:nvSpPr>
        <p:spPr>
          <a:xfrm>
            <a:off x="959357" y="1172750"/>
            <a:ext cx="10567668" cy="4912668"/>
          </a:xfrm>
        </p:spPr>
        <p:txBody>
          <a:bodyPr/>
          <a:lstStyle>
            <a:lvl4pPr>
              <a:defRPr spc="0" baseline="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405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20" y="273049"/>
            <a:ext cx="4013173" cy="1162051"/>
          </a:xfrm>
        </p:spPr>
        <p:txBody>
          <a:bodyPr anchor="b"/>
          <a:lstStyle>
            <a:lvl1pPr algn="l">
              <a:defRPr sz="2700" b="0">
                <a:solidFill>
                  <a:srgbClr val="0071CE"/>
                </a:solidFill>
                <a:latin typeface="+mj-lt"/>
              </a:defRPr>
            </a:lvl1pPr>
          </a:lstStyle>
          <a:p>
            <a:r>
              <a:rPr lang="en-GB"/>
              <a:t>Click to edit Master title style</a:t>
            </a:r>
            <a:endParaRPr lang="en-US" dirty="0"/>
          </a:p>
        </p:txBody>
      </p:sp>
      <p:sp>
        <p:nvSpPr>
          <p:cNvPr id="3" name="Content Placeholder 2"/>
          <p:cNvSpPr>
            <a:spLocks noGrp="1"/>
          </p:cNvSpPr>
          <p:nvPr>
            <p:ph idx="1"/>
          </p:nvPr>
        </p:nvSpPr>
        <p:spPr>
          <a:xfrm>
            <a:off x="4769216" y="273052"/>
            <a:ext cx="6819216" cy="5853113"/>
          </a:xfrm>
        </p:spPr>
        <p:txBody>
          <a:bodyPr/>
          <a:lstStyle>
            <a:lvl1pPr>
              <a:defRPr sz="4300">
                <a:latin typeface="+mn-lt"/>
              </a:defRPr>
            </a:lvl1pPr>
            <a:lvl2pPr>
              <a:defRPr sz="3700">
                <a:latin typeface="+mn-lt"/>
              </a:defRPr>
            </a:lvl2pPr>
            <a:lvl3pPr>
              <a:defRPr sz="3200">
                <a:latin typeface="+mn-lt"/>
              </a:defRPr>
            </a:lvl3pPr>
            <a:lvl4pPr>
              <a:defRPr sz="2700">
                <a:latin typeface="+mn-lt"/>
              </a:defRPr>
            </a:lvl4pPr>
            <a:lvl5pPr>
              <a:defRPr sz="2700">
                <a:latin typeface="+mn-lt"/>
              </a:defRPr>
            </a:lvl5pPr>
            <a:lvl6pPr>
              <a:defRPr sz="2700"/>
            </a:lvl6pPr>
            <a:lvl7pPr>
              <a:defRPr sz="2700"/>
            </a:lvl7pPr>
            <a:lvl8pPr>
              <a:defRPr sz="2700"/>
            </a:lvl8pPr>
            <a:lvl9pPr>
              <a:defRPr sz="27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09920" y="1435102"/>
            <a:ext cx="4013173" cy="4691063"/>
          </a:xfrm>
        </p:spPr>
        <p:txBody>
          <a:bodyPr/>
          <a:lstStyle>
            <a:lvl1pPr marL="0" indent="0">
              <a:buNone/>
              <a:defRPr sz="1900">
                <a:latin typeface="+mn-lt"/>
              </a:defRPr>
            </a:lvl1pPr>
            <a:lvl2pPr marL="609768" indent="0">
              <a:buNone/>
              <a:defRPr sz="1600"/>
            </a:lvl2pPr>
            <a:lvl3pPr marL="1219535" indent="0">
              <a:buNone/>
              <a:defRPr sz="1300"/>
            </a:lvl3pPr>
            <a:lvl4pPr marL="1829303" indent="0">
              <a:buNone/>
              <a:defRPr sz="1200"/>
            </a:lvl4pPr>
            <a:lvl5pPr marL="2439071" indent="0">
              <a:buNone/>
              <a:defRPr sz="1200"/>
            </a:lvl5pPr>
            <a:lvl6pPr marL="3048838" indent="0">
              <a:buNone/>
              <a:defRPr sz="1200"/>
            </a:lvl6pPr>
            <a:lvl7pPr marL="3658606" indent="0">
              <a:buNone/>
              <a:defRPr sz="1200"/>
            </a:lvl7pPr>
            <a:lvl8pPr marL="4268373" indent="0">
              <a:buNone/>
              <a:defRPr sz="1200"/>
            </a:lvl8pPr>
            <a:lvl9pPr marL="4878141" indent="0">
              <a:buNone/>
              <a:defRPr sz="1200"/>
            </a:lvl9pPr>
          </a:lstStyle>
          <a:p>
            <a:pPr lvl="0"/>
            <a:r>
              <a:rPr lang="en-GB"/>
              <a:t>Click to edit Master text styles</a:t>
            </a:r>
          </a:p>
        </p:txBody>
      </p:sp>
      <p:sp>
        <p:nvSpPr>
          <p:cNvPr id="8" name="Date Placeholder 3">
            <a:extLst>
              <a:ext uri="{FF2B5EF4-FFF2-40B4-BE49-F238E27FC236}">
                <a16:creationId xmlns:a16="http://schemas.microsoft.com/office/drawing/2014/main" id="{464431B2-13C8-77F6-B93E-E049DD4B35D8}"/>
              </a:ext>
            </a:extLst>
          </p:cNvPr>
          <p:cNvSpPr>
            <a:spLocks noGrp="1"/>
          </p:cNvSpPr>
          <p:nvPr>
            <p:ph type="dt" sz="half" idx="10"/>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9" name="Footer Placeholder 4">
            <a:extLst>
              <a:ext uri="{FF2B5EF4-FFF2-40B4-BE49-F238E27FC236}">
                <a16:creationId xmlns:a16="http://schemas.microsoft.com/office/drawing/2014/main" id="{C8D6A5F7-8420-ACA1-1440-D93C94B74B41}"/>
              </a:ext>
            </a:extLst>
          </p:cNvPr>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10" name="Slide Number Placeholder 5">
            <a:extLst>
              <a:ext uri="{FF2B5EF4-FFF2-40B4-BE49-F238E27FC236}">
                <a16:creationId xmlns:a16="http://schemas.microsoft.com/office/drawing/2014/main" id="{09E0974E-F13A-52E9-31A1-24C90FCB5BB1}"/>
              </a:ext>
            </a:extLst>
          </p:cNvPr>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1063568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BCB6-3D64-4345-9ECC-DA8BBDBAAFA1}"/>
              </a:ext>
            </a:extLst>
          </p:cNvPr>
          <p:cNvSpPr>
            <a:spLocks noGrp="1"/>
          </p:cNvSpPr>
          <p:nvPr>
            <p:ph type="title"/>
          </p:nvPr>
        </p:nvSpPr>
        <p:spPr>
          <a:xfrm>
            <a:off x="832283" y="1709739"/>
            <a:ext cx="1052107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CF983B-1110-4A3B-8AB9-6D2BDC40AFF7}"/>
              </a:ext>
            </a:extLst>
          </p:cNvPr>
          <p:cNvSpPr>
            <a:spLocks noGrp="1"/>
          </p:cNvSpPr>
          <p:nvPr>
            <p:ph type="body" idx="1"/>
          </p:nvPr>
        </p:nvSpPr>
        <p:spPr>
          <a:xfrm>
            <a:off x="832283" y="4589464"/>
            <a:ext cx="1052107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672E52-8863-4B89-B71E-847A8FD20FCC}"/>
              </a:ext>
            </a:extLst>
          </p:cNvPr>
          <p:cNvSpPr>
            <a:spLocks noGrp="1"/>
          </p:cNvSpPr>
          <p:nvPr>
            <p:ph type="dt" sz="half" idx="10"/>
          </p:nvPr>
        </p:nvSpPr>
        <p:spPr/>
        <p:txBody>
          <a:bodyPr/>
          <a:lstStyle/>
          <a:p>
            <a:fld id="{148826D4-0991-4F41-97EA-3C72270C7B2E}" type="datetime1">
              <a:rPr lang="en-US" smtClean="0"/>
              <a:t>2/22/2024</a:t>
            </a:fld>
            <a:endParaRPr lang="en-US"/>
          </a:p>
        </p:txBody>
      </p:sp>
      <p:sp>
        <p:nvSpPr>
          <p:cNvPr id="5" name="Footer Placeholder 4">
            <a:extLst>
              <a:ext uri="{FF2B5EF4-FFF2-40B4-BE49-F238E27FC236}">
                <a16:creationId xmlns:a16="http://schemas.microsoft.com/office/drawing/2014/main" id="{C85DDEA6-1105-43D3-8B21-6B96288BB24B}"/>
              </a:ext>
            </a:extLst>
          </p:cNvPr>
          <p:cNvSpPr>
            <a:spLocks noGrp="1"/>
          </p:cNvSpPr>
          <p:nvPr>
            <p:ph type="ftr" sz="quarter" idx="11"/>
          </p:nvPr>
        </p:nvSpPr>
        <p:spPr>
          <a:xfrm>
            <a:off x="4611077" y="6530202"/>
            <a:ext cx="2976200" cy="276999"/>
          </a:xfrm>
        </p:spPr>
        <p:txBody>
          <a:bodyPr/>
          <a:lstStyle/>
          <a:p>
            <a:r>
              <a:rPr lang="en-US"/>
              <a:t>Copyright © 2022  OMG. All rights reserved. </a:t>
            </a:r>
          </a:p>
        </p:txBody>
      </p:sp>
      <p:sp>
        <p:nvSpPr>
          <p:cNvPr id="6" name="Slide Number Placeholder 5">
            <a:extLst>
              <a:ext uri="{FF2B5EF4-FFF2-40B4-BE49-F238E27FC236}">
                <a16:creationId xmlns:a16="http://schemas.microsoft.com/office/drawing/2014/main" id="{785A5E2D-498D-449E-8B3D-1F4BF817A61B}"/>
              </a:ext>
            </a:extLst>
          </p:cNvPr>
          <p:cNvSpPr>
            <a:spLocks noGrp="1"/>
          </p:cNvSpPr>
          <p:nvPr>
            <p:ph type="sldNum" sz="quarter" idx="12"/>
          </p:nvPr>
        </p:nvSpPr>
        <p:spPr/>
        <p:txBody>
          <a:bodyPr/>
          <a:lstStyle/>
          <a:p>
            <a:fld id="{F0E8833E-871E-4269-81BA-FE2FBAA19CF3}" type="slidenum">
              <a:rPr lang="en-US" smtClean="0"/>
              <a:t>‹#›</a:t>
            </a:fld>
            <a:endParaRPr lang="en-US"/>
          </a:p>
        </p:txBody>
      </p:sp>
    </p:spTree>
    <p:extLst>
      <p:ext uri="{BB962C8B-B14F-4D97-AF65-F5344CB8AC3E}">
        <p14:creationId xmlns:p14="http://schemas.microsoft.com/office/powerpoint/2010/main" val="7311331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Slide - Blue Objects">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A4A03C4-1488-8845-B4FD-29A2073791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1068"/>
            <a:ext cx="12218035" cy="6869067"/>
          </a:xfrm>
          <a:prstGeom prst="rect">
            <a:avLst/>
          </a:prstGeom>
        </p:spPr>
      </p:pic>
      <p:sp>
        <p:nvSpPr>
          <p:cNvPr id="2" name="Title 1"/>
          <p:cNvSpPr>
            <a:spLocks noGrp="1"/>
          </p:cNvSpPr>
          <p:nvPr>
            <p:ph type="ctrTitle" hasCustomPrompt="1"/>
          </p:nvPr>
        </p:nvSpPr>
        <p:spPr>
          <a:xfrm>
            <a:off x="497147" y="1829904"/>
            <a:ext cx="7431781" cy="2387600"/>
          </a:xfrm>
        </p:spPr>
        <p:txBody>
          <a:bodyPr anchor="b" anchorCtr="0"/>
          <a:lstStyle>
            <a:lvl1pPr algn="l">
              <a:defRPr sz="5400" cap="none">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97147" y="4275379"/>
            <a:ext cx="7431781" cy="349476"/>
          </a:xfrm>
        </p:spPr>
        <p:txBody>
          <a:bodyPr/>
          <a:lstStyle>
            <a:lvl1pPr marL="0" indent="0" algn="l">
              <a:buNone/>
              <a:defRPr sz="16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B255B260-98AE-7542-B99D-9BCF41A90160}"/>
              </a:ext>
            </a:extLst>
          </p:cNvPr>
          <p:cNvSpPr/>
          <p:nvPr userDrawn="1"/>
        </p:nvSpPr>
        <p:spPr>
          <a:xfrm>
            <a:off x="489702" y="6285822"/>
            <a:ext cx="7431781" cy="572178"/>
          </a:xfrm>
          <a:prstGeom prst="rect">
            <a:avLst/>
          </a:prstGeom>
          <a:solidFill>
            <a:srgbClr val="33CD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11" name="Date Placeholder 3">
            <a:extLst>
              <a:ext uri="{FF2B5EF4-FFF2-40B4-BE49-F238E27FC236}">
                <a16:creationId xmlns:a16="http://schemas.microsoft.com/office/drawing/2014/main" id="{8B75FAE8-CBBC-C846-8120-355B63FB2D91}"/>
              </a:ext>
            </a:extLst>
          </p:cNvPr>
          <p:cNvSpPr>
            <a:spLocks noGrp="1"/>
          </p:cNvSpPr>
          <p:nvPr>
            <p:ph type="dt" sz="half" idx="10"/>
          </p:nvPr>
        </p:nvSpPr>
        <p:spPr>
          <a:xfrm>
            <a:off x="10618690" y="6285823"/>
            <a:ext cx="1267258" cy="365125"/>
          </a:xfrm>
        </p:spPr>
        <p:txBody>
          <a:bodyPr/>
          <a:lstStyle>
            <a:lvl1pPr algn="r">
              <a:defRPr sz="1050" b="1">
                <a:solidFill>
                  <a:schemeClr val="bg1"/>
                </a:solidFill>
              </a:defRPr>
            </a:lvl1pPr>
          </a:lstStyle>
          <a:p>
            <a:fld id="{3D55BFC5-8480-314A-AE19-B7ABB2EC4A7D}" type="datetime1">
              <a:rPr lang="en-US" smtClean="0"/>
              <a:pPr/>
              <a:t>2/22/2024</a:t>
            </a:fld>
            <a:endParaRPr lang="en-US" dirty="0"/>
          </a:p>
        </p:txBody>
      </p:sp>
      <p:pic>
        <p:nvPicPr>
          <p:cNvPr id="8" name="Graphic 7">
            <a:extLst>
              <a:ext uri="{FF2B5EF4-FFF2-40B4-BE49-F238E27FC236}">
                <a16:creationId xmlns:a16="http://schemas.microsoft.com/office/drawing/2014/main" id="{28BB9C2C-5E5E-5E44-B8A2-750619EDA5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321572" y="18580"/>
            <a:ext cx="2754794" cy="2086757"/>
          </a:xfrm>
          <a:prstGeom prst="rect">
            <a:avLst/>
          </a:prstGeom>
        </p:spPr>
      </p:pic>
    </p:spTree>
    <p:extLst>
      <p:ext uri="{BB962C8B-B14F-4D97-AF65-F5344CB8AC3E}">
        <p14:creationId xmlns:p14="http://schemas.microsoft.com/office/powerpoint/2010/main" val="325694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63B56-4CD8-43F5-9703-4EB78F1D7265}"/>
              </a:ext>
            </a:extLst>
          </p:cNvPr>
          <p:cNvSpPr>
            <a:spLocks noGrp="1"/>
          </p:cNvSpPr>
          <p:nvPr>
            <p:ph type="dt" sz="half" idx="10"/>
          </p:nvPr>
        </p:nvSpPr>
        <p:spPr/>
        <p:txBody>
          <a:bodyPr/>
          <a:lstStyle/>
          <a:p>
            <a:pPr defTabSz="914400">
              <a:defRPr/>
            </a:pPr>
            <a:fld id="{E96607F3-AD71-6141-BDFC-E4702D9ACB38}" type="datetime1">
              <a:rPr lang="en-US" smtClean="0">
                <a:solidFill>
                  <a:prstClr val="black">
                    <a:tint val="75000"/>
                  </a:prstClr>
                </a:solidFill>
              </a:rPr>
              <a:pPr defTabSz="914400">
                <a:defRPr/>
              </a:pPr>
              <a:t>2/22/2024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321E8A6-533E-478C-A1AA-75F07F2DEA2E}"/>
              </a:ext>
            </a:extLst>
          </p:cNvPr>
          <p:cNvSpPr>
            <a:spLocks noGrp="1"/>
          </p:cNvSpPr>
          <p:nvPr>
            <p:ph type="ftr" sz="quarter" idx="11"/>
          </p:nvPr>
        </p:nvSpPr>
        <p:spPr>
          <a:xfrm>
            <a:off x="4613479" y="6530203"/>
            <a:ext cx="2977750" cy="276999"/>
          </a:xfrm>
        </p:spPr>
        <p:txBody>
          <a:bodyPr/>
          <a:lstStyle/>
          <a:p>
            <a:pPr defTabSz="914400">
              <a:defRPr/>
            </a:pPr>
            <a:r>
              <a:rPr lang="en-US">
                <a:solidFill>
                  <a:prstClr val="black">
                    <a:tint val="75000"/>
                  </a:prstClr>
                </a:solidFill>
              </a:rPr>
              <a:t>Copyright © 2022  OMG. All rights reserved. </a:t>
            </a:r>
          </a:p>
        </p:txBody>
      </p:sp>
      <p:sp>
        <p:nvSpPr>
          <p:cNvPr id="4" name="Slide Number Placeholder 3">
            <a:extLst>
              <a:ext uri="{FF2B5EF4-FFF2-40B4-BE49-F238E27FC236}">
                <a16:creationId xmlns:a16="http://schemas.microsoft.com/office/drawing/2014/main" id="{88110FEE-4ED8-4012-8BA5-B6551299C3D0}"/>
              </a:ext>
            </a:extLst>
          </p:cNvPr>
          <p:cNvSpPr>
            <a:spLocks noGrp="1"/>
          </p:cNvSpPr>
          <p:nvPr>
            <p:ph type="sldNum" sz="quarter" idx="12"/>
          </p:nvPr>
        </p:nvSpPr>
        <p:spPr/>
        <p:txBody>
          <a:bodyPr/>
          <a:lstStyle/>
          <a:p>
            <a:pPr defTabSz="914400">
              <a:defRPr/>
            </a:pPr>
            <a:fld id="{F0E8833E-871E-4269-81BA-FE2FBAA19CF3}" type="slidenum">
              <a:rPr lang="en-US" smtClean="0">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25720578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323A162C-FE6F-4C06-83F8-F29AA7536593}" type="datetime1">
              <a:rPr lang="en-US" smtClean="0">
                <a:solidFill>
                  <a:srgbClr val="000000"/>
                </a:solidFill>
              </a:rPr>
              <a:pPr/>
              <a:t>2/22/2024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8A64D1-D088-4040-86B3-B52DF43C4797}" type="slidenum">
              <a:rPr lang="en-US" smtClean="0">
                <a:solidFill>
                  <a:srgbClr val="000000"/>
                </a:solidFill>
              </a:rPr>
              <a:pPr/>
              <a:t>‹#›</a:t>
            </a:fld>
            <a:endParaRPr lang="en-US">
              <a:solidFill>
                <a:srgbClr val="000000"/>
              </a:solidFill>
            </a:endParaRPr>
          </a:p>
        </p:txBody>
      </p:sp>
      <p:sp>
        <p:nvSpPr>
          <p:cNvPr id="7" name="TextBox 6"/>
          <p:cNvSpPr txBox="1"/>
          <p:nvPr/>
        </p:nvSpPr>
        <p:spPr>
          <a:xfrm>
            <a:off x="3504605" y="868367"/>
            <a:ext cx="5186717" cy="215444"/>
          </a:xfrm>
          <a:prstGeom prst="rect">
            <a:avLst/>
          </a:prstGeom>
          <a:solidFill>
            <a:schemeClr val="bg1"/>
          </a:solidFill>
        </p:spPr>
        <p:txBody>
          <a:bodyPr wrap="square" tIns="0" bIns="0" rtlCol="0">
            <a:spAutoFit/>
          </a:bodyPr>
          <a:lstStyle/>
          <a:p>
            <a:pPr algn="ctr"/>
            <a:r>
              <a:rPr lang="en-US" sz="1400" i="1" dirty="0">
                <a:solidFill>
                  <a:srgbClr val="0033CC"/>
                </a:solidFill>
              </a:rPr>
              <a:t>AFLCMC… Providing the Warfighter’s Edge</a:t>
            </a:r>
          </a:p>
        </p:txBody>
      </p:sp>
    </p:spTree>
    <p:extLst>
      <p:ext uri="{BB962C8B-B14F-4D97-AF65-F5344CB8AC3E}">
        <p14:creationId xmlns:p14="http://schemas.microsoft.com/office/powerpoint/2010/main" val="323903948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8389" y="1257300"/>
            <a:ext cx="5069939"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1634" y="1257300"/>
            <a:ext cx="5069939" cy="4552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DEF92D97-8D0A-4C6A-BA9A-D40DFD405396}" type="datetime1">
              <a:rPr lang="en-US" smtClean="0">
                <a:solidFill>
                  <a:srgbClr val="000000"/>
                </a:solidFill>
              </a:rPr>
              <a:pPr/>
              <a:t>2/22/2024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8A64D1-D088-4040-86B3-B52DF43C4797}" type="slidenum">
              <a:rPr lang="en-US" smtClean="0">
                <a:solidFill>
                  <a:srgbClr val="000000"/>
                </a:solidFill>
              </a:rPr>
              <a:pPr/>
              <a:t>‹#›</a:t>
            </a:fld>
            <a:endParaRPr lang="en-US">
              <a:solidFill>
                <a:srgbClr val="000000"/>
              </a:solidFill>
            </a:endParaRPr>
          </a:p>
        </p:txBody>
      </p:sp>
      <p:sp>
        <p:nvSpPr>
          <p:cNvPr id="8" name="TextBox 7"/>
          <p:cNvSpPr txBox="1"/>
          <p:nvPr/>
        </p:nvSpPr>
        <p:spPr>
          <a:xfrm>
            <a:off x="3504605" y="868367"/>
            <a:ext cx="5186717" cy="215444"/>
          </a:xfrm>
          <a:prstGeom prst="rect">
            <a:avLst/>
          </a:prstGeom>
          <a:solidFill>
            <a:schemeClr val="bg1"/>
          </a:solidFill>
        </p:spPr>
        <p:txBody>
          <a:bodyPr wrap="square" tIns="0" bIns="0" rtlCol="0">
            <a:spAutoFit/>
          </a:bodyPr>
          <a:lstStyle/>
          <a:p>
            <a:pPr algn="ctr"/>
            <a:r>
              <a:rPr lang="en-US" sz="1400" i="1" dirty="0">
                <a:solidFill>
                  <a:srgbClr val="0033CC"/>
                </a:solidFill>
              </a:rPr>
              <a:t>AFLCMC… Providing the Warfighter’s Edge</a:t>
            </a:r>
          </a:p>
        </p:txBody>
      </p:sp>
    </p:spTree>
    <p:extLst>
      <p:ext uri="{BB962C8B-B14F-4D97-AF65-F5344CB8AC3E}">
        <p14:creationId xmlns:p14="http://schemas.microsoft.com/office/powerpoint/2010/main" val="14140923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p:nvSpPr>
        <p:spPr>
          <a:xfrm>
            <a:off x="3504605" y="868367"/>
            <a:ext cx="5186717" cy="215444"/>
          </a:xfrm>
          <a:prstGeom prst="rect">
            <a:avLst/>
          </a:prstGeom>
          <a:solidFill>
            <a:schemeClr val="bg1"/>
          </a:solidFill>
        </p:spPr>
        <p:txBody>
          <a:bodyPr wrap="square" tIns="0" bIns="0" rtlCol="0">
            <a:spAutoFit/>
          </a:bodyPr>
          <a:lstStyle/>
          <a:p>
            <a:pPr algn="ctr"/>
            <a:r>
              <a:rPr lang="en-US" sz="1400" i="1" dirty="0">
                <a:solidFill>
                  <a:srgbClr val="0033CC"/>
                </a:solidFill>
              </a:rPr>
              <a:t>AFLCMC… Providing the Warfighter’s Edge</a:t>
            </a:r>
          </a:p>
        </p:txBody>
      </p:sp>
      <p:sp>
        <p:nvSpPr>
          <p:cNvPr id="6" name="Date Placeholder 5"/>
          <p:cNvSpPr>
            <a:spLocks noGrp="1"/>
          </p:cNvSpPr>
          <p:nvPr>
            <p:ph type="dt" sz="half" idx="10"/>
          </p:nvPr>
        </p:nvSpPr>
        <p:spPr/>
        <p:txBody>
          <a:bodyPr/>
          <a:lstStyle/>
          <a:p>
            <a:fld id="{C774902E-6FF7-4B0E-887D-258583B5214D}" type="datetime1">
              <a:rPr lang="en-US" smtClean="0">
                <a:solidFill>
                  <a:srgbClr val="000000"/>
                </a:solidFill>
              </a:rPr>
              <a:pPr/>
              <a:t>2/22/2024</a:t>
            </a:fld>
            <a:endParaRPr lang="en-US">
              <a:solidFill>
                <a:srgbClr val="000000"/>
              </a:solidFill>
            </a:endParaRPr>
          </a:p>
        </p:txBody>
      </p:sp>
      <p:sp>
        <p:nvSpPr>
          <p:cNvPr id="7" name="Footer Placeholder 6"/>
          <p:cNvSpPr>
            <a:spLocks noGrp="1"/>
          </p:cNvSpPr>
          <p:nvPr>
            <p:ph type="ftr" sz="quarter" idx="11"/>
          </p:nvPr>
        </p:nvSpPr>
        <p:spPr/>
        <p:txBody>
          <a:bodyPr/>
          <a:lstStyle/>
          <a:p>
            <a:endParaRPr lang="en-US">
              <a:solidFill>
                <a:srgbClr val="000000"/>
              </a:solidFill>
            </a:endParaRPr>
          </a:p>
        </p:txBody>
      </p:sp>
      <p:sp>
        <p:nvSpPr>
          <p:cNvPr id="8" name="Slide Number Placeholder 7"/>
          <p:cNvSpPr>
            <a:spLocks noGrp="1"/>
          </p:cNvSpPr>
          <p:nvPr>
            <p:ph type="sldNum" sz="quarter" idx="12"/>
          </p:nvPr>
        </p:nvSpPr>
        <p:spPr/>
        <p:txBody>
          <a:bodyPr/>
          <a:lstStyle/>
          <a:p>
            <a:fld id="{898A64D1-D088-4040-86B3-B52DF43C479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7715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876" y="2130427"/>
            <a:ext cx="10368598" cy="1470025"/>
          </a:xfrm>
        </p:spPr>
        <p:txBody>
          <a:bodyPr/>
          <a:lstStyle/>
          <a:p>
            <a:r>
              <a:rPr lang="en-US"/>
              <a:t>Click to edit Master title style</a:t>
            </a:r>
          </a:p>
        </p:txBody>
      </p:sp>
      <p:sp>
        <p:nvSpPr>
          <p:cNvPr id="3" name="Subtitle 2"/>
          <p:cNvSpPr>
            <a:spLocks noGrp="1"/>
          </p:cNvSpPr>
          <p:nvPr>
            <p:ph type="subTitle" idx="1"/>
          </p:nvPr>
        </p:nvSpPr>
        <p:spPr>
          <a:xfrm>
            <a:off x="1829753" y="3886200"/>
            <a:ext cx="853884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D25AA33-DDD5-4FD0-9B78-867DAC491C75}" type="slidenum">
              <a:rPr lang="en-US"/>
              <a:pPr/>
              <a:t>‹#›</a:t>
            </a:fld>
            <a:endParaRPr lang="en-US" dirty="0"/>
          </a:p>
        </p:txBody>
      </p:sp>
      <p:sp>
        <p:nvSpPr>
          <p:cNvPr id="7" name="Rectangle 6"/>
          <p:cNvSpPr/>
          <p:nvPr userDrawn="1"/>
        </p:nvSpPr>
        <p:spPr bwMode="auto">
          <a:xfrm>
            <a:off x="0" y="0"/>
            <a:ext cx="1728100" cy="9601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8" name="Rectangle 7"/>
          <p:cNvSpPr/>
          <p:nvPr userDrawn="1"/>
        </p:nvSpPr>
        <p:spPr bwMode="auto">
          <a:xfrm>
            <a:off x="10470250" y="0"/>
            <a:ext cx="1728100" cy="9601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0268818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8838" y="1257300"/>
            <a:ext cx="5469595" cy="45529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66CEC2D8-E0A7-4348-B044-612130FF8B3A}" type="datetime1">
              <a:rPr lang="en-US" smtClean="0">
                <a:solidFill>
                  <a:srgbClr val="000000"/>
                </a:solidFill>
              </a:rPr>
              <a:t>2/22/2024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8A64D1-D088-4040-86B3-B52DF43C4797}" type="slidenum">
              <a:rPr lang="en-US" smtClean="0">
                <a:solidFill>
                  <a:srgbClr val="000000"/>
                </a:solidFill>
              </a:rPr>
              <a:pPr/>
              <a:t>‹#›</a:t>
            </a:fld>
            <a:endParaRPr lang="en-US">
              <a:solidFill>
                <a:srgbClr val="000000"/>
              </a:solidFill>
            </a:endParaRPr>
          </a:p>
        </p:txBody>
      </p:sp>
      <p:sp>
        <p:nvSpPr>
          <p:cNvPr id="9" name="Content Placeholder 2"/>
          <p:cNvSpPr>
            <a:spLocks noGrp="1"/>
          </p:cNvSpPr>
          <p:nvPr>
            <p:ph sz="half" idx="13"/>
          </p:nvPr>
        </p:nvSpPr>
        <p:spPr>
          <a:xfrm>
            <a:off x="6213962" y="1257300"/>
            <a:ext cx="5469595" cy="45529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26482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A_Basic_Master">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304955" y="1225566"/>
            <a:ext cx="11277552" cy="4798717"/>
          </a:xfrm>
          <a:prstGeom prst="rect">
            <a:avLst/>
          </a:prstGeom>
        </p:spPr>
        <p:txBody>
          <a:bodyPr vert="horz"/>
          <a:lstStyle>
            <a:lvl1pPr marL="282575" indent="-282575">
              <a:buSzPct val="130000"/>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6" name="Text Placeholder 7"/>
          <p:cNvSpPr>
            <a:spLocks noGrp="1"/>
          </p:cNvSpPr>
          <p:nvPr>
            <p:ph type="body" sz="quarter" idx="13" hasCustomPrompt="1"/>
          </p:nvPr>
        </p:nvSpPr>
        <p:spPr>
          <a:xfrm>
            <a:off x="304957" y="6177006"/>
            <a:ext cx="11277552"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8" name="Title 1"/>
          <p:cNvSpPr>
            <a:spLocks noGrp="1"/>
          </p:cNvSpPr>
          <p:nvPr>
            <p:ph type="title" hasCustomPrompt="1"/>
          </p:nvPr>
        </p:nvSpPr>
        <p:spPr>
          <a:xfrm>
            <a:off x="304958" y="233088"/>
            <a:ext cx="103735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9" name="Text Placeholder 9"/>
          <p:cNvSpPr>
            <a:spLocks noGrp="1"/>
          </p:cNvSpPr>
          <p:nvPr>
            <p:ph type="body" sz="quarter" idx="14" hasCustomPrompt="1"/>
          </p:nvPr>
        </p:nvSpPr>
        <p:spPr>
          <a:xfrm>
            <a:off x="304959" y="626040"/>
            <a:ext cx="1037359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708278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B_Acronym_Box">
    <p:spTree>
      <p:nvGrpSpPr>
        <p:cNvPr id="1" name=""/>
        <p:cNvGrpSpPr/>
        <p:nvPr/>
      </p:nvGrpSpPr>
      <p:grpSpPr>
        <a:xfrm>
          <a:off x="0" y="0"/>
          <a:ext cx="0" cy="0"/>
          <a:chOff x="0" y="0"/>
          <a:chExt cx="0" cy="0"/>
        </a:xfrm>
      </p:grpSpPr>
      <p:sp>
        <p:nvSpPr>
          <p:cNvPr id="9" name="Text Placeholder 3"/>
          <p:cNvSpPr>
            <a:spLocks noGrp="1"/>
          </p:cNvSpPr>
          <p:nvPr>
            <p:ph type="body" sz="quarter" idx="16" hasCustomPrompt="1"/>
          </p:nvPr>
        </p:nvSpPr>
        <p:spPr>
          <a:xfrm>
            <a:off x="304956" y="5653378"/>
            <a:ext cx="1127755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
        <p:nvSpPr>
          <p:cNvPr id="11" name="Content Placeholder 6"/>
          <p:cNvSpPr>
            <a:spLocks noGrp="1"/>
          </p:cNvSpPr>
          <p:nvPr>
            <p:ph sz="quarter" idx="15" hasCustomPrompt="1"/>
          </p:nvPr>
        </p:nvSpPr>
        <p:spPr>
          <a:xfrm>
            <a:off x="304958" y="1207638"/>
            <a:ext cx="11277552" cy="4381001"/>
          </a:xfrm>
          <a:prstGeom prst="rect">
            <a:avLst/>
          </a:prstGeom>
        </p:spPr>
        <p:txBody>
          <a:bodyPr vert="horz"/>
          <a:lstStyle>
            <a:lvl1pPr marL="282575" indent="-282575">
              <a:buSzPct val="130000"/>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dirty="0"/>
              <a:t>This is a multipurpose box—use for text, tables, charts or video</a:t>
            </a:r>
          </a:p>
        </p:txBody>
      </p:sp>
      <p:sp>
        <p:nvSpPr>
          <p:cNvPr id="10" name="Text Placeholder 7"/>
          <p:cNvSpPr>
            <a:spLocks noGrp="1"/>
          </p:cNvSpPr>
          <p:nvPr>
            <p:ph type="body" sz="quarter" idx="13" hasCustomPrompt="1"/>
          </p:nvPr>
        </p:nvSpPr>
        <p:spPr>
          <a:xfrm>
            <a:off x="304957" y="6177006"/>
            <a:ext cx="11277552" cy="464933"/>
          </a:xfrm>
          <a:prstGeom prst="rect">
            <a:avLst/>
          </a:prstGeom>
        </p:spPr>
        <p:txBody>
          <a:bodyPr vert="horz"/>
          <a:lstStyle>
            <a:lvl1pPr marL="0" indent="0">
              <a:lnSpc>
                <a:spcPts val="1700"/>
              </a:lnSpc>
              <a:spcBef>
                <a:spcPts val="0"/>
              </a:spcBef>
              <a:buNone/>
              <a:defRPr sz="1600" b="1" i="1">
                <a:solidFill>
                  <a:schemeClr val="bg2"/>
                </a:solidFill>
                <a:latin typeface="+mn-lt"/>
              </a:defRPr>
            </a:lvl1pPr>
          </a:lstStyle>
          <a:p>
            <a:r>
              <a:rPr lang="en-US" dirty="0"/>
              <a:t>Key Point—Arial Bold Italic, 16 point</a:t>
            </a:r>
          </a:p>
        </p:txBody>
      </p:sp>
      <p:sp>
        <p:nvSpPr>
          <p:cNvPr id="15" name="Title 1"/>
          <p:cNvSpPr>
            <a:spLocks noGrp="1"/>
          </p:cNvSpPr>
          <p:nvPr>
            <p:ph type="title" hasCustomPrompt="1"/>
          </p:nvPr>
        </p:nvSpPr>
        <p:spPr>
          <a:xfrm>
            <a:off x="304958" y="233088"/>
            <a:ext cx="10373599" cy="581597"/>
          </a:xfrm>
          <a:prstGeom prst="rect">
            <a:avLst/>
          </a:prstGeom>
        </p:spPr>
        <p:txBody>
          <a:bodyPr/>
          <a:lstStyle>
            <a:lvl1pPr>
              <a:defRPr sz="2400" b="1" i="1" baseline="0">
                <a:solidFill>
                  <a:schemeClr val="tx1"/>
                </a:solidFill>
              </a:defRPr>
            </a:lvl1pPr>
          </a:lstStyle>
          <a:p>
            <a:r>
              <a:rPr lang="en-US" dirty="0"/>
              <a:t>Head—Black 24 point Arial, Bold, Italic</a:t>
            </a:r>
          </a:p>
        </p:txBody>
      </p:sp>
      <p:sp>
        <p:nvSpPr>
          <p:cNvPr id="16" name="Text Placeholder 9"/>
          <p:cNvSpPr>
            <a:spLocks noGrp="1"/>
          </p:cNvSpPr>
          <p:nvPr>
            <p:ph type="body" sz="quarter" idx="14" hasCustomPrompt="1"/>
          </p:nvPr>
        </p:nvSpPr>
        <p:spPr>
          <a:xfrm>
            <a:off x="304959" y="626040"/>
            <a:ext cx="10373599" cy="446802"/>
          </a:xfrm>
          <a:prstGeom prst="rect">
            <a:avLst/>
          </a:prstGeom>
        </p:spPr>
        <p:txBody>
          <a:bodyPr vert="horz"/>
          <a:lstStyle>
            <a:lvl1pPr marL="3175" marR="0" indent="-3175" algn="l" defTabSz="457200" rtl="0" eaLnBrk="1" fontAlgn="auto" latinLnBrk="0" hangingPunct="1">
              <a:lnSpc>
                <a:spcPct val="100000"/>
              </a:lnSpc>
              <a:spcBef>
                <a:spcPct val="20000"/>
              </a:spcBef>
              <a:spcAft>
                <a:spcPts val="0"/>
              </a:spcAft>
              <a:buClrTx/>
              <a:buSzTx/>
              <a:buFont typeface="Arial"/>
              <a:buNone/>
              <a:tabLst/>
              <a:defRPr sz="2000"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1081022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61" Type="http://schemas.openxmlformats.org/officeDocument/2006/relationships/slideLayout" Target="../slideLayouts/slideLayout74.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32.jpe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theme" Target="../theme/theme4.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33.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9" Type="http://schemas.openxmlformats.org/officeDocument/2006/relationships/image" Target="../media/image36.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slideLayout" Target="../slideLayouts/slideLayout159.xml"/><Relationship Id="rId47" Type="http://schemas.openxmlformats.org/officeDocument/2006/relationships/slideLayout" Target="../slideLayouts/slideLayout164.xml"/><Relationship Id="rId50" Type="http://schemas.openxmlformats.org/officeDocument/2006/relationships/slideLayout" Target="../slideLayouts/slideLayout167.xml"/><Relationship Id="rId55" Type="http://schemas.openxmlformats.org/officeDocument/2006/relationships/slideLayout" Target="../slideLayouts/slideLayout172.xml"/><Relationship Id="rId63" Type="http://schemas.openxmlformats.org/officeDocument/2006/relationships/slideLayout" Target="../slideLayouts/slideLayout18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9" Type="http://schemas.openxmlformats.org/officeDocument/2006/relationships/slideLayout" Target="../slideLayouts/slideLayout146.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slideLayout" Target="../slideLayouts/slideLayout162.xml"/><Relationship Id="rId53" Type="http://schemas.openxmlformats.org/officeDocument/2006/relationships/slideLayout" Target="../slideLayouts/slideLayout170.xml"/><Relationship Id="rId58" Type="http://schemas.openxmlformats.org/officeDocument/2006/relationships/slideLayout" Target="../slideLayouts/slideLayout175.xml"/><Relationship Id="rId5" Type="http://schemas.openxmlformats.org/officeDocument/2006/relationships/slideLayout" Target="../slideLayouts/slideLayout122.xml"/><Relationship Id="rId61" Type="http://schemas.openxmlformats.org/officeDocument/2006/relationships/slideLayout" Target="../slideLayouts/slideLayout178.xml"/><Relationship Id="rId19" Type="http://schemas.openxmlformats.org/officeDocument/2006/relationships/slideLayout" Target="../slideLayouts/slideLayout13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 Id="rId48" Type="http://schemas.openxmlformats.org/officeDocument/2006/relationships/slideLayout" Target="../slideLayouts/slideLayout165.xml"/><Relationship Id="rId56" Type="http://schemas.openxmlformats.org/officeDocument/2006/relationships/slideLayout" Target="../slideLayouts/slideLayout173.xml"/><Relationship Id="rId64" Type="http://schemas.openxmlformats.org/officeDocument/2006/relationships/theme" Target="../theme/theme7.xml"/><Relationship Id="rId8" Type="http://schemas.openxmlformats.org/officeDocument/2006/relationships/slideLayout" Target="../slideLayouts/slideLayout125.xml"/><Relationship Id="rId51" Type="http://schemas.openxmlformats.org/officeDocument/2006/relationships/slideLayout" Target="../slideLayouts/slideLayout168.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46" Type="http://schemas.openxmlformats.org/officeDocument/2006/relationships/slideLayout" Target="../slideLayouts/slideLayout163.xml"/><Relationship Id="rId59" Type="http://schemas.openxmlformats.org/officeDocument/2006/relationships/slideLayout" Target="../slideLayouts/slideLayout176.xml"/><Relationship Id="rId20" Type="http://schemas.openxmlformats.org/officeDocument/2006/relationships/slideLayout" Target="../slideLayouts/slideLayout137.xml"/><Relationship Id="rId41" Type="http://schemas.openxmlformats.org/officeDocument/2006/relationships/slideLayout" Target="../slideLayouts/slideLayout158.xml"/><Relationship Id="rId54" Type="http://schemas.openxmlformats.org/officeDocument/2006/relationships/slideLayout" Target="../slideLayouts/slideLayout171.xml"/><Relationship Id="rId62" Type="http://schemas.openxmlformats.org/officeDocument/2006/relationships/slideLayout" Target="../slideLayouts/slideLayout17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49" Type="http://schemas.openxmlformats.org/officeDocument/2006/relationships/slideLayout" Target="../slideLayouts/slideLayout166.xml"/><Relationship Id="rId57" Type="http://schemas.openxmlformats.org/officeDocument/2006/relationships/slideLayout" Target="../slideLayouts/slideLayout174.xml"/><Relationship Id="rId10" Type="http://schemas.openxmlformats.org/officeDocument/2006/relationships/slideLayout" Target="../slideLayouts/slideLayout127.xml"/><Relationship Id="rId31" Type="http://schemas.openxmlformats.org/officeDocument/2006/relationships/slideLayout" Target="../slideLayouts/slideLayout148.xml"/><Relationship Id="rId44" Type="http://schemas.openxmlformats.org/officeDocument/2006/relationships/slideLayout" Target="../slideLayouts/slideLayout161.xml"/><Relationship Id="rId52" Type="http://schemas.openxmlformats.org/officeDocument/2006/relationships/slideLayout" Target="../slideLayouts/slideLayout169.xml"/><Relationship Id="rId60" Type="http://schemas.openxmlformats.org/officeDocument/2006/relationships/slideLayout" Target="../slideLayouts/slideLayout17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9" Type="http://schemas.openxmlformats.org/officeDocument/2006/relationships/slideLayout" Target="../slideLayouts/slideLayout219.xml"/><Relationship Id="rId21" Type="http://schemas.openxmlformats.org/officeDocument/2006/relationships/slideLayout" Target="../slideLayouts/slideLayout201.xml"/><Relationship Id="rId34" Type="http://schemas.openxmlformats.org/officeDocument/2006/relationships/slideLayout" Target="../slideLayouts/slideLayout214.xml"/><Relationship Id="rId42" Type="http://schemas.openxmlformats.org/officeDocument/2006/relationships/slideLayout" Target="../slideLayouts/slideLayout222.xml"/><Relationship Id="rId47" Type="http://schemas.openxmlformats.org/officeDocument/2006/relationships/slideLayout" Target="../slideLayouts/slideLayout227.xml"/><Relationship Id="rId50" Type="http://schemas.openxmlformats.org/officeDocument/2006/relationships/slideLayout" Target="../slideLayouts/slideLayout230.xml"/><Relationship Id="rId7" Type="http://schemas.openxmlformats.org/officeDocument/2006/relationships/slideLayout" Target="../slideLayouts/slideLayout18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9" Type="http://schemas.openxmlformats.org/officeDocument/2006/relationships/slideLayout" Target="../slideLayouts/slideLayout209.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slideLayout" Target="../slideLayouts/slideLayout217.xml"/><Relationship Id="rId40" Type="http://schemas.openxmlformats.org/officeDocument/2006/relationships/slideLayout" Target="../slideLayouts/slideLayout220.xml"/><Relationship Id="rId45" Type="http://schemas.openxmlformats.org/officeDocument/2006/relationships/slideLayout" Target="../slideLayouts/slideLayout225.xml"/><Relationship Id="rId53" Type="http://schemas.openxmlformats.org/officeDocument/2006/relationships/slideLayout" Target="../slideLayouts/slideLayout233.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slideLayout" Target="../slideLayouts/slideLayout211.xml"/><Relationship Id="rId44" Type="http://schemas.openxmlformats.org/officeDocument/2006/relationships/slideLayout" Target="../slideLayouts/slideLayout224.xml"/><Relationship Id="rId52" Type="http://schemas.openxmlformats.org/officeDocument/2006/relationships/slideLayout" Target="../slideLayouts/slideLayout232.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 Id="rId43" Type="http://schemas.openxmlformats.org/officeDocument/2006/relationships/slideLayout" Target="../slideLayouts/slideLayout223.xml"/><Relationship Id="rId48" Type="http://schemas.openxmlformats.org/officeDocument/2006/relationships/slideLayout" Target="../slideLayouts/slideLayout228.xml"/><Relationship Id="rId8" Type="http://schemas.openxmlformats.org/officeDocument/2006/relationships/slideLayout" Target="../slideLayouts/slideLayout188.xml"/><Relationship Id="rId51" Type="http://schemas.openxmlformats.org/officeDocument/2006/relationships/slideLayout" Target="../slideLayouts/slideLayout231.xml"/><Relationship Id="rId3" Type="http://schemas.openxmlformats.org/officeDocument/2006/relationships/slideLayout" Target="../slideLayouts/slideLayout183.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38" Type="http://schemas.openxmlformats.org/officeDocument/2006/relationships/slideLayout" Target="../slideLayouts/slideLayout218.xml"/><Relationship Id="rId46" Type="http://schemas.openxmlformats.org/officeDocument/2006/relationships/slideLayout" Target="../slideLayouts/slideLayout226.xml"/><Relationship Id="rId20" Type="http://schemas.openxmlformats.org/officeDocument/2006/relationships/slideLayout" Target="../slideLayouts/slideLayout200.xml"/><Relationship Id="rId41" Type="http://schemas.openxmlformats.org/officeDocument/2006/relationships/slideLayout" Target="../slideLayouts/slideLayout221.xml"/><Relationship Id="rId54" Type="http://schemas.openxmlformats.org/officeDocument/2006/relationships/theme" Target="../theme/theme8.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slideLayout" Target="../slideLayouts/slideLayout216.xml"/><Relationship Id="rId49" Type="http://schemas.openxmlformats.org/officeDocument/2006/relationships/slideLayout" Target="../slideLayouts/slideLayout2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7" descr="logo-IS.png">
            <a:extLst>
              <a:ext uri="{FF2B5EF4-FFF2-40B4-BE49-F238E27FC236}">
                <a16:creationId xmlns:a16="http://schemas.microsoft.com/office/drawing/2014/main" id="{FE30A55E-BDEE-BAD2-9EC5-B8D4DCF05F98}"/>
              </a:ext>
            </a:extLst>
          </p:cNvPr>
          <p:cNvPicPr>
            <a:picLocks noChangeAspect="1"/>
          </p:cNvPicPr>
          <p:nvPr userDrawn="1"/>
        </p:nvPicPr>
        <p:blipFill rotWithShape="1">
          <a:blip r:embed="rId15">
            <a:alphaModFix amt="27000"/>
            <a:extLst>
              <a:ext uri="{28A0092B-C50C-407E-A947-70E740481C1C}">
                <a14:useLocalDpi xmlns:a14="http://schemas.microsoft.com/office/drawing/2010/main" val="0"/>
              </a:ext>
            </a:extLst>
          </a:blip>
          <a:srcRect b="23605"/>
          <a:stretch/>
        </p:blipFill>
        <p:spPr>
          <a:xfrm>
            <a:off x="204021" y="3207435"/>
            <a:ext cx="5895154" cy="3769507"/>
          </a:xfrm>
          <a:prstGeom prst="rect">
            <a:avLst/>
          </a:prstGeom>
        </p:spPr>
      </p:pic>
      <p:sp>
        <p:nvSpPr>
          <p:cNvPr id="2" name="Title Placeholder 1"/>
          <p:cNvSpPr>
            <a:spLocks noGrp="1"/>
          </p:cNvSpPr>
          <p:nvPr>
            <p:ph type="title"/>
          </p:nvPr>
        </p:nvSpPr>
        <p:spPr>
          <a:xfrm>
            <a:off x="609918" y="274639"/>
            <a:ext cx="10978515" cy="1143000"/>
          </a:xfrm>
          <a:prstGeom prst="rect">
            <a:avLst/>
          </a:prstGeom>
        </p:spPr>
        <p:txBody>
          <a:bodyPr vert="horz" lIns="121954" tIns="60977" rIns="121954" bIns="60977"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09918" y="1600201"/>
            <a:ext cx="10978515" cy="4525963"/>
          </a:xfrm>
          <a:prstGeom prst="rect">
            <a:avLst/>
          </a:prstGeom>
        </p:spPr>
        <p:txBody>
          <a:bodyPr vert="horz" lIns="121954" tIns="60977" rIns="121954" bIns="60977"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2"/>
                </a:solidFill>
              </a:defRPr>
            </a:lvl1pPr>
          </a:lstStyle>
          <a:p>
            <a:r>
              <a:rPr lang="fr-FR"/>
              <a:t>15-20 July - 2023</a:t>
            </a:r>
            <a:endParaRPr lang="en-US" dirty="0"/>
          </a:p>
        </p:txBody>
      </p:sp>
      <p:sp>
        <p:nvSpPr>
          <p:cNvPr id="5" name="Footer Placeholder 4"/>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2"/>
                </a:solidFill>
              </a:defRPr>
            </a:lvl1pPr>
          </a:lstStyle>
          <a:p>
            <a:r>
              <a:rPr lang="en-US"/>
              <a:t>www.incose.org/symp2023 #INCOSEIS</a:t>
            </a:r>
            <a:endParaRPr lang="en-US" dirty="0"/>
          </a:p>
        </p:txBody>
      </p:sp>
      <p:sp>
        <p:nvSpPr>
          <p:cNvPr id="6" name="Slide Number Placeholder 5"/>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2"/>
                </a:solidFill>
              </a:defRPr>
            </a:lvl1pPr>
          </a:lstStyle>
          <a:p>
            <a:fld id="{924B41C4-1474-8D42-B330-D2828683839D}" type="slidenum">
              <a:rPr lang="en-US" smtClean="0"/>
              <a:pPr/>
              <a:t>‹#›</a:t>
            </a:fld>
            <a:endParaRPr lang="en-US" dirty="0"/>
          </a:p>
        </p:txBody>
      </p:sp>
    </p:spTree>
    <p:extLst>
      <p:ext uri="{BB962C8B-B14F-4D97-AF65-F5344CB8AC3E}">
        <p14:creationId xmlns:p14="http://schemas.microsoft.com/office/powerpoint/2010/main" val="27772449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760" r:id="rId3"/>
    <p:sldLayoutId id="2147483666" r:id="rId4"/>
    <p:sldLayoutId id="2147483677" r:id="rId5"/>
    <p:sldLayoutId id="2147483667" r:id="rId6"/>
    <p:sldLayoutId id="2147483675" r:id="rId7"/>
    <p:sldLayoutId id="2147483676" r:id="rId8"/>
    <p:sldLayoutId id="2147483668" r:id="rId9"/>
    <p:sldLayoutId id="2147483669" r:id="rId10"/>
    <p:sldLayoutId id="2147483670" r:id="rId11"/>
    <p:sldLayoutId id="2147483671" r:id="rId12"/>
    <p:sldLayoutId id="2147483672" r:id="rId13"/>
  </p:sldLayoutIdLst>
  <p:hf hdr="0"/>
  <p:txStyles>
    <p:titleStyle>
      <a:lvl1pPr algn="l" defTabSz="609768" rtl="0" eaLnBrk="1" latinLnBrk="0" hangingPunct="1">
        <a:spcBef>
          <a:spcPct val="0"/>
        </a:spcBef>
        <a:buNone/>
        <a:defRPr sz="4400" kern="1200">
          <a:solidFill>
            <a:schemeClr val="accent2"/>
          </a:solidFill>
          <a:latin typeface="+mj-lt"/>
          <a:ea typeface="+mj-ea"/>
          <a:cs typeface="Arial"/>
        </a:defRPr>
      </a:lvl1pPr>
    </p:titleStyle>
    <p:bodyStyle>
      <a:lvl1pPr marL="457326" indent="-457326" algn="l" defTabSz="609768" rtl="0" eaLnBrk="1" latinLnBrk="0" hangingPunct="1">
        <a:spcBef>
          <a:spcPct val="20000"/>
        </a:spcBef>
        <a:buFont typeface="Arial"/>
        <a:buChar char="•"/>
        <a:defRPr sz="4300" kern="1200">
          <a:solidFill>
            <a:schemeClr val="tx2"/>
          </a:solidFill>
          <a:latin typeface="+mn-lt"/>
          <a:ea typeface="+mn-ea"/>
          <a:cs typeface="Arial"/>
        </a:defRPr>
      </a:lvl1pPr>
      <a:lvl2pPr marL="990872" indent="-381105" algn="l" defTabSz="609768" rtl="0" eaLnBrk="1" latinLnBrk="0" hangingPunct="1">
        <a:spcBef>
          <a:spcPct val="20000"/>
        </a:spcBef>
        <a:buFont typeface="Arial"/>
        <a:buChar char="–"/>
        <a:defRPr sz="3700" kern="1200">
          <a:solidFill>
            <a:schemeClr val="tx2"/>
          </a:solidFill>
          <a:latin typeface="+mn-lt"/>
          <a:ea typeface="+mn-ea"/>
          <a:cs typeface="Arial"/>
        </a:defRPr>
      </a:lvl2pPr>
      <a:lvl3pPr marL="1524419" indent="-304884" algn="l" defTabSz="609768" rtl="0" eaLnBrk="1" latinLnBrk="0" hangingPunct="1">
        <a:spcBef>
          <a:spcPct val="20000"/>
        </a:spcBef>
        <a:buFont typeface="Arial"/>
        <a:buChar char="•"/>
        <a:defRPr sz="3200" kern="1200">
          <a:solidFill>
            <a:schemeClr val="tx2"/>
          </a:solidFill>
          <a:latin typeface="+mn-lt"/>
          <a:ea typeface="+mn-ea"/>
          <a:cs typeface="Arial"/>
        </a:defRPr>
      </a:lvl3pPr>
      <a:lvl4pPr marL="2134187" indent="-304884" algn="l" defTabSz="609768" rtl="0" eaLnBrk="1" latinLnBrk="0" hangingPunct="1">
        <a:spcBef>
          <a:spcPct val="20000"/>
        </a:spcBef>
        <a:buFont typeface="Arial"/>
        <a:buChar char="–"/>
        <a:defRPr sz="2700" kern="1200">
          <a:solidFill>
            <a:schemeClr val="tx2"/>
          </a:solidFill>
          <a:latin typeface="+mn-lt"/>
          <a:ea typeface="+mn-ea"/>
          <a:cs typeface="Arial"/>
        </a:defRPr>
      </a:lvl4pPr>
      <a:lvl5pPr marL="2743954" indent="-304884" algn="l" defTabSz="609768" rtl="0" eaLnBrk="1" latinLnBrk="0" hangingPunct="1">
        <a:spcBef>
          <a:spcPct val="20000"/>
        </a:spcBef>
        <a:buFont typeface="Arial"/>
        <a:buChar char="»"/>
        <a:defRPr sz="2700" kern="1200">
          <a:solidFill>
            <a:schemeClr val="tx2"/>
          </a:solidFill>
          <a:latin typeface="+mn-lt"/>
          <a:ea typeface="+mn-ea"/>
          <a:cs typeface="Arial"/>
        </a:defRPr>
      </a:lvl5pPr>
      <a:lvl6pPr marL="3353722" indent="-304884" algn="l" defTabSz="609768" rtl="0" eaLnBrk="1" latinLnBrk="0" hangingPunct="1">
        <a:spcBef>
          <a:spcPct val="20000"/>
        </a:spcBef>
        <a:buFont typeface="Arial"/>
        <a:buChar char="•"/>
        <a:defRPr sz="2700" kern="1200">
          <a:solidFill>
            <a:schemeClr val="tx1"/>
          </a:solidFill>
          <a:latin typeface="+mn-lt"/>
          <a:ea typeface="+mn-ea"/>
          <a:cs typeface="+mn-cs"/>
        </a:defRPr>
      </a:lvl6pPr>
      <a:lvl7pPr marL="3963490" indent="-304884" algn="l" defTabSz="609768" rtl="0" eaLnBrk="1" latinLnBrk="0" hangingPunct="1">
        <a:spcBef>
          <a:spcPct val="20000"/>
        </a:spcBef>
        <a:buFont typeface="Arial"/>
        <a:buChar char="•"/>
        <a:defRPr sz="27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126448" y="6345536"/>
            <a:ext cx="1945456" cy="461665"/>
          </a:xfrm>
          <a:prstGeom prst="rect">
            <a:avLst/>
          </a:prstGeom>
        </p:spPr>
        <p:txBody>
          <a:bodyPr vert="horz" wrap="none" lIns="0" tIns="0" rIns="0" bIns="0" rtlCol="0" anchor="b" anchorCtr="1">
            <a:spAutoFit/>
          </a:bodyPr>
          <a:lstStyle>
            <a:lvl1pPr algn="l">
              <a:defRPr sz="600">
                <a:solidFill>
                  <a:srgbClr val="666666"/>
                </a:solidFill>
              </a:defRPr>
            </a:lvl1pPr>
          </a:lstStyle>
          <a:p>
            <a:r>
              <a:rPr lang="en-US"/>
              <a:t>® 2021 Object Management Group. All Rights Reserved.</a:t>
            </a:r>
          </a:p>
          <a:p>
            <a:endParaRPr lang="en-US"/>
          </a:p>
          <a:p>
            <a:endParaRPr lang="en-US"/>
          </a:p>
          <a:p>
            <a:endParaRPr lang="en-US"/>
          </a:p>
          <a:p>
            <a:endParaRPr lang="en-US" dirty="0"/>
          </a:p>
        </p:txBody>
      </p:sp>
      <p:sp>
        <p:nvSpPr>
          <p:cNvPr id="2" name="Title Placeholder 1"/>
          <p:cNvSpPr>
            <a:spLocks noGrp="1"/>
          </p:cNvSpPr>
          <p:nvPr>
            <p:ph type="title"/>
          </p:nvPr>
        </p:nvSpPr>
        <p:spPr>
          <a:xfrm>
            <a:off x="497147" y="400240"/>
            <a:ext cx="9773429" cy="328304"/>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97147" y="1772233"/>
            <a:ext cx="9773429"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45575" y="6180140"/>
            <a:ext cx="620808" cy="365125"/>
          </a:xfrm>
          <a:prstGeom prst="rect">
            <a:avLst/>
          </a:prstGeom>
        </p:spPr>
        <p:txBody>
          <a:bodyPr vert="horz" lIns="0" tIns="0" rIns="0" bIns="0" rtlCol="0" anchor="ctr"/>
          <a:lstStyle>
            <a:lvl1pPr algn="l">
              <a:defRPr sz="600">
                <a:solidFill>
                  <a:srgbClr val="666666"/>
                </a:solidFill>
              </a:defRPr>
            </a:lvl1pPr>
          </a:lstStyle>
          <a:p>
            <a:fld id="{541A167B-B2ED-E041-86E3-40AB0F551D03}" type="datetime1">
              <a:rPr lang="en-US" smtClean="0"/>
              <a:pPr/>
              <a:t>2/22/2024</a:t>
            </a:fld>
            <a:endParaRPr lang="en-US" dirty="0"/>
          </a:p>
        </p:txBody>
      </p:sp>
      <p:sp>
        <p:nvSpPr>
          <p:cNvPr id="6" name="Slide Number Placeholder 5"/>
          <p:cNvSpPr>
            <a:spLocks noGrp="1"/>
          </p:cNvSpPr>
          <p:nvPr>
            <p:ph type="sldNum" sz="quarter" idx="4"/>
          </p:nvPr>
        </p:nvSpPr>
        <p:spPr>
          <a:xfrm>
            <a:off x="497148" y="6180140"/>
            <a:ext cx="548426" cy="365125"/>
          </a:xfrm>
          <a:prstGeom prst="rect">
            <a:avLst/>
          </a:prstGeom>
        </p:spPr>
        <p:txBody>
          <a:bodyPr vert="horz" lIns="0" tIns="0" rIns="0" bIns="0" rtlCol="0" anchor="ctr"/>
          <a:lstStyle>
            <a:lvl1pPr algn="l">
              <a:defRPr sz="600">
                <a:solidFill>
                  <a:srgbClr val="666666"/>
                </a:solidFill>
              </a:defRPr>
            </a:lvl1p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11582762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 id="2147483748" r:id="rId51"/>
    <p:sldLayoutId id="2147483749" r:id="rId52"/>
    <p:sldLayoutId id="2147483750" r:id="rId53"/>
    <p:sldLayoutId id="2147483751" r:id="rId54"/>
    <p:sldLayoutId id="2147483752" r:id="rId55"/>
    <p:sldLayoutId id="2147483753" r:id="rId56"/>
    <p:sldLayoutId id="2147483754" r:id="rId57"/>
    <p:sldLayoutId id="2147483755" r:id="rId58"/>
    <p:sldLayoutId id="2147483756" r:id="rId59"/>
    <p:sldLayoutId id="2147483757" r:id="rId60"/>
    <p:sldLayoutId id="2147483758" r:id="rId6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80000"/>
        </a:lnSpc>
        <a:spcBef>
          <a:spcPct val="0"/>
        </a:spcBef>
        <a:buNone/>
        <a:defRPr sz="1800" b="1" kern="1200" cap="all" spc="75" baseline="0">
          <a:solidFill>
            <a:srgbClr val="152756"/>
          </a:solidFill>
          <a:latin typeface="+mn-lt"/>
          <a:ea typeface="+mj-ea"/>
          <a:cs typeface="+mj-cs"/>
        </a:defRPr>
      </a:lvl1pPr>
    </p:titleStyle>
    <p:bodyStyle>
      <a:lvl1pPr marL="0" indent="0" algn="l" defTabSz="685800" rtl="0" eaLnBrk="1" latinLnBrk="0" hangingPunct="1">
        <a:lnSpc>
          <a:spcPct val="100000"/>
        </a:lnSpc>
        <a:spcBef>
          <a:spcPts val="1800"/>
        </a:spcBef>
        <a:buFont typeface="Arial"/>
        <a:buNone/>
        <a:defRPr sz="1350" kern="1200">
          <a:solidFill>
            <a:srgbClr val="2B2B2B"/>
          </a:solidFill>
          <a:latin typeface="+mn-lt"/>
          <a:ea typeface="+mn-ea"/>
          <a:cs typeface="+mn-cs"/>
        </a:defRPr>
      </a:lvl1pPr>
      <a:lvl2pPr marL="4763" indent="0" algn="l" defTabSz="685800" rtl="0" eaLnBrk="1" latinLnBrk="0" hangingPunct="1">
        <a:lnSpc>
          <a:spcPct val="100000"/>
        </a:lnSpc>
        <a:spcBef>
          <a:spcPts val="675"/>
        </a:spcBef>
        <a:buFont typeface="Arial"/>
        <a:buNone/>
        <a:tabLst/>
        <a:defRPr sz="1050" kern="1200">
          <a:solidFill>
            <a:srgbClr val="2B2B2B"/>
          </a:solidFill>
          <a:latin typeface="+mn-lt"/>
          <a:ea typeface="+mn-ea"/>
          <a:cs typeface="+mn-cs"/>
        </a:defRPr>
      </a:lvl2pPr>
      <a:lvl3pPr marL="89297" indent="-89297" algn="l" defTabSz="685800" rtl="0" eaLnBrk="1" latinLnBrk="0" hangingPunct="1">
        <a:lnSpc>
          <a:spcPct val="100000"/>
        </a:lnSpc>
        <a:spcBef>
          <a:spcPts val="450"/>
        </a:spcBef>
        <a:buFont typeface="Arial" charset="0"/>
        <a:buChar char="•"/>
        <a:tabLst/>
        <a:defRPr sz="1050" kern="1200">
          <a:solidFill>
            <a:srgbClr val="2B2B2B"/>
          </a:solidFill>
          <a:latin typeface="+mn-lt"/>
          <a:ea typeface="+mn-ea"/>
          <a:cs typeface="+mn-cs"/>
        </a:defRPr>
      </a:lvl3pPr>
      <a:lvl4pPr marL="171450" indent="-82154" algn="l" defTabSz="685800" rtl="0" eaLnBrk="1" latinLnBrk="0" hangingPunct="1">
        <a:lnSpc>
          <a:spcPct val="100000"/>
        </a:lnSpc>
        <a:spcBef>
          <a:spcPts val="450"/>
        </a:spcBef>
        <a:buFont typeface=".AppleSystemUIFont" charset="-120"/>
        <a:buChar char="–"/>
        <a:tabLst/>
        <a:defRPr sz="825" kern="1200">
          <a:solidFill>
            <a:srgbClr val="2B2B2B"/>
          </a:solidFill>
          <a:latin typeface="+mn-lt"/>
          <a:ea typeface="+mn-ea"/>
          <a:cs typeface="+mn-cs"/>
        </a:defRPr>
      </a:lvl4pPr>
      <a:lvl5pPr marL="171450" indent="-82154" algn="l" defTabSz="685800" rtl="0" eaLnBrk="1" latinLnBrk="0" hangingPunct="1">
        <a:lnSpc>
          <a:spcPct val="100000"/>
        </a:lnSpc>
        <a:spcBef>
          <a:spcPts val="450"/>
        </a:spcBef>
        <a:buFont typeface=".AppleSystemUIFont" charset="-120"/>
        <a:buChar char="–"/>
        <a:tabLst/>
        <a:defRPr sz="825" kern="1200">
          <a:solidFill>
            <a:srgbClr val="2B2B2B"/>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27944" y="5791538"/>
            <a:ext cx="2942465" cy="1015663"/>
          </a:xfrm>
          <a:prstGeom prst="rect">
            <a:avLst/>
          </a:prstGeom>
        </p:spPr>
        <p:txBody>
          <a:bodyPr vert="horz" wrap="none" lIns="91440" tIns="45720" rIns="91440" bIns="45720" rtlCol="0" anchor="b" anchorCtr="1">
            <a:spAutoFit/>
          </a:bodyPr>
          <a:lstStyle>
            <a:lvl1pPr algn="ctr">
              <a:defRPr sz="1200">
                <a:solidFill>
                  <a:schemeClr val="tx1">
                    <a:tint val="75000"/>
                  </a:schemeClr>
                </a:solidFill>
              </a:defRPr>
            </a:lvl1pPr>
          </a:lstStyle>
          <a:p>
            <a:r>
              <a:rPr lang="en-US"/>
              <a:t>Copyright © 2022  OMG. All rights reserved.</a:t>
            </a:r>
          </a:p>
          <a:p>
            <a:endParaRPr lang="en-US"/>
          </a:p>
          <a:p>
            <a:endParaRPr lang="en-US"/>
          </a:p>
          <a:p>
            <a:endParaRPr lang="en-US"/>
          </a:p>
          <a:p>
            <a:endParaRPr lang="en-US" dirty="0"/>
          </a:p>
        </p:txBody>
      </p:sp>
      <p:sp>
        <p:nvSpPr>
          <p:cNvPr id="2" name="Title Placeholder 1"/>
          <p:cNvSpPr>
            <a:spLocks noGrp="1"/>
          </p:cNvSpPr>
          <p:nvPr>
            <p:ph type="title"/>
          </p:nvPr>
        </p:nvSpPr>
        <p:spPr>
          <a:xfrm>
            <a:off x="838637" y="365126"/>
            <a:ext cx="1052107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637" y="1825625"/>
            <a:ext cx="1052107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636" y="6356351"/>
            <a:ext cx="274462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185D2-6D57-B04B-8904-E2F71AAC6F78}" type="datetime1">
              <a:rPr lang="en-US" smtClean="0"/>
              <a:t>2/22/2024</a:t>
            </a:fld>
            <a:endParaRPr lang="en-US" dirty="0"/>
          </a:p>
        </p:txBody>
      </p:sp>
      <p:sp>
        <p:nvSpPr>
          <p:cNvPr id="6" name="Slide Number Placeholder 5"/>
          <p:cNvSpPr>
            <a:spLocks noGrp="1"/>
          </p:cNvSpPr>
          <p:nvPr>
            <p:ph type="sldNum" sz="quarter" idx="4"/>
          </p:nvPr>
        </p:nvSpPr>
        <p:spPr>
          <a:xfrm>
            <a:off x="8615085" y="6356351"/>
            <a:ext cx="274462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F99FD-F828-4D3B-90FA-4E98097D6AD5}" type="slidenum">
              <a:rPr lang="en-US" smtClean="0"/>
              <a:pPr/>
              <a:t>‹#›</a:t>
            </a:fld>
            <a:endParaRPr lang="en-US" dirty="0"/>
          </a:p>
        </p:txBody>
      </p:sp>
    </p:spTree>
    <p:extLst>
      <p:ext uri="{BB962C8B-B14F-4D97-AF65-F5344CB8AC3E}">
        <p14:creationId xmlns:p14="http://schemas.microsoft.com/office/powerpoint/2010/main" val="191349329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0662" y="76200"/>
            <a:ext cx="9657027"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18389" y="1257300"/>
            <a:ext cx="10343184" cy="4552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914876" y="6248400"/>
            <a:ext cx="254132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1E97912A-5633-4020-8382-141E5F02D545}" type="datetime1">
              <a:rPr lang="en-US" smtClean="0">
                <a:solidFill>
                  <a:srgbClr val="000000"/>
                </a:solidFill>
              </a:rPr>
              <a:pPr/>
              <a:t>2/22/2024</a:t>
            </a:fld>
            <a:endParaRPr lang="en-US">
              <a:solidFill>
                <a:srgbClr val="000000"/>
              </a:solidFill>
            </a:endParaRPr>
          </a:p>
        </p:txBody>
      </p:sp>
      <p:sp>
        <p:nvSpPr>
          <p:cNvPr id="1029" name="Rectangle 5"/>
          <p:cNvSpPr>
            <a:spLocks noGrp="1" noChangeArrowheads="1"/>
          </p:cNvSpPr>
          <p:nvPr>
            <p:ph type="ftr" sz="quarter" idx="3"/>
          </p:nvPr>
        </p:nvSpPr>
        <p:spPr bwMode="auto">
          <a:xfrm>
            <a:off x="4167770" y="6248400"/>
            <a:ext cx="3862811"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9657027" y="6400800"/>
            <a:ext cx="254132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898A64D1-D088-4040-86B3-B52DF43C4797}" type="slidenum">
              <a:rPr lang="en-US" smtClean="0">
                <a:solidFill>
                  <a:srgbClr val="000000"/>
                </a:solidFill>
              </a:rPr>
              <a:pPr/>
              <a:t>‹#›</a:t>
            </a:fld>
            <a:endParaRPr lang="en-US">
              <a:solidFill>
                <a:srgbClr val="000000"/>
              </a:solidFill>
            </a:endParaRPr>
          </a:p>
        </p:txBody>
      </p:sp>
      <p:sp>
        <p:nvSpPr>
          <p:cNvPr id="1103" name="Text Box 79"/>
          <p:cNvSpPr txBox="1">
            <a:spLocks noChangeArrowheads="1"/>
          </p:cNvSpPr>
          <p:nvPr/>
        </p:nvSpPr>
        <p:spPr bwMode="auto">
          <a:xfrm>
            <a:off x="3932699" y="854075"/>
            <a:ext cx="184827" cy="307777"/>
          </a:xfrm>
          <a:prstGeom prst="rect">
            <a:avLst/>
          </a:prstGeom>
          <a:noFill/>
          <a:ln w="9525">
            <a:noFill/>
            <a:miter lim="800000"/>
            <a:headEnd/>
            <a:tailEnd/>
          </a:ln>
          <a:effectLst/>
        </p:spPr>
        <p:txBody>
          <a:bodyPr wrap="none">
            <a:spAutoFit/>
          </a:bodyPr>
          <a:lstStyle/>
          <a:p>
            <a:endParaRPr lang="en-US" sz="1400" b="1" i="1" dirty="0">
              <a:solidFill>
                <a:srgbClr val="3333CC"/>
              </a:solidFill>
            </a:endParaRPr>
          </a:p>
        </p:txBody>
      </p:sp>
      <p:sp>
        <p:nvSpPr>
          <p:cNvPr id="15" name="Rectangle 205"/>
          <p:cNvSpPr>
            <a:spLocks noChangeArrowheads="1"/>
          </p:cNvSpPr>
          <p:nvPr/>
        </p:nvSpPr>
        <p:spPr bwMode="auto">
          <a:xfrm flipV="1">
            <a:off x="0" y="961697"/>
            <a:ext cx="12198350" cy="76916"/>
          </a:xfrm>
          <a:prstGeom prst="rect">
            <a:avLst/>
          </a:prstGeom>
          <a:gradFill rotWithShape="0">
            <a:gsLst>
              <a:gs pos="0">
                <a:srgbClr val="000099"/>
              </a:gs>
              <a:gs pos="50000">
                <a:schemeClr val="accent2"/>
              </a:gs>
              <a:gs pos="100000">
                <a:srgbClr val="000099"/>
              </a:gs>
            </a:gsLst>
            <a:lin ang="18900000" scaled="1"/>
          </a:gradFill>
          <a:ln w="9525">
            <a:noFill/>
            <a:miter lim="800000"/>
            <a:headEnd/>
            <a:tailEnd/>
          </a:ln>
          <a:effectLst/>
        </p:spPr>
        <p:txBody>
          <a:bodyPr wrap="none" anchor="ctr"/>
          <a:lstStyle/>
          <a:p>
            <a:endParaRPr lang="en-US" sz="1800" dirty="0">
              <a:solidFill>
                <a:srgbClr val="000000"/>
              </a:solidFill>
            </a:endParaRPr>
          </a:p>
        </p:txBody>
      </p:sp>
      <p:pic>
        <p:nvPicPr>
          <p:cNvPr id="2050" name="Picture 2" descr="C:\Users\ft4dwph\AppData\Local\Microsoft\Windows\Temporary Internet Files\Content.Outlook\LELKI7OT\Atch 2 AFLCMC Emblem - Color 2012 (2).jpg"/>
          <p:cNvPicPr>
            <a:picLocks noChangeAspect="1" noChangeArrowheads="1"/>
          </p:cNvPicPr>
          <p:nvPr/>
        </p:nvPicPr>
        <p:blipFill>
          <a:blip r:embed="rId7" cstate="print"/>
          <a:srcRect/>
          <a:stretch>
            <a:fillRect/>
          </a:stretch>
        </p:blipFill>
        <p:spPr bwMode="auto">
          <a:xfrm>
            <a:off x="8471" y="59362"/>
            <a:ext cx="1219835" cy="902335"/>
          </a:xfrm>
          <a:prstGeom prst="rect">
            <a:avLst/>
          </a:prstGeom>
          <a:noFill/>
        </p:spPr>
      </p:pic>
    </p:spTree>
    <p:extLst>
      <p:ext uri="{BB962C8B-B14F-4D97-AF65-F5344CB8AC3E}">
        <p14:creationId xmlns:p14="http://schemas.microsoft.com/office/powerpoint/2010/main" val="377994594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Lst>
  <p:transition/>
  <p:hf hdr="0" ftr="0" dt="0"/>
  <p:txStyles>
    <p:titleStyle>
      <a:lvl1pPr algn="ctr" rtl="0" eaLnBrk="0" fontAlgn="base" hangingPunct="0">
        <a:spcBef>
          <a:spcPct val="0"/>
        </a:spcBef>
        <a:spcAft>
          <a:spcPct val="0"/>
        </a:spcAft>
        <a:defRPr sz="3200" b="1">
          <a:solidFill>
            <a:schemeClr val="accent2">
              <a:lumMod val="75000"/>
            </a:schemeClr>
          </a:solidFill>
          <a:latin typeface="+mj-lt"/>
          <a:ea typeface="+mj-ea"/>
          <a:cs typeface="+mj-cs"/>
        </a:defRPr>
      </a:lvl1pPr>
      <a:lvl2pPr algn="ctr" rtl="0" eaLnBrk="0" fontAlgn="base" hangingPunct="0">
        <a:spcBef>
          <a:spcPct val="0"/>
        </a:spcBef>
        <a:spcAft>
          <a:spcPct val="0"/>
        </a:spcAft>
        <a:defRPr sz="3200" b="1">
          <a:solidFill>
            <a:schemeClr val="tx2"/>
          </a:solidFill>
          <a:latin typeface="Arial" charset="0"/>
        </a:defRPr>
      </a:lvl2pPr>
      <a:lvl3pPr algn="ctr" rtl="0" eaLnBrk="0" fontAlgn="base" hangingPunct="0">
        <a:spcBef>
          <a:spcPct val="0"/>
        </a:spcBef>
        <a:spcAft>
          <a:spcPct val="0"/>
        </a:spcAft>
        <a:defRPr sz="3200" b="1">
          <a:solidFill>
            <a:schemeClr val="tx2"/>
          </a:solidFill>
          <a:latin typeface="Arial" charset="0"/>
        </a:defRPr>
      </a:lvl3pPr>
      <a:lvl4pPr algn="ctr" rtl="0" eaLnBrk="0" fontAlgn="base" hangingPunct="0">
        <a:spcBef>
          <a:spcPct val="0"/>
        </a:spcBef>
        <a:spcAft>
          <a:spcPct val="0"/>
        </a:spcAft>
        <a:defRPr sz="3200" b="1">
          <a:solidFill>
            <a:schemeClr val="tx2"/>
          </a:solidFill>
          <a:latin typeface="Arial" charset="0"/>
        </a:defRPr>
      </a:lvl4pPr>
      <a:lvl5pPr algn="ctr" rtl="0" eaLnBrk="0" fontAlgn="base" hangingPunct="0">
        <a:spcBef>
          <a:spcPct val="0"/>
        </a:spcBef>
        <a:spcAft>
          <a:spcPct val="0"/>
        </a:spcAft>
        <a:defRPr sz="3200" b="1">
          <a:solidFill>
            <a:schemeClr val="tx2"/>
          </a:solidFill>
          <a:latin typeface="Arial" charset="0"/>
        </a:defRPr>
      </a:lvl5pPr>
      <a:lvl6pPr marL="457200" algn="ctr" rtl="0" eaLnBrk="0" fontAlgn="base" hangingPunct="0">
        <a:spcBef>
          <a:spcPct val="0"/>
        </a:spcBef>
        <a:spcAft>
          <a:spcPct val="0"/>
        </a:spcAft>
        <a:defRPr sz="3200" b="1">
          <a:solidFill>
            <a:schemeClr val="tx2"/>
          </a:solidFill>
          <a:latin typeface="Arial" charset="0"/>
        </a:defRPr>
      </a:lvl6pPr>
      <a:lvl7pPr marL="914400" algn="ctr" rtl="0" eaLnBrk="0" fontAlgn="base" hangingPunct="0">
        <a:spcBef>
          <a:spcPct val="0"/>
        </a:spcBef>
        <a:spcAft>
          <a:spcPct val="0"/>
        </a:spcAft>
        <a:defRPr sz="3200" b="1">
          <a:solidFill>
            <a:schemeClr val="tx2"/>
          </a:solidFill>
          <a:latin typeface="Arial" charset="0"/>
        </a:defRPr>
      </a:lvl7pPr>
      <a:lvl8pPr marL="1371600" algn="ctr" rtl="0" eaLnBrk="0" fontAlgn="base" hangingPunct="0">
        <a:spcBef>
          <a:spcPct val="0"/>
        </a:spcBef>
        <a:spcAft>
          <a:spcPct val="0"/>
        </a:spcAft>
        <a:defRPr sz="3200" b="1">
          <a:solidFill>
            <a:schemeClr val="tx2"/>
          </a:solidFill>
          <a:latin typeface="Arial" charset="0"/>
        </a:defRPr>
      </a:lvl8pPr>
      <a:lvl9pPr marL="1828800" algn="ctr" rtl="0" eaLnBrk="0" fontAlgn="base" hangingPunct="0">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01654" y="6581002"/>
            <a:ext cx="925464" cy="276999"/>
          </a:xfrm>
          <a:prstGeom prst="rect">
            <a:avLst/>
          </a:prstGeom>
          <a:noFill/>
        </p:spPr>
        <p:txBody>
          <a:bodyPr wrap="square" rtlCol="0">
            <a:spAutoFit/>
          </a:bodyPr>
          <a:lstStyle/>
          <a:p>
            <a:pPr algn="l"/>
            <a:fld id="{C14145BE-CC18-4145-962A-7F02CD48E99F}" type="slidenum">
              <a:rPr lang="en-US" sz="1200" smtClean="0"/>
              <a:pPr algn="l"/>
              <a:t>‹#›</a:t>
            </a:fld>
            <a:endParaRPr lang="en-US" sz="1200" dirty="0"/>
          </a:p>
        </p:txBody>
      </p:sp>
      <p:pic>
        <p:nvPicPr>
          <p:cNvPr id="10" name="Picture 9"/>
          <p:cNvPicPr>
            <a:picLocks noChangeAspect="1"/>
          </p:cNvPicPr>
          <p:nvPr userDrawn="1"/>
        </p:nvPicPr>
        <p:blipFill rotWithShape="1">
          <a:blip r:embed="rId15" cstate="print">
            <a:extLst>
              <a:ext uri="{28A0092B-C50C-407E-A947-70E740481C1C}">
                <a14:useLocalDpi xmlns:a14="http://schemas.microsoft.com/office/drawing/2010/main" val="0"/>
              </a:ext>
            </a:extLst>
          </a:blip>
          <a:srcRect l="41392" t="12484" r="22801" b="37059"/>
          <a:stretch/>
        </p:blipFill>
        <p:spPr>
          <a:xfrm>
            <a:off x="8857063" y="-1"/>
            <a:ext cx="3341287" cy="1665013"/>
          </a:xfrm>
          <a:prstGeom prst="rect">
            <a:avLst/>
          </a:prstGeom>
        </p:spPr>
      </p:pic>
    </p:spTree>
    <p:extLst>
      <p:ext uri="{BB962C8B-B14F-4D97-AF65-F5344CB8AC3E}">
        <p14:creationId xmlns:p14="http://schemas.microsoft.com/office/powerpoint/2010/main" val="1348679851"/>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5" r:id="rId13"/>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5897" y="1447800"/>
            <a:ext cx="10993141" cy="483346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9312" y="6492876"/>
            <a:ext cx="1346309" cy="365125"/>
          </a:xfrm>
          <a:prstGeom prst="rect">
            <a:avLst/>
          </a:prstGeom>
        </p:spPr>
        <p:txBody>
          <a:bodyPr vert="horz" lIns="91440" tIns="45720" rIns="91440" bIns="45720" rtlCol="0" anchor="ctr"/>
          <a:lstStyle>
            <a:lvl1pPr algn="l">
              <a:defRPr sz="1000">
                <a:solidFill>
                  <a:srgbClr val="111C4E"/>
                </a:solidFill>
                <a:latin typeface="Franklin Gothic Book" panose="020B0503020102020204" pitchFamily="34" charset="0"/>
                <a:cs typeface="Arial" panose="020B0604020202020204" pitchFamily="34" charset="0"/>
              </a:defRPr>
            </a:lvl1pPr>
          </a:lstStyle>
          <a:p>
            <a:r>
              <a:rPr lang="en-US"/>
              <a:t>3/10/2022</a:t>
            </a:r>
            <a:endParaRPr lang="en-US" dirty="0"/>
          </a:p>
        </p:txBody>
      </p:sp>
      <p:sp>
        <p:nvSpPr>
          <p:cNvPr id="6" name="Slide Number Placeholder 5"/>
          <p:cNvSpPr>
            <a:spLocks noGrp="1"/>
          </p:cNvSpPr>
          <p:nvPr>
            <p:ph type="sldNum" sz="quarter" idx="4"/>
          </p:nvPr>
        </p:nvSpPr>
        <p:spPr>
          <a:xfrm>
            <a:off x="10262729" y="6492876"/>
            <a:ext cx="1346309" cy="365125"/>
          </a:xfrm>
          <a:prstGeom prst="rect">
            <a:avLst/>
          </a:prstGeom>
        </p:spPr>
        <p:txBody>
          <a:bodyPr vert="horz" lIns="91440" tIns="45720" rIns="91440" bIns="45720" rtlCol="0" anchor="ctr"/>
          <a:lstStyle>
            <a:lvl1pPr algn="r">
              <a:defRPr sz="1000">
                <a:solidFill>
                  <a:srgbClr val="111C4E"/>
                </a:solidFill>
                <a:latin typeface="Franklin Gothic Book" panose="020B0503020102020204" pitchFamily="34" charset="0"/>
                <a:cs typeface="Arial" panose="020B0604020202020204" pitchFamily="34" charset="0"/>
              </a:defRPr>
            </a:lvl1pPr>
          </a:lstStyle>
          <a:p>
            <a:fld id="{A95DF160-2252-4507-9087-606C83CDB7D9}" type="slidenum">
              <a:rPr lang="en-US" smtClean="0"/>
              <a:pPr/>
              <a:t>‹#›</a:t>
            </a:fld>
            <a:endParaRPr lang="en-US" dirty="0"/>
          </a:p>
        </p:txBody>
      </p:sp>
      <p:sp>
        <p:nvSpPr>
          <p:cNvPr id="2" name="Rectangle 1">
            <a:extLst>
              <a:ext uri="{FF2B5EF4-FFF2-40B4-BE49-F238E27FC236}">
                <a16:creationId xmlns:a16="http://schemas.microsoft.com/office/drawing/2014/main" id="{22C47FE3-A78E-49F8-82D8-727AE4C443A6}"/>
              </a:ext>
            </a:extLst>
          </p:cNvPr>
          <p:cNvSpPr/>
          <p:nvPr userDrawn="1"/>
        </p:nvSpPr>
        <p:spPr>
          <a:xfrm>
            <a:off x="0" y="1"/>
            <a:ext cx="12198350" cy="1319981"/>
          </a:xfrm>
          <a:prstGeom prst="rect">
            <a:avLst/>
          </a:prstGeom>
          <a:solidFill>
            <a:srgbClr val="111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 name="Straight Connector 9">
            <a:extLst>
              <a:ext uri="{FF2B5EF4-FFF2-40B4-BE49-F238E27FC236}">
                <a16:creationId xmlns:a16="http://schemas.microsoft.com/office/drawing/2014/main" id="{FF0EE82B-7AC6-46DF-B3E8-774E1E63A8CB}"/>
              </a:ext>
            </a:extLst>
          </p:cNvPr>
          <p:cNvCxnSpPr>
            <a:cxnSpLocks/>
          </p:cNvCxnSpPr>
          <p:nvPr userDrawn="1"/>
        </p:nvCxnSpPr>
        <p:spPr>
          <a:xfrm>
            <a:off x="0" y="1321747"/>
            <a:ext cx="10351383" cy="0"/>
          </a:xfrm>
          <a:prstGeom prst="line">
            <a:avLst/>
          </a:prstGeom>
          <a:ln w="12700">
            <a:solidFill>
              <a:srgbClr val="265C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1FBE12-BC41-4A51-82C8-D4FA199B60DF}"/>
              </a:ext>
            </a:extLst>
          </p:cNvPr>
          <p:cNvCxnSpPr>
            <a:cxnSpLocks/>
          </p:cNvCxnSpPr>
          <p:nvPr userDrawn="1"/>
        </p:nvCxnSpPr>
        <p:spPr>
          <a:xfrm flipH="1">
            <a:off x="10351383" y="1321747"/>
            <a:ext cx="1846967" cy="0"/>
          </a:xfrm>
          <a:prstGeom prst="line">
            <a:avLst/>
          </a:prstGeom>
          <a:ln w="12700">
            <a:solidFill>
              <a:srgbClr val="E21E26"/>
            </a:solidFill>
          </a:ln>
        </p:spPr>
        <p:style>
          <a:lnRef idx="1">
            <a:schemeClr val="accent1"/>
          </a:lnRef>
          <a:fillRef idx="0">
            <a:schemeClr val="accent1"/>
          </a:fillRef>
          <a:effectRef idx="0">
            <a:schemeClr val="accent1"/>
          </a:effectRef>
          <a:fontRef idx="minor">
            <a:schemeClr val="tx1"/>
          </a:fontRef>
        </p:style>
      </p:cxnSp>
      <p:sp>
        <p:nvSpPr>
          <p:cNvPr id="15" name="Title Placeholder 1">
            <a:extLst>
              <a:ext uri="{FF2B5EF4-FFF2-40B4-BE49-F238E27FC236}">
                <a16:creationId xmlns:a16="http://schemas.microsoft.com/office/drawing/2014/main" id="{B25B9EB2-CBB6-432C-82AE-7240411A357E}"/>
              </a:ext>
            </a:extLst>
          </p:cNvPr>
          <p:cNvSpPr>
            <a:spLocks noGrp="1"/>
          </p:cNvSpPr>
          <p:nvPr>
            <p:ph type="title"/>
          </p:nvPr>
        </p:nvSpPr>
        <p:spPr>
          <a:xfrm>
            <a:off x="1353256" y="323428"/>
            <a:ext cx="10255783" cy="677002"/>
          </a:xfrm>
          <a:prstGeom prst="rect">
            <a:avLst/>
          </a:prstGeom>
        </p:spPr>
        <p:txBody>
          <a:bodyPr vert="horz" lIns="91440" tIns="45720" rIns="91440" bIns="45720" rtlCol="0" anchor="ctr">
            <a:normAutofit/>
          </a:bodyPr>
          <a:lstStyle/>
          <a:p>
            <a:endParaRPr lang="en-US" dirty="0"/>
          </a:p>
        </p:txBody>
      </p:sp>
      <p:pic>
        <p:nvPicPr>
          <p:cNvPr id="16" name="Picture 15" descr="Logo&#10;&#10;Description automatically generated">
            <a:extLst>
              <a:ext uri="{FF2B5EF4-FFF2-40B4-BE49-F238E27FC236}">
                <a16:creationId xmlns:a16="http://schemas.microsoft.com/office/drawing/2014/main" id="{20AE59F4-CB15-48D9-8412-8125A843351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47" y="-10875"/>
            <a:ext cx="1346309" cy="1345608"/>
          </a:xfrm>
          <a:prstGeom prst="rect">
            <a:avLst/>
          </a:prstGeom>
        </p:spPr>
      </p:pic>
      <p:sp>
        <p:nvSpPr>
          <p:cNvPr id="12" name="TextBox 11">
            <a:extLst>
              <a:ext uri="{FF2B5EF4-FFF2-40B4-BE49-F238E27FC236}">
                <a16:creationId xmlns:a16="http://schemas.microsoft.com/office/drawing/2014/main" id="{9AAFC853-B0F7-4928-8642-9F7EF60FC6F3}"/>
              </a:ext>
            </a:extLst>
          </p:cNvPr>
          <p:cNvSpPr txBox="1"/>
          <p:nvPr userDrawn="1"/>
        </p:nvSpPr>
        <p:spPr>
          <a:xfrm>
            <a:off x="2056752" y="6552328"/>
            <a:ext cx="808255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11C4E"/>
                </a:solidFill>
                <a:latin typeface="Franklin Gothic Book" panose="020B0503020102020204" pitchFamily="34" charset="0"/>
                <a:cs typeface="Arial" panose="020B0604020202020204" pitchFamily="34" charset="0"/>
              </a:rPr>
              <a:t>Distribution Statement A. Approved for public release. Distribution is unlimited</a:t>
            </a:r>
            <a:r>
              <a:rPr lang="en-US" sz="1000">
                <a:solidFill>
                  <a:srgbClr val="111C4E"/>
                </a:solidFill>
                <a:latin typeface="Franklin Gothic Book" panose="020B0503020102020204" pitchFamily="34" charset="0"/>
                <a:cs typeface="Arial" panose="020B0604020202020204" pitchFamily="34" charset="0"/>
              </a:rPr>
              <a:t>. (pending)</a:t>
            </a:r>
            <a:endParaRPr lang="en-US" sz="1000" dirty="0">
              <a:solidFill>
                <a:srgbClr val="111C4E"/>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2514798126"/>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5" r:id="rId6"/>
    <p:sldLayoutId id="2147483937" r:id="rId7"/>
  </p:sldLayoutIdLst>
  <p:hf hdr="0"/>
  <p:txStyles>
    <p:titleStyle>
      <a:lvl1pPr algn="l" defTabSz="914400" rtl="0" eaLnBrk="1" latinLnBrk="0" hangingPunct="1">
        <a:lnSpc>
          <a:spcPct val="90000"/>
        </a:lnSpc>
        <a:spcBef>
          <a:spcPct val="0"/>
        </a:spcBef>
        <a:buNone/>
        <a:defRPr sz="3200" b="0" kern="1200">
          <a:solidFill>
            <a:schemeClr val="bg1"/>
          </a:solidFill>
          <a:latin typeface="Franklin Gothic Demi Cond" panose="020B07060304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11C4E"/>
          </a:solidFill>
          <a:latin typeface="Franklin Gothic Book" panose="020B0503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111C4E"/>
          </a:solidFill>
          <a:latin typeface="Franklin Gothic Book" panose="020B05030201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rgbClr val="111C4E"/>
          </a:solidFill>
          <a:latin typeface="Franklin Gothic Book" panose="020B05030201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rgbClr val="111C4E"/>
          </a:solidFill>
          <a:latin typeface="Franklin Gothic Book" panose="020B05030201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rgbClr val="111C4E"/>
          </a:solidFill>
          <a:latin typeface="Franklin Gothic Book" panose="020B05030201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126448" y="6345536"/>
            <a:ext cx="1945456" cy="461665"/>
          </a:xfrm>
          <a:prstGeom prst="rect">
            <a:avLst/>
          </a:prstGeom>
        </p:spPr>
        <p:txBody>
          <a:bodyPr vert="horz" wrap="none" lIns="0" tIns="0" rIns="0" bIns="0" rtlCol="0" anchor="b" anchorCtr="1">
            <a:spAutoFit/>
          </a:bodyPr>
          <a:lstStyle>
            <a:lvl1pPr algn="l">
              <a:defRPr sz="600">
                <a:solidFill>
                  <a:srgbClr val="666666"/>
                </a:solidFill>
              </a:defRPr>
            </a:lvl1pPr>
          </a:lstStyle>
          <a:p>
            <a:r>
              <a:rPr lang="en-US"/>
              <a:t>® 2021 Object Management Group. All Rights Reserved.</a:t>
            </a:r>
          </a:p>
          <a:p>
            <a:endParaRPr lang="en-US"/>
          </a:p>
          <a:p>
            <a:endParaRPr lang="en-US"/>
          </a:p>
          <a:p>
            <a:endParaRPr lang="en-US"/>
          </a:p>
          <a:p>
            <a:endParaRPr lang="en-US" dirty="0"/>
          </a:p>
        </p:txBody>
      </p:sp>
      <p:sp>
        <p:nvSpPr>
          <p:cNvPr id="2" name="Title Placeholder 1"/>
          <p:cNvSpPr>
            <a:spLocks noGrp="1"/>
          </p:cNvSpPr>
          <p:nvPr>
            <p:ph type="title"/>
          </p:nvPr>
        </p:nvSpPr>
        <p:spPr>
          <a:xfrm>
            <a:off x="497147" y="400240"/>
            <a:ext cx="9773429" cy="328304"/>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97147" y="1772233"/>
            <a:ext cx="9773429"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45575" y="6180140"/>
            <a:ext cx="620808" cy="365125"/>
          </a:xfrm>
          <a:prstGeom prst="rect">
            <a:avLst/>
          </a:prstGeom>
        </p:spPr>
        <p:txBody>
          <a:bodyPr vert="horz" lIns="0" tIns="0" rIns="0" bIns="0" rtlCol="0" anchor="ctr"/>
          <a:lstStyle>
            <a:lvl1pPr algn="l">
              <a:defRPr sz="600">
                <a:solidFill>
                  <a:srgbClr val="666666"/>
                </a:solidFill>
              </a:defRPr>
            </a:lvl1pPr>
          </a:lstStyle>
          <a:p>
            <a:fld id="{541A167B-B2ED-E041-86E3-40AB0F551D03}" type="datetime1">
              <a:rPr lang="en-US" smtClean="0"/>
              <a:pPr/>
              <a:t>2/22/2024</a:t>
            </a:fld>
            <a:endParaRPr lang="en-US" dirty="0"/>
          </a:p>
        </p:txBody>
      </p:sp>
      <p:sp>
        <p:nvSpPr>
          <p:cNvPr id="6" name="Slide Number Placeholder 5"/>
          <p:cNvSpPr>
            <a:spLocks noGrp="1"/>
          </p:cNvSpPr>
          <p:nvPr>
            <p:ph type="sldNum" sz="quarter" idx="4"/>
          </p:nvPr>
        </p:nvSpPr>
        <p:spPr>
          <a:xfrm>
            <a:off x="497148" y="6180140"/>
            <a:ext cx="548426" cy="365125"/>
          </a:xfrm>
          <a:prstGeom prst="rect">
            <a:avLst/>
          </a:prstGeom>
        </p:spPr>
        <p:txBody>
          <a:bodyPr vert="horz" lIns="0" tIns="0" rIns="0" bIns="0" rtlCol="0" anchor="ctr"/>
          <a:lstStyle>
            <a:lvl1pPr algn="l">
              <a:defRPr sz="600">
                <a:solidFill>
                  <a:srgbClr val="666666"/>
                </a:solidFill>
              </a:defRPr>
            </a:lvl1pPr>
          </a:lstStyle>
          <a:p>
            <a:fld id="{A82C3BC0-3EBF-3C4C-A3D8-795624EBC6AA}" type="slidenum">
              <a:rPr lang="en-US" smtClean="0"/>
              <a:pPr/>
              <a:t>‹#›</a:t>
            </a:fld>
            <a:endParaRPr lang="en-US" dirty="0"/>
          </a:p>
        </p:txBody>
      </p:sp>
    </p:spTree>
    <p:extLst>
      <p:ext uri="{BB962C8B-B14F-4D97-AF65-F5344CB8AC3E}">
        <p14:creationId xmlns:p14="http://schemas.microsoft.com/office/powerpoint/2010/main" val="869104170"/>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 id="2147483970" r:id="rId32"/>
    <p:sldLayoutId id="2147483971" r:id="rId33"/>
    <p:sldLayoutId id="2147483972" r:id="rId34"/>
    <p:sldLayoutId id="2147483973" r:id="rId35"/>
    <p:sldLayoutId id="2147483974" r:id="rId36"/>
    <p:sldLayoutId id="2147483975" r:id="rId37"/>
    <p:sldLayoutId id="2147483976" r:id="rId38"/>
    <p:sldLayoutId id="2147483977" r:id="rId39"/>
    <p:sldLayoutId id="2147483978" r:id="rId40"/>
    <p:sldLayoutId id="2147483979" r:id="rId41"/>
    <p:sldLayoutId id="2147483980" r:id="rId42"/>
    <p:sldLayoutId id="2147483981" r:id="rId43"/>
    <p:sldLayoutId id="2147483982" r:id="rId44"/>
    <p:sldLayoutId id="2147483983" r:id="rId45"/>
    <p:sldLayoutId id="2147483984" r:id="rId46"/>
    <p:sldLayoutId id="2147483985" r:id="rId47"/>
    <p:sldLayoutId id="2147483986" r:id="rId48"/>
    <p:sldLayoutId id="2147483987" r:id="rId49"/>
    <p:sldLayoutId id="2147483988" r:id="rId50"/>
    <p:sldLayoutId id="2147483989" r:id="rId51"/>
    <p:sldLayoutId id="2147483990" r:id="rId52"/>
    <p:sldLayoutId id="2147483991" r:id="rId53"/>
    <p:sldLayoutId id="2147483992" r:id="rId54"/>
    <p:sldLayoutId id="2147483993" r:id="rId55"/>
    <p:sldLayoutId id="2147483994" r:id="rId56"/>
    <p:sldLayoutId id="2147483995" r:id="rId57"/>
    <p:sldLayoutId id="2147483996" r:id="rId58"/>
    <p:sldLayoutId id="2147483997" r:id="rId59"/>
    <p:sldLayoutId id="2147483998" r:id="rId60"/>
    <p:sldLayoutId id="2147483999" r:id="rId61"/>
    <p:sldLayoutId id="2147484000" r:id="rId62"/>
    <p:sldLayoutId id="2147484001" r:id="rId6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800" rtl="0" eaLnBrk="1" latinLnBrk="0" hangingPunct="1">
        <a:lnSpc>
          <a:spcPct val="80000"/>
        </a:lnSpc>
        <a:spcBef>
          <a:spcPct val="0"/>
        </a:spcBef>
        <a:buNone/>
        <a:defRPr sz="1800" b="1" kern="1200" cap="all" spc="75" baseline="0">
          <a:solidFill>
            <a:srgbClr val="152756"/>
          </a:solidFill>
          <a:latin typeface="+mn-lt"/>
          <a:ea typeface="+mj-ea"/>
          <a:cs typeface="+mj-cs"/>
        </a:defRPr>
      </a:lvl1pPr>
    </p:titleStyle>
    <p:bodyStyle>
      <a:lvl1pPr marL="0" indent="0" algn="l" defTabSz="685800" rtl="0" eaLnBrk="1" latinLnBrk="0" hangingPunct="1">
        <a:lnSpc>
          <a:spcPct val="100000"/>
        </a:lnSpc>
        <a:spcBef>
          <a:spcPts val="1800"/>
        </a:spcBef>
        <a:buFont typeface="Arial"/>
        <a:buNone/>
        <a:defRPr sz="1350" kern="1200">
          <a:solidFill>
            <a:srgbClr val="2B2B2B"/>
          </a:solidFill>
          <a:latin typeface="+mn-lt"/>
          <a:ea typeface="+mn-ea"/>
          <a:cs typeface="+mn-cs"/>
        </a:defRPr>
      </a:lvl1pPr>
      <a:lvl2pPr marL="4763" indent="0" algn="l" defTabSz="685800" rtl="0" eaLnBrk="1" latinLnBrk="0" hangingPunct="1">
        <a:lnSpc>
          <a:spcPct val="100000"/>
        </a:lnSpc>
        <a:spcBef>
          <a:spcPts val="675"/>
        </a:spcBef>
        <a:buFont typeface="Arial"/>
        <a:buNone/>
        <a:tabLst/>
        <a:defRPr sz="1050" kern="1200">
          <a:solidFill>
            <a:srgbClr val="2B2B2B"/>
          </a:solidFill>
          <a:latin typeface="+mn-lt"/>
          <a:ea typeface="+mn-ea"/>
          <a:cs typeface="+mn-cs"/>
        </a:defRPr>
      </a:lvl2pPr>
      <a:lvl3pPr marL="89297" indent="-89297" algn="l" defTabSz="685800" rtl="0" eaLnBrk="1" latinLnBrk="0" hangingPunct="1">
        <a:lnSpc>
          <a:spcPct val="100000"/>
        </a:lnSpc>
        <a:spcBef>
          <a:spcPts val="450"/>
        </a:spcBef>
        <a:buFont typeface="Arial" charset="0"/>
        <a:buChar char="•"/>
        <a:tabLst/>
        <a:defRPr sz="1050" kern="1200">
          <a:solidFill>
            <a:srgbClr val="2B2B2B"/>
          </a:solidFill>
          <a:latin typeface="+mn-lt"/>
          <a:ea typeface="+mn-ea"/>
          <a:cs typeface="+mn-cs"/>
        </a:defRPr>
      </a:lvl3pPr>
      <a:lvl4pPr marL="171450" indent="-82154" algn="l" defTabSz="685800" rtl="0" eaLnBrk="1" latinLnBrk="0" hangingPunct="1">
        <a:lnSpc>
          <a:spcPct val="100000"/>
        </a:lnSpc>
        <a:spcBef>
          <a:spcPts val="450"/>
        </a:spcBef>
        <a:buFont typeface=".AppleSystemUIFont" charset="-120"/>
        <a:buChar char="–"/>
        <a:tabLst/>
        <a:defRPr sz="825" kern="1200">
          <a:solidFill>
            <a:srgbClr val="2B2B2B"/>
          </a:solidFill>
          <a:latin typeface="+mn-lt"/>
          <a:ea typeface="+mn-ea"/>
          <a:cs typeface="+mn-cs"/>
        </a:defRPr>
      </a:lvl4pPr>
      <a:lvl5pPr marL="171450" indent="-82154" algn="l" defTabSz="685800" rtl="0" eaLnBrk="1" latinLnBrk="0" hangingPunct="1">
        <a:lnSpc>
          <a:spcPct val="100000"/>
        </a:lnSpc>
        <a:spcBef>
          <a:spcPts val="450"/>
        </a:spcBef>
        <a:buFont typeface=".AppleSystemUIFont" charset="-120"/>
        <a:buChar char="–"/>
        <a:tabLst/>
        <a:defRPr sz="825" kern="1200">
          <a:solidFill>
            <a:srgbClr val="2B2B2B"/>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53724A7B-1CCF-7447-B0FA-CDCAC098C90A}"/>
              </a:ext>
            </a:extLst>
          </p:cNvPr>
          <p:cNvSpPr>
            <a:spLocks noGrp="1"/>
          </p:cNvSpPr>
          <p:nvPr>
            <p:ph type="ftr" sz="quarter" idx="3"/>
          </p:nvPr>
        </p:nvSpPr>
        <p:spPr>
          <a:xfrm>
            <a:off x="4473730" y="6345537"/>
            <a:ext cx="3250890" cy="461665"/>
          </a:xfrm>
          <a:prstGeom prst="rect">
            <a:avLst/>
          </a:prstGeom>
        </p:spPr>
        <p:txBody>
          <a:bodyPr vert="horz" wrap="none" lIns="0" tIns="0" rIns="0" bIns="0" rtlCol="0" anchor="b" anchorCtr="1">
            <a:spAutoFit/>
          </a:bodyPr>
          <a:lstStyle>
            <a:lvl1pPr algn="ctr">
              <a:defRPr sz="600" cap="all" baseline="0">
                <a:solidFill>
                  <a:schemeClr val="tx1"/>
                </a:solidFill>
              </a:defRPr>
            </a:lvl1pPr>
          </a:lstStyle>
          <a:p>
            <a:r>
              <a:rPr lang="en-US"/>
              <a:t>© 2022 THE MITRE CORPORATION. ALL RIGHTS RESERVED. FOR INTERNAL USE ONLY.</a:t>
            </a:r>
          </a:p>
          <a:p>
            <a:endParaRPr lang="en-US"/>
          </a:p>
          <a:p>
            <a:endParaRPr lang="en-US"/>
          </a:p>
          <a:p>
            <a:endParaRPr lang="en-US"/>
          </a:p>
          <a:p>
            <a:endParaRPr lang="en-US" dirty="0"/>
          </a:p>
        </p:txBody>
      </p:sp>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61492" y="6400800"/>
            <a:ext cx="623063" cy="182880"/>
          </a:xfrm>
          <a:prstGeom prst="rect">
            <a:avLst/>
          </a:prstGeom>
        </p:spPr>
        <p:txBody>
          <a:bodyPr vert="horz" lIns="0" tIns="0" rIns="0" bIns="0" rtlCol="0" anchor="ctr"/>
          <a:lstStyle>
            <a:lvl1pPr algn="r">
              <a:defRPr sz="600">
                <a:solidFill>
                  <a:schemeClr val="tx1"/>
                </a:solidFill>
              </a:defRPr>
            </a:lvl1pPr>
          </a:lstStyle>
          <a:p>
            <a:fld id="{BECF63ED-5365-0347-943C-46237B9951C9}" type="slidenum">
              <a:rPr lang="en-US" smtClean="0"/>
              <a:pPr/>
              <a:t>‹#›</a:t>
            </a:fld>
            <a:endParaRPr lang="en-US" dirty="0"/>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9992" y="365760"/>
            <a:ext cx="11344466" cy="54864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BBD3792-0FB5-BC4E-8A86-9CB3EDA95CEB}"/>
              </a:ext>
            </a:extLst>
          </p:cNvPr>
          <p:cNvSpPr>
            <a:spLocks noGrp="1"/>
          </p:cNvSpPr>
          <p:nvPr>
            <p:ph type="body" idx="1"/>
          </p:nvPr>
        </p:nvSpPr>
        <p:spPr>
          <a:xfrm>
            <a:off x="429993" y="1371600"/>
            <a:ext cx="11344756"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967523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29" r:id="rId27"/>
    <p:sldLayoutId id="2147484030" r:id="rId28"/>
    <p:sldLayoutId id="2147484031" r:id="rId29"/>
    <p:sldLayoutId id="2147484032" r:id="rId30"/>
    <p:sldLayoutId id="2147484033" r:id="rId31"/>
    <p:sldLayoutId id="2147484034" r:id="rId32"/>
    <p:sldLayoutId id="2147484035" r:id="rId33"/>
    <p:sldLayoutId id="2147484036" r:id="rId34"/>
    <p:sldLayoutId id="2147484037" r:id="rId35"/>
    <p:sldLayoutId id="2147484038" r:id="rId36"/>
    <p:sldLayoutId id="2147484039" r:id="rId37"/>
    <p:sldLayoutId id="2147484040" r:id="rId38"/>
    <p:sldLayoutId id="2147484041" r:id="rId39"/>
    <p:sldLayoutId id="2147484042" r:id="rId40"/>
    <p:sldLayoutId id="2147484043" r:id="rId41"/>
    <p:sldLayoutId id="2147484044" r:id="rId42"/>
    <p:sldLayoutId id="2147484045" r:id="rId43"/>
    <p:sldLayoutId id="2147484046" r:id="rId44"/>
    <p:sldLayoutId id="2147484047" r:id="rId45"/>
    <p:sldLayoutId id="2147484048" r:id="rId46"/>
    <p:sldLayoutId id="2147484049" r:id="rId47"/>
    <p:sldLayoutId id="2147484050" r:id="rId48"/>
    <p:sldLayoutId id="2147484051" r:id="rId49"/>
    <p:sldLayoutId id="2147484052" r:id="rId50"/>
    <p:sldLayoutId id="2147484053" r:id="rId51"/>
    <p:sldLayoutId id="2147484054" r:id="rId52"/>
    <p:sldLayoutId id="2147484055" r:id="rId53"/>
  </p:sldLayoutIdLst>
  <p:hf hdr="0" dt="0"/>
  <p:txStyles>
    <p:titleStyle>
      <a:lvl1pPr algn="l" defTabSz="685800" rtl="0" eaLnBrk="1" latinLnBrk="0" hangingPunct="1">
        <a:lnSpc>
          <a:spcPct val="90000"/>
        </a:lnSpc>
        <a:spcBef>
          <a:spcPct val="0"/>
        </a:spcBef>
        <a:buNone/>
        <a:defRPr lang="en-US" sz="2400" b="1" i="0" kern="1200" cap="none" baseline="0" dirty="0">
          <a:solidFill>
            <a:schemeClr val="tx2"/>
          </a:solidFill>
          <a:latin typeface="+mn-lt"/>
          <a:ea typeface="+mj-ea"/>
          <a:cs typeface="Arial Narrow" charset="0"/>
        </a:defRPr>
      </a:lvl1pPr>
    </p:titleStyle>
    <p:bodyStyle>
      <a:lvl1pPr marL="167879" indent="-167879" algn="l" defTabSz="685800" rtl="0" eaLnBrk="1" latinLnBrk="0" hangingPunct="1">
        <a:lnSpc>
          <a:spcPct val="100000"/>
        </a:lnSpc>
        <a:spcBef>
          <a:spcPts val="750"/>
        </a:spcBef>
        <a:spcAft>
          <a:spcPts val="0"/>
        </a:spcAft>
        <a:buFont typeface="Wingdings" panose="05000000000000000000" pitchFamily="2" charset="2"/>
        <a:buChar char="§"/>
        <a:defRPr lang="en-US" sz="1800" b="0" i="0" kern="1200" cap="none" baseline="0" dirty="0">
          <a:solidFill>
            <a:schemeClr val="tx2"/>
          </a:solidFill>
          <a:latin typeface="+mn-lt"/>
          <a:ea typeface="+mn-ea"/>
          <a:cs typeface="Arial Narrow" charset="0"/>
        </a:defRPr>
      </a:lvl1pPr>
      <a:lvl2pPr marL="350044" indent="-167879" algn="l" defTabSz="685800" rtl="0" eaLnBrk="1" latinLnBrk="0" hangingPunct="1">
        <a:lnSpc>
          <a:spcPct val="100000"/>
        </a:lnSpc>
        <a:spcBef>
          <a:spcPts val="750"/>
        </a:spcBef>
        <a:spcAft>
          <a:spcPts val="0"/>
        </a:spcAft>
        <a:buFont typeface="Wingdings" panose="05000000000000000000" pitchFamily="2" charset="2"/>
        <a:buChar char="§"/>
        <a:defRPr lang="en-US" sz="1500" b="0" i="0" kern="1200" baseline="0" dirty="0">
          <a:solidFill>
            <a:schemeClr val="tx2"/>
          </a:solidFill>
          <a:latin typeface="+mn-lt"/>
          <a:ea typeface="+mn-ea"/>
          <a:cs typeface="Arial Narrow" charset="0"/>
        </a:defRPr>
      </a:lvl2pPr>
      <a:lvl3pPr marL="517922" indent="-171450" algn="l" defTabSz="685800" rtl="0" eaLnBrk="1" latinLnBrk="0" hangingPunct="1">
        <a:lnSpc>
          <a:spcPct val="100000"/>
        </a:lnSpc>
        <a:spcBef>
          <a:spcPts val="750"/>
        </a:spcBef>
        <a:spcAft>
          <a:spcPts val="0"/>
        </a:spcAft>
        <a:buFont typeface="Wingdings" pitchFamily="2" charset="2"/>
        <a:buChar char="§"/>
        <a:defRPr lang="en-US" sz="1350" b="0" i="0" kern="1200" baseline="0" dirty="0">
          <a:solidFill>
            <a:schemeClr val="tx2"/>
          </a:solidFill>
          <a:latin typeface="+mn-lt"/>
          <a:ea typeface="+mn-ea"/>
          <a:cs typeface="Arial Narrow" charset="0"/>
        </a:defRPr>
      </a:lvl3pPr>
      <a:lvl4pPr marL="685800" indent="-171450" algn="l" defTabSz="685800" rtl="0" eaLnBrk="1" latinLnBrk="0" hangingPunct="1">
        <a:lnSpc>
          <a:spcPct val="100000"/>
        </a:lnSpc>
        <a:spcBef>
          <a:spcPts val="750"/>
        </a:spcBef>
        <a:spcAft>
          <a:spcPts val="0"/>
        </a:spcAft>
        <a:buFont typeface="Wingdings" pitchFamily="2" charset="2"/>
        <a:buChar char="§"/>
        <a:defRPr lang="en-US" sz="1200" b="0" i="0" kern="1200" baseline="0" dirty="0">
          <a:solidFill>
            <a:schemeClr val="tx2"/>
          </a:solidFill>
          <a:latin typeface="+mn-lt"/>
          <a:ea typeface="+mn-ea"/>
          <a:cs typeface="Arial Narrow" charset="0"/>
        </a:defRPr>
      </a:lvl4pPr>
      <a:lvl5pPr marL="853679" indent="-171450" algn="l" defTabSz="685800" rtl="0" eaLnBrk="1" latinLnBrk="0" hangingPunct="1">
        <a:lnSpc>
          <a:spcPct val="100000"/>
        </a:lnSpc>
        <a:spcBef>
          <a:spcPts val="750"/>
        </a:spcBef>
        <a:spcAft>
          <a:spcPts val="0"/>
        </a:spcAft>
        <a:buFont typeface="Wingdings" pitchFamily="2" charset="2"/>
        <a:buChar char="§"/>
        <a:defRPr lang="en-US" sz="1050" b="0" i="0" kern="1200" baseline="0" dirty="0">
          <a:solidFill>
            <a:schemeClr val="tx2"/>
          </a:solidFill>
          <a:latin typeface="+mn-lt"/>
          <a:ea typeface="+mn-ea"/>
          <a:cs typeface="Arial Narrow"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Wingdings" pitchFamily="2" charset="2"/>
        <a:buChar char="§"/>
        <a:defRPr sz="1350" kern="1200">
          <a:solidFill>
            <a:schemeClr val="tx2"/>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40">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laura.e.hart@lmco.com" TargetMode="Externa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12.xml"/><Relationship Id="rId1" Type="http://schemas.openxmlformats.org/officeDocument/2006/relationships/slideLayout" Target="../slideLayouts/slideLayout230.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93.sv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hyperlink" Target="mailto:Toni.m.nolder@aero.org" TargetMode="External"/><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hyperlink" Target="mailto:rahaselden@mitre.org" TargetMode="External"/><Relationship Id="rId5" Type="http://schemas.openxmlformats.org/officeDocument/2006/relationships/hyperlink" Target="mailto:Laura.e.hart@lmco.com" TargetMode="Externa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179.xml"/><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17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9.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8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0.xml"/></Relationships>
</file>

<file path=ppt/slides/_rels/slide3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7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6.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hyperlink" Target="https://www.omg.org/events/2024Q1/special-events/UAF-Summit.htm" TargetMode="External"/><Relationship Id="rId5" Type="http://schemas.openxmlformats.org/officeDocument/2006/relationships/hyperlink" Target="https://www.eventbrite.com/e/omg-model-based-acquisition-user-group-community-q1-2024-meeting-registration-817420204837" TargetMode="External"/><Relationship Id="rId4" Type="http://schemas.openxmlformats.org/officeDocument/2006/relationships/hyperlink" Target="https://www.omg.org/news/releases/pr2024/01-18-24.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tiff"/><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7E425-42E2-69D3-6A4B-C43736EC6502}"/>
              </a:ext>
            </a:extLst>
          </p:cNvPr>
          <p:cNvSpPr>
            <a:spLocks noGrp="1"/>
          </p:cNvSpPr>
          <p:nvPr>
            <p:ph type="ctrTitle"/>
          </p:nvPr>
        </p:nvSpPr>
        <p:spPr>
          <a:xfrm>
            <a:off x="214605" y="2068400"/>
            <a:ext cx="11585460" cy="2387600"/>
          </a:xfrm>
        </p:spPr>
        <p:txBody>
          <a:bodyPr>
            <a:noAutofit/>
          </a:bodyPr>
          <a:lstStyle/>
          <a:p>
            <a:pPr algn="ctr"/>
            <a:r>
              <a:rPr lang="en-US" sz="4000" b="1" dirty="0"/>
              <a:t>OMG Model-based Acquisition (MBAcq) User Group:</a:t>
            </a:r>
            <a:br>
              <a:rPr lang="en-US" sz="4000" b="1" dirty="0"/>
            </a:br>
            <a:r>
              <a:rPr lang="en-US" sz="4000" b="1" i="1" dirty="0"/>
              <a:t>A Government &amp; Industry Collaboration</a:t>
            </a:r>
            <a:br>
              <a:rPr lang="en-US" sz="4000" b="1" i="1" dirty="0"/>
            </a:br>
            <a:r>
              <a:rPr lang="en-US" sz="4000" b="1" i="1" dirty="0"/>
              <a:t>Reference Architecture and Patterns</a:t>
            </a:r>
            <a:br>
              <a:rPr lang="en-US" sz="4000" b="1" i="1" dirty="0"/>
            </a:br>
            <a:br>
              <a:rPr lang="en-US" sz="4000" b="1" i="1"/>
            </a:br>
            <a:r>
              <a:rPr lang="en-US" sz="4000" b="1" i="1"/>
              <a:t>NDIA Brief 2/22/2024</a:t>
            </a:r>
            <a:endParaRPr lang="en-US" sz="4000" dirty="0"/>
          </a:p>
        </p:txBody>
      </p:sp>
      <p:sp>
        <p:nvSpPr>
          <p:cNvPr id="3" name="Subtitle 2">
            <a:extLst>
              <a:ext uri="{FF2B5EF4-FFF2-40B4-BE49-F238E27FC236}">
                <a16:creationId xmlns:a16="http://schemas.microsoft.com/office/drawing/2014/main" id="{2200DEC1-C369-CD0A-EC9F-9C93DC5670C5}"/>
              </a:ext>
            </a:extLst>
          </p:cNvPr>
          <p:cNvSpPr>
            <a:spLocks noGrp="1"/>
          </p:cNvSpPr>
          <p:nvPr>
            <p:ph type="subTitle" idx="1"/>
          </p:nvPr>
        </p:nvSpPr>
        <p:spPr>
          <a:xfrm>
            <a:off x="500062" y="4456000"/>
            <a:ext cx="7427912" cy="1335200"/>
          </a:xfrm>
        </p:spPr>
        <p:txBody>
          <a:bodyPr>
            <a:normAutofit/>
          </a:bodyPr>
          <a:lstStyle/>
          <a:p>
            <a:r>
              <a:rPr lang="en-US" dirty="0"/>
              <a:t>Laura E Hart </a:t>
            </a:r>
            <a:r>
              <a:rPr lang="en-US" dirty="0">
                <a:hlinkClick r:id="rId2"/>
              </a:rPr>
              <a:t>laura.e.hart@lmco.com</a:t>
            </a:r>
            <a:r>
              <a:rPr lang="en-US" dirty="0"/>
              <a:t> </a:t>
            </a:r>
          </a:p>
          <a:p>
            <a:r>
              <a:rPr lang="en-US" dirty="0"/>
              <a:t>MBAcq UG co-chair/OMG UAF co-chair</a:t>
            </a:r>
          </a:p>
          <a:p>
            <a:r>
              <a:rPr lang="en-US" dirty="0"/>
              <a:t>Jan 28, 2024</a:t>
            </a:r>
          </a:p>
          <a:p>
            <a:endParaRPr lang="en-US" dirty="0"/>
          </a:p>
        </p:txBody>
      </p:sp>
    </p:spTree>
    <p:extLst>
      <p:ext uri="{BB962C8B-B14F-4D97-AF65-F5344CB8AC3E}">
        <p14:creationId xmlns:p14="http://schemas.microsoft.com/office/powerpoint/2010/main" val="402003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C3ABA0C9-5A82-B899-6F8F-458F612899E4}"/>
              </a:ext>
            </a:extLst>
          </p:cNvPr>
          <p:cNvPicPr>
            <a:picLocks noChangeAspect="1"/>
          </p:cNvPicPr>
          <p:nvPr/>
        </p:nvPicPr>
        <p:blipFill>
          <a:blip r:embed="rId3"/>
          <a:stretch>
            <a:fillRect/>
          </a:stretch>
        </p:blipFill>
        <p:spPr>
          <a:xfrm>
            <a:off x="2910661" y="516105"/>
            <a:ext cx="6536490" cy="6300637"/>
          </a:xfrm>
          <a:prstGeom prst="rect">
            <a:avLst/>
          </a:prstGeom>
        </p:spPr>
      </p:pic>
      <p:sp>
        <p:nvSpPr>
          <p:cNvPr id="4" name="Footer Placeholder 3">
            <a:extLst>
              <a:ext uri="{FF2B5EF4-FFF2-40B4-BE49-F238E27FC236}">
                <a16:creationId xmlns:a16="http://schemas.microsoft.com/office/drawing/2014/main" id="{0B864BB9-9B11-8248-A5E8-66E7AEE4A9D8}"/>
              </a:ext>
            </a:extLst>
          </p:cNvPr>
          <p:cNvSpPr>
            <a:spLocks noGrp="1"/>
          </p:cNvSpPr>
          <p:nvPr>
            <p:ph type="ftr" sz="quarter" idx="11"/>
          </p:nvPr>
        </p:nvSpPr>
        <p:spPr>
          <a:xfrm>
            <a:off x="287417" y="6542704"/>
            <a:ext cx="1944443" cy="184666"/>
          </a:xfrm>
        </p:spPr>
        <p:txBody>
          <a:bodyPr/>
          <a:lstStyle/>
          <a:p>
            <a:pPr defTabSz="914400"/>
            <a:r>
              <a:rPr lang="en-US">
                <a:solidFill>
                  <a:srgbClr val="000000">
                    <a:lumMod val="75000"/>
                    <a:lumOff val="25000"/>
                  </a:srgbClr>
                </a:solidFill>
                <a:latin typeface="Arial" panose="020B0604020202020204"/>
              </a:rPr>
              <a:t>® 2021 Object Management Group. All Rights Reserved.</a:t>
            </a:r>
          </a:p>
          <a:p>
            <a:pPr defTabSz="914400"/>
            <a:endParaRPr lang="en-US">
              <a:solidFill>
                <a:srgbClr val="000000">
                  <a:lumMod val="75000"/>
                  <a:lumOff val="25000"/>
                </a:srgbClr>
              </a:solidFill>
              <a:latin typeface="Arial" panose="020B0604020202020204"/>
            </a:endParaRPr>
          </a:p>
        </p:txBody>
      </p:sp>
      <p:sp>
        <p:nvSpPr>
          <p:cNvPr id="3" name="Title 1">
            <a:extLst>
              <a:ext uri="{FF2B5EF4-FFF2-40B4-BE49-F238E27FC236}">
                <a16:creationId xmlns:a16="http://schemas.microsoft.com/office/drawing/2014/main" id="{9B3CBE0D-8860-4603-AFAC-230B3800084F}"/>
              </a:ext>
            </a:extLst>
          </p:cNvPr>
          <p:cNvSpPr>
            <a:spLocks noGrp="1"/>
          </p:cNvSpPr>
          <p:nvPr>
            <p:ph type="title"/>
          </p:nvPr>
        </p:nvSpPr>
        <p:spPr>
          <a:xfrm>
            <a:off x="1527175" y="0"/>
            <a:ext cx="0" cy="0"/>
          </a:xfrm>
        </p:spPr>
        <p:txBody>
          <a:bodyPr/>
          <a:lstStyle/>
          <a:p>
            <a:r>
              <a:rPr lang="en-US" dirty="0">
                <a:latin typeface="+mn-lt"/>
              </a:rPr>
              <a:t> </a:t>
            </a:r>
          </a:p>
        </p:txBody>
      </p:sp>
      <p:sp>
        <p:nvSpPr>
          <p:cNvPr id="5" name="Slide Number Placeholder 3">
            <a:extLst>
              <a:ext uri="{FF2B5EF4-FFF2-40B4-BE49-F238E27FC236}">
                <a16:creationId xmlns:a16="http://schemas.microsoft.com/office/drawing/2014/main" id="{BD4438B7-AFA6-4445-9AD9-4620EC74D4A6}"/>
              </a:ext>
            </a:extLst>
          </p:cNvPr>
          <p:cNvSpPr>
            <a:spLocks noGrp="1"/>
          </p:cNvSpPr>
          <p:nvPr>
            <p:ph type="sldNum" sz="quarter" idx="12"/>
          </p:nvPr>
        </p:nvSpPr>
        <p:spPr>
          <a:xfrm>
            <a:off x="1527175" y="0"/>
            <a:ext cx="0" cy="0"/>
          </a:xfrm>
        </p:spPr>
        <p:txBody>
          <a:bodyPr/>
          <a:lstStyle/>
          <a:p>
            <a:pPr defTabSz="685800">
              <a:defRPr/>
            </a:pPr>
            <a:r>
              <a:rPr lang="en-US" sz="1350" dirty="0">
                <a:solidFill>
                  <a:srgbClr val="000000"/>
                </a:solidFill>
                <a:latin typeface="Arial" panose="020B0604020202020204"/>
              </a:rPr>
              <a:t> </a:t>
            </a:r>
          </a:p>
        </p:txBody>
      </p:sp>
      <p:sp>
        <p:nvSpPr>
          <p:cNvPr id="7" name="Footer Placeholder 5">
            <a:extLst>
              <a:ext uri="{FF2B5EF4-FFF2-40B4-BE49-F238E27FC236}">
                <a16:creationId xmlns:a16="http://schemas.microsoft.com/office/drawing/2014/main" id="{C4BACE97-6B9E-48A4-990F-D2D3845D55CA}"/>
              </a:ext>
            </a:extLst>
          </p:cNvPr>
          <p:cNvSpPr txBox="1">
            <a:spLocks/>
          </p:cNvSpPr>
          <p:nvPr/>
        </p:nvSpPr>
        <p:spPr>
          <a:xfrm>
            <a:off x="1527175" y="0"/>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10" name="Title 1">
            <a:extLst>
              <a:ext uri="{FF2B5EF4-FFF2-40B4-BE49-F238E27FC236}">
                <a16:creationId xmlns:a16="http://schemas.microsoft.com/office/drawing/2014/main" id="{D3959793-4FEC-4A3D-A7B5-2C1E577E82CC}"/>
              </a:ext>
            </a:extLst>
          </p:cNvPr>
          <p:cNvSpPr txBox="1">
            <a:spLocks/>
          </p:cNvSpPr>
          <p:nvPr/>
        </p:nvSpPr>
        <p:spPr>
          <a:xfrm>
            <a:off x="150287" y="130629"/>
            <a:ext cx="8378579" cy="93421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20000"/>
              </a:lnSpc>
              <a:defRPr/>
            </a:pPr>
            <a:endParaRPr lang="en-US" sz="3300" dirty="0">
              <a:solidFill>
                <a:srgbClr val="00000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3B54E3BE-5440-7714-537A-E41B4010FEB6}"/>
              </a:ext>
            </a:extLst>
          </p:cNvPr>
          <p:cNvSpPr txBox="1">
            <a:spLocks/>
          </p:cNvSpPr>
          <p:nvPr/>
        </p:nvSpPr>
        <p:spPr>
          <a:xfrm>
            <a:off x="1527175" y="-299731"/>
            <a:ext cx="0" cy="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1800" b="1" kern="1200" cap="none" spc="75" baseline="0">
                <a:solidFill>
                  <a:srgbClr val="2B2B2B"/>
                </a:solidFill>
                <a:latin typeface="+mn-lt"/>
                <a:ea typeface="+mj-ea"/>
                <a:cs typeface="+mj-cs"/>
              </a:defRPr>
            </a:lvl1pPr>
          </a:lstStyle>
          <a:p>
            <a:pPr>
              <a:defRPr/>
            </a:pPr>
            <a:r>
              <a:rPr lang="en-US">
                <a:latin typeface="Arial" panose="020B0604020202020204"/>
              </a:rPr>
              <a:t> </a:t>
            </a:r>
            <a:endParaRPr lang="en-US" dirty="0">
              <a:latin typeface="Arial" panose="020B0604020202020204"/>
            </a:endParaRPr>
          </a:p>
        </p:txBody>
      </p:sp>
      <p:sp>
        <p:nvSpPr>
          <p:cNvPr id="12" name="Slide Number Placeholder 3">
            <a:extLst>
              <a:ext uri="{FF2B5EF4-FFF2-40B4-BE49-F238E27FC236}">
                <a16:creationId xmlns:a16="http://schemas.microsoft.com/office/drawing/2014/main" id="{C6E0C059-C1AF-71CB-EA39-9B6004F645AD}"/>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ctr"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350">
                <a:solidFill>
                  <a:srgbClr val="000000"/>
                </a:solidFill>
                <a:latin typeface="Arial" panose="020B0604020202020204"/>
              </a:rPr>
              <a:t> </a:t>
            </a:r>
            <a:endParaRPr lang="en-US" sz="1350" dirty="0">
              <a:solidFill>
                <a:srgbClr val="000000"/>
              </a:solidFill>
              <a:latin typeface="Arial" panose="020B0604020202020204"/>
            </a:endParaRPr>
          </a:p>
        </p:txBody>
      </p:sp>
      <p:sp>
        <p:nvSpPr>
          <p:cNvPr id="22" name="Footer Placeholder 5">
            <a:extLst>
              <a:ext uri="{FF2B5EF4-FFF2-40B4-BE49-F238E27FC236}">
                <a16:creationId xmlns:a16="http://schemas.microsoft.com/office/drawing/2014/main" id="{E62F4BBA-A235-7370-3FBA-1C63F7AA57C2}"/>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2" name="TextBox 1">
            <a:extLst>
              <a:ext uri="{FF2B5EF4-FFF2-40B4-BE49-F238E27FC236}">
                <a16:creationId xmlns:a16="http://schemas.microsoft.com/office/drawing/2014/main" id="{74AF13B7-1ED9-F203-7D69-D934474A85C9}"/>
              </a:ext>
            </a:extLst>
          </p:cNvPr>
          <p:cNvSpPr txBox="1"/>
          <p:nvPr/>
        </p:nvSpPr>
        <p:spPr>
          <a:xfrm>
            <a:off x="205068" y="116200"/>
            <a:ext cx="10430933" cy="399905"/>
          </a:xfrm>
          <a:prstGeom prst="rect">
            <a:avLst/>
          </a:prstGeom>
          <a:noFill/>
        </p:spPr>
        <p:txBody>
          <a:bodyPr wrap="none" lIns="0" tIns="0" rIns="0" bIns="0" rtlCol="0">
            <a:noAutofit/>
          </a:bodyPr>
          <a:lstStyle/>
          <a:p>
            <a:pPr defTabSz="914400">
              <a:spcBef>
                <a:spcPts val="900"/>
              </a:spcBef>
            </a:pPr>
            <a:r>
              <a:rPr lang="en-US" sz="3200" b="1" dirty="0">
                <a:solidFill>
                  <a:srgbClr val="000000">
                    <a:lumMod val="75000"/>
                    <a:lumOff val="25000"/>
                  </a:srgbClr>
                </a:solidFill>
                <a:latin typeface="Arial" panose="020B0604020202020204"/>
              </a:rPr>
              <a:t>Standardized Concepts for Reusable Content</a:t>
            </a:r>
          </a:p>
        </p:txBody>
      </p:sp>
      <p:sp>
        <p:nvSpPr>
          <p:cNvPr id="8" name="TextBox 7">
            <a:extLst>
              <a:ext uri="{FF2B5EF4-FFF2-40B4-BE49-F238E27FC236}">
                <a16:creationId xmlns:a16="http://schemas.microsoft.com/office/drawing/2014/main" id="{17550CBA-CBE7-A6D1-0261-888B4CDD4500}"/>
              </a:ext>
            </a:extLst>
          </p:cNvPr>
          <p:cNvSpPr txBox="1"/>
          <p:nvPr/>
        </p:nvSpPr>
        <p:spPr>
          <a:xfrm>
            <a:off x="5489575" y="2971800"/>
            <a:ext cx="914400" cy="914400"/>
          </a:xfrm>
          <a:prstGeom prst="rect">
            <a:avLst/>
          </a:prstGeom>
          <a:no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sp>
        <p:nvSpPr>
          <p:cNvPr id="13" name="TextBox 12">
            <a:extLst>
              <a:ext uri="{FF2B5EF4-FFF2-40B4-BE49-F238E27FC236}">
                <a16:creationId xmlns:a16="http://schemas.microsoft.com/office/drawing/2014/main" id="{23CA7E9E-732A-FCDD-2E6C-1E62F00C2840}"/>
              </a:ext>
            </a:extLst>
          </p:cNvPr>
          <p:cNvSpPr txBox="1"/>
          <p:nvPr/>
        </p:nvSpPr>
        <p:spPr>
          <a:xfrm>
            <a:off x="9411580" y="1184170"/>
            <a:ext cx="2560320" cy="182880"/>
          </a:xfrm>
          <a:prstGeom prst="rect">
            <a:avLst/>
          </a:prstGeom>
          <a:solidFill>
            <a:schemeClr val="bg1"/>
          </a:solid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sp>
        <p:nvSpPr>
          <p:cNvPr id="6" name="Rectangle: Rounded Corners 5">
            <a:extLst>
              <a:ext uri="{FF2B5EF4-FFF2-40B4-BE49-F238E27FC236}">
                <a16:creationId xmlns:a16="http://schemas.microsoft.com/office/drawing/2014/main" id="{5614B63F-F698-FC6C-9ECA-F2BA30AD9CB1}"/>
              </a:ext>
            </a:extLst>
          </p:cNvPr>
          <p:cNvSpPr/>
          <p:nvPr/>
        </p:nvSpPr>
        <p:spPr>
          <a:xfrm>
            <a:off x="2996932" y="2555201"/>
            <a:ext cx="6536490" cy="4168835"/>
          </a:xfrm>
          <a:prstGeom prst="roundRect">
            <a:avLst/>
          </a:prstGeom>
          <a:solidFill>
            <a:schemeClr val="accent3">
              <a:lumMod val="40000"/>
              <a:lumOff val="60000"/>
              <a:alpha val="19000"/>
            </a:schemeClr>
          </a:solidFill>
          <a:ln>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spcBef>
                <a:spcPts val="900"/>
              </a:spcBef>
            </a:pPr>
            <a:endParaRPr lang="en-US" sz="2000" b="1" dirty="0">
              <a:solidFill>
                <a:srgbClr val="FFFFFF"/>
              </a:solidFill>
              <a:latin typeface="Arial" panose="020B0604020202020204"/>
            </a:endParaRPr>
          </a:p>
        </p:txBody>
      </p:sp>
      <p:sp>
        <p:nvSpPr>
          <p:cNvPr id="9" name="Rectangle: Rounded Corners 8">
            <a:extLst>
              <a:ext uri="{FF2B5EF4-FFF2-40B4-BE49-F238E27FC236}">
                <a16:creationId xmlns:a16="http://schemas.microsoft.com/office/drawing/2014/main" id="{A343F5AE-7642-CF9E-3D1F-11F02AF1C828}"/>
              </a:ext>
            </a:extLst>
          </p:cNvPr>
          <p:cNvSpPr/>
          <p:nvPr/>
        </p:nvSpPr>
        <p:spPr>
          <a:xfrm>
            <a:off x="3040461" y="877297"/>
            <a:ext cx="4039165" cy="1539477"/>
          </a:xfrm>
          <a:prstGeom prst="roundRect">
            <a:avLst/>
          </a:prstGeom>
          <a:solidFill>
            <a:schemeClr val="accent4">
              <a:lumMod val="60000"/>
              <a:lumOff val="40000"/>
              <a:alpha val="19000"/>
            </a:schemeClr>
          </a:solidFill>
          <a:ln>
            <a:solidFill>
              <a:schemeClr val="accent1">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spcBef>
                <a:spcPts val="900"/>
              </a:spcBef>
            </a:pPr>
            <a:endParaRPr lang="en-US" sz="2000" b="1">
              <a:solidFill>
                <a:srgbClr val="FFFFFF"/>
              </a:solidFill>
              <a:latin typeface="Arial" panose="020B0604020202020204"/>
            </a:endParaRPr>
          </a:p>
        </p:txBody>
      </p:sp>
      <p:sp>
        <p:nvSpPr>
          <p:cNvPr id="16" name="TextBox 15">
            <a:extLst>
              <a:ext uri="{FF2B5EF4-FFF2-40B4-BE49-F238E27FC236}">
                <a16:creationId xmlns:a16="http://schemas.microsoft.com/office/drawing/2014/main" id="{861CE714-405E-4A2F-E118-02A2EC676F99}"/>
              </a:ext>
            </a:extLst>
          </p:cNvPr>
          <p:cNvSpPr txBox="1"/>
          <p:nvPr/>
        </p:nvSpPr>
        <p:spPr>
          <a:xfrm>
            <a:off x="7385372" y="1925550"/>
            <a:ext cx="1648179" cy="268459"/>
          </a:xfrm>
          <a:prstGeom prst="rect">
            <a:avLst/>
          </a:prstGeom>
          <a:noFill/>
        </p:spPr>
        <p:txBody>
          <a:bodyPr wrap="none" lIns="0" tIns="0" rIns="0" bIns="0" rtlCol="0">
            <a:noAutofit/>
          </a:bodyPr>
          <a:lstStyle/>
          <a:p>
            <a:pPr defTabSz="914400">
              <a:spcBef>
                <a:spcPts val="900"/>
              </a:spcBef>
            </a:pPr>
            <a:r>
              <a:rPr lang="en-US" sz="1200" b="1" dirty="0">
                <a:solidFill>
                  <a:srgbClr val="000000">
                    <a:lumMod val="75000"/>
                    <a:lumOff val="25000"/>
                  </a:srgbClr>
                </a:solidFill>
                <a:latin typeface="Arial" panose="020B0604020202020204"/>
              </a:rPr>
              <a:t>ISO 42010 Concepts</a:t>
            </a:r>
          </a:p>
        </p:txBody>
      </p:sp>
      <p:sp>
        <p:nvSpPr>
          <p:cNvPr id="18" name="TextBox 17">
            <a:extLst>
              <a:ext uri="{FF2B5EF4-FFF2-40B4-BE49-F238E27FC236}">
                <a16:creationId xmlns:a16="http://schemas.microsoft.com/office/drawing/2014/main" id="{E0D372F8-B0B7-F732-1418-B3AE3842E905}"/>
              </a:ext>
            </a:extLst>
          </p:cNvPr>
          <p:cNvSpPr txBox="1"/>
          <p:nvPr/>
        </p:nvSpPr>
        <p:spPr>
          <a:xfrm>
            <a:off x="7399004" y="1445362"/>
            <a:ext cx="1620913" cy="216409"/>
          </a:xfrm>
          <a:prstGeom prst="rect">
            <a:avLst/>
          </a:prstGeom>
          <a:noFill/>
        </p:spPr>
        <p:txBody>
          <a:bodyPr wrap="none" lIns="0" tIns="0" rIns="0" bIns="0" rtlCol="0">
            <a:noAutofit/>
          </a:bodyPr>
          <a:lstStyle/>
          <a:p>
            <a:pPr defTabSz="914400">
              <a:spcBef>
                <a:spcPts val="900"/>
              </a:spcBef>
            </a:pPr>
            <a:r>
              <a:rPr lang="en-US" sz="1200" b="1" dirty="0">
                <a:solidFill>
                  <a:srgbClr val="000000">
                    <a:lumMod val="75000"/>
                    <a:lumOff val="25000"/>
                  </a:srgbClr>
                </a:solidFill>
                <a:latin typeface="Arial" panose="020B0604020202020204"/>
              </a:rPr>
              <a:t>Additional Concepts</a:t>
            </a:r>
          </a:p>
        </p:txBody>
      </p:sp>
      <p:cxnSp>
        <p:nvCxnSpPr>
          <p:cNvPr id="21" name="Straight Arrow Connector 20">
            <a:extLst>
              <a:ext uri="{FF2B5EF4-FFF2-40B4-BE49-F238E27FC236}">
                <a16:creationId xmlns:a16="http://schemas.microsoft.com/office/drawing/2014/main" id="{7DC4030B-D59A-91C8-7B43-0D5B533A41D7}"/>
              </a:ext>
            </a:extLst>
          </p:cNvPr>
          <p:cNvCxnSpPr>
            <a:cxnSpLocks/>
            <a:stCxn id="18" idx="1"/>
          </p:cNvCxnSpPr>
          <p:nvPr/>
        </p:nvCxnSpPr>
        <p:spPr>
          <a:xfrm flipH="1" flipV="1">
            <a:off x="6597234" y="1301472"/>
            <a:ext cx="801770" cy="252095"/>
          </a:xfrm>
          <a:prstGeom prst="straightConnector1">
            <a:avLst/>
          </a:prstGeom>
          <a:ln w="9525">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75C3C47-B406-697C-E8D0-FBE68F8177F4}"/>
              </a:ext>
            </a:extLst>
          </p:cNvPr>
          <p:cNvCxnSpPr>
            <a:cxnSpLocks/>
          </p:cNvCxnSpPr>
          <p:nvPr/>
        </p:nvCxnSpPr>
        <p:spPr>
          <a:xfrm flipH="1">
            <a:off x="6969959" y="2015189"/>
            <a:ext cx="329142" cy="526758"/>
          </a:xfrm>
          <a:prstGeom prst="straightConnector1">
            <a:avLst/>
          </a:prstGeom>
          <a:ln w="9525">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AutoShape 2">
            <a:extLst>
              <a:ext uri="{FF2B5EF4-FFF2-40B4-BE49-F238E27FC236}">
                <a16:creationId xmlns:a16="http://schemas.microsoft.com/office/drawing/2014/main" id="{9DF3BEEB-D2FB-C9A7-9C2E-6A31AD990435}"/>
              </a:ext>
            </a:extLst>
          </p:cNvPr>
          <p:cNvSpPr>
            <a:spLocks noChangeAspect="1" noChangeArrowheads="1"/>
          </p:cNvSpPr>
          <p:nvPr/>
        </p:nvSpPr>
        <p:spPr bwMode="auto">
          <a:xfrm>
            <a:off x="5946775"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2D07A749-C0BF-48BD-FAC8-799D65B4E4A4}"/>
              </a:ext>
            </a:extLst>
          </p:cNvPr>
          <p:cNvSpPr txBox="1"/>
          <p:nvPr/>
        </p:nvSpPr>
        <p:spPr>
          <a:xfrm>
            <a:off x="7240360" y="936028"/>
            <a:ext cx="1648179" cy="268459"/>
          </a:xfrm>
          <a:prstGeom prst="rect">
            <a:avLst/>
          </a:prstGeom>
          <a:noFill/>
        </p:spPr>
        <p:txBody>
          <a:bodyPr wrap="none" lIns="0" tIns="0" rIns="0" bIns="0" rtlCol="0">
            <a:noAutofit/>
          </a:bodyPr>
          <a:lstStyle/>
          <a:p>
            <a:pPr defTabSz="914400">
              <a:spcBef>
                <a:spcPts val="900"/>
              </a:spcBef>
            </a:pPr>
            <a:r>
              <a:rPr lang="en-US" sz="1200" b="1" dirty="0">
                <a:solidFill>
                  <a:srgbClr val="000000">
                    <a:lumMod val="75000"/>
                    <a:lumOff val="25000"/>
                  </a:srgbClr>
                </a:solidFill>
                <a:latin typeface="Arial" panose="020B0604020202020204"/>
              </a:rPr>
              <a:t>ISO 42042 Concepts(in work)</a:t>
            </a:r>
          </a:p>
        </p:txBody>
      </p:sp>
      <p:cxnSp>
        <p:nvCxnSpPr>
          <p:cNvPr id="37" name="Connector: Elbow 36">
            <a:extLst>
              <a:ext uri="{FF2B5EF4-FFF2-40B4-BE49-F238E27FC236}">
                <a16:creationId xmlns:a16="http://schemas.microsoft.com/office/drawing/2014/main" id="{ECFC7EED-D177-A4C7-4045-7EC92F0FC81E}"/>
              </a:ext>
            </a:extLst>
          </p:cNvPr>
          <p:cNvCxnSpPr>
            <a:cxnSpLocks/>
          </p:cNvCxnSpPr>
          <p:nvPr/>
        </p:nvCxnSpPr>
        <p:spPr>
          <a:xfrm rot="10800000" flipV="1">
            <a:off x="4684678" y="1025649"/>
            <a:ext cx="2524749" cy="621386"/>
          </a:xfrm>
          <a:prstGeom prst="bentConnector3">
            <a:avLst>
              <a:gd name="adj1" fmla="val 100015"/>
            </a:avLst>
          </a:prstGeom>
          <a:ln w="9525">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2CEF0E63-2910-F625-B1DB-FBF4B9320BD0}"/>
              </a:ext>
            </a:extLst>
          </p:cNvPr>
          <p:cNvPicPr>
            <a:picLocks noChangeAspect="1"/>
          </p:cNvPicPr>
          <p:nvPr/>
        </p:nvPicPr>
        <p:blipFill rotWithShape="1">
          <a:blip r:embed="rId4"/>
          <a:srcRect l="19540" t="16054" r="60756" b="77389"/>
          <a:stretch/>
        </p:blipFill>
        <p:spPr>
          <a:xfrm>
            <a:off x="3761944" y="1552775"/>
            <a:ext cx="1727631" cy="396590"/>
          </a:xfrm>
          <a:prstGeom prst="rect">
            <a:avLst/>
          </a:prstGeom>
        </p:spPr>
      </p:pic>
      <p:pic>
        <p:nvPicPr>
          <p:cNvPr id="20" name="Picture 19">
            <a:extLst>
              <a:ext uri="{FF2B5EF4-FFF2-40B4-BE49-F238E27FC236}">
                <a16:creationId xmlns:a16="http://schemas.microsoft.com/office/drawing/2014/main" id="{CF06B2CD-C602-9C6D-3F53-19433F2AF066}"/>
              </a:ext>
            </a:extLst>
          </p:cNvPr>
          <p:cNvPicPr>
            <a:picLocks noChangeAspect="1"/>
          </p:cNvPicPr>
          <p:nvPr/>
        </p:nvPicPr>
        <p:blipFill rotWithShape="1">
          <a:blip r:embed="rId4"/>
          <a:srcRect l="13520" t="6516" r="70745" b="87074"/>
          <a:stretch/>
        </p:blipFill>
        <p:spPr>
          <a:xfrm>
            <a:off x="3235117" y="954575"/>
            <a:ext cx="1418627" cy="396590"/>
          </a:xfrm>
          <a:prstGeom prst="rect">
            <a:avLst/>
          </a:prstGeom>
        </p:spPr>
      </p:pic>
    </p:spTree>
    <p:extLst>
      <p:ext uri="{BB962C8B-B14F-4D97-AF65-F5344CB8AC3E}">
        <p14:creationId xmlns:p14="http://schemas.microsoft.com/office/powerpoint/2010/main" val="421844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864BB9-9B11-8248-A5E8-66E7AEE4A9D8}"/>
              </a:ext>
            </a:extLst>
          </p:cNvPr>
          <p:cNvSpPr>
            <a:spLocks noGrp="1"/>
          </p:cNvSpPr>
          <p:nvPr>
            <p:ph type="ftr" sz="quarter" idx="11"/>
          </p:nvPr>
        </p:nvSpPr>
        <p:spPr>
          <a:xfrm>
            <a:off x="287417" y="6542704"/>
            <a:ext cx="1944443" cy="184666"/>
          </a:xfrm>
        </p:spPr>
        <p:txBody>
          <a:bodyPr/>
          <a:lstStyle/>
          <a:p>
            <a:pPr defTabSz="914400"/>
            <a:r>
              <a:rPr lang="en-US">
                <a:solidFill>
                  <a:srgbClr val="000000">
                    <a:lumMod val="75000"/>
                    <a:lumOff val="25000"/>
                  </a:srgbClr>
                </a:solidFill>
                <a:latin typeface="Arial" panose="020B0604020202020204"/>
              </a:rPr>
              <a:t>® 2021 Object Management Group. All Rights Reserved.</a:t>
            </a:r>
          </a:p>
          <a:p>
            <a:pPr defTabSz="914400"/>
            <a:endParaRPr lang="en-US">
              <a:solidFill>
                <a:srgbClr val="000000">
                  <a:lumMod val="75000"/>
                  <a:lumOff val="25000"/>
                </a:srgbClr>
              </a:solidFill>
              <a:latin typeface="Arial" panose="020B0604020202020204"/>
            </a:endParaRPr>
          </a:p>
        </p:txBody>
      </p:sp>
      <p:sp>
        <p:nvSpPr>
          <p:cNvPr id="3" name="Title 1">
            <a:extLst>
              <a:ext uri="{FF2B5EF4-FFF2-40B4-BE49-F238E27FC236}">
                <a16:creationId xmlns:a16="http://schemas.microsoft.com/office/drawing/2014/main" id="{9B3CBE0D-8860-4603-AFAC-230B3800084F}"/>
              </a:ext>
            </a:extLst>
          </p:cNvPr>
          <p:cNvSpPr>
            <a:spLocks noGrp="1"/>
          </p:cNvSpPr>
          <p:nvPr>
            <p:ph type="title"/>
          </p:nvPr>
        </p:nvSpPr>
        <p:spPr>
          <a:xfrm>
            <a:off x="1527175" y="0"/>
            <a:ext cx="0" cy="0"/>
          </a:xfrm>
        </p:spPr>
        <p:txBody>
          <a:bodyPr/>
          <a:lstStyle/>
          <a:p>
            <a:r>
              <a:rPr lang="en-US" dirty="0">
                <a:latin typeface="+mn-lt"/>
              </a:rPr>
              <a:t> </a:t>
            </a:r>
          </a:p>
        </p:txBody>
      </p:sp>
      <p:sp>
        <p:nvSpPr>
          <p:cNvPr id="5" name="Slide Number Placeholder 3">
            <a:extLst>
              <a:ext uri="{FF2B5EF4-FFF2-40B4-BE49-F238E27FC236}">
                <a16:creationId xmlns:a16="http://schemas.microsoft.com/office/drawing/2014/main" id="{BD4438B7-AFA6-4445-9AD9-4620EC74D4A6}"/>
              </a:ext>
            </a:extLst>
          </p:cNvPr>
          <p:cNvSpPr>
            <a:spLocks noGrp="1"/>
          </p:cNvSpPr>
          <p:nvPr>
            <p:ph type="sldNum" sz="quarter" idx="12"/>
          </p:nvPr>
        </p:nvSpPr>
        <p:spPr>
          <a:xfrm>
            <a:off x="1527175" y="0"/>
            <a:ext cx="0" cy="0"/>
          </a:xfrm>
        </p:spPr>
        <p:txBody>
          <a:bodyPr/>
          <a:lstStyle/>
          <a:p>
            <a:pPr defTabSz="685800">
              <a:defRPr/>
            </a:pPr>
            <a:r>
              <a:rPr lang="en-US" sz="1350" dirty="0">
                <a:solidFill>
                  <a:srgbClr val="000000"/>
                </a:solidFill>
                <a:latin typeface="Arial" panose="020B0604020202020204"/>
              </a:rPr>
              <a:t> </a:t>
            </a:r>
          </a:p>
        </p:txBody>
      </p:sp>
      <p:sp>
        <p:nvSpPr>
          <p:cNvPr id="7" name="Footer Placeholder 5">
            <a:extLst>
              <a:ext uri="{FF2B5EF4-FFF2-40B4-BE49-F238E27FC236}">
                <a16:creationId xmlns:a16="http://schemas.microsoft.com/office/drawing/2014/main" id="{C4BACE97-6B9E-48A4-990F-D2D3845D55CA}"/>
              </a:ext>
            </a:extLst>
          </p:cNvPr>
          <p:cNvSpPr txBox="1">
            <a:spLocks/>
          </p:cNvSpPr>
          <p:nvPr/>
        </p:nvSpPr>
        <p:spPr>
          <a:xfrm>
            <a:off x="1527175" y="0"/>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10" name="Title 1">
            <a:extLst>
              <a:ext uri="{FF2B5EF4-FFF2-40B4-BE49-F238E27FC236}">
                <a16:creationId xmlns:a16="http://schemas.microsoft.com/office/drawing/2014/main" id="{D3959793-4FEC-4A3D-A7B5-2C1E577E82CC}"/>
              </a:ext>
            </a:extLst>
          </p:cNvPr>
          <p:cNvSpPr txBox="1">
            <a:spLocks/>
          </p:cNvSpPr>
          <p:nvPr/>
        </p:nvSpPr>
        <p:spPr>
          <a:xfrm>
            <a:off x="150287" y="130629"/>
            <a:ext cx="8378579" cy="93421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20000"/>
              </a:lnSpc>
              <a:defRPr/>
            </a:pPr>
            <a:endParaRPr lang="en-US" sz="3300" dirty="0">
              <a:solidFill>
                <a:srgbClr val="000000"/>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7056CE47-BEA0-4FE7-8F6D-B12909D88FCD}"/>
              </a:ext>
            </a:extLst>
          </p:cNvPr>
          <p:cNvSpPr/>
          <p:nvPr/>
        </p:nvSpPr>
        <p:spPr>
          <a:xfrm>
            <a:off x="-298606" y="1539089"/>
            <a:ext cx="10903389" cy="4501288"/>
          </a:xfrm>
          <a:custGeom>
            <a:avLst/>
            <a:gdLst>
              <a:gd name="connsiteX0" fmla="*/ 3814526 w 10903389"/>
              <a:gd name="connsiteY0" fmla="*/ 271604 h 4501288"/>
              <a:gd name="connsiteX1" fmla="*/ 3144569 w 10903389"/>
              <a:gd name="connsiteY1" fmla="*/ 389299 h 4501288"/>
              <a:gd name="connsiteX2" fmla="*/ 2592308 w 10903389"/>
              <a:gd name="connsiteY2" fmla="*/ 543208 h 4501288"/>
              <a:gd name="connsiteX3" fmla="*/ 2049100 w 10903389"/>
              <a:gd name="connsiteY3" fmla="*/ 660903 h 4501288"/>
              <a:gd name="connsiteX4" fmla="*/ 1659801 w 10903389"/>
              <a:gd name="connsiteY4" fmla="*/ 760491 h 4501288"/>
              <a:gd name="connsiteX5" fmla="*/ 1370090 w 10903389"/>
              <a:gd name="connsiteY5" fmla="*/ 823865 h 4501288"/>
              <a:gd name="connsiteX6" fmla="*/ 636759 w 10903389"/>
              <a:gd name="connsiteY6" fmla="*/ 1113576 h 4501288"/>
              <a:gd name="connsiteX7" fmla="*/ 301781 w 10903389"/>
              <a:gd name="connsiteY7" fmla="*/ 1258432 h 4501288"/>
              <a:gd name="connsiteX8" fmla="*/ 202193 w 10903389"/>
              <a:gd name="connsiteY8" fmla="*/ 1321806 h 4501288"/>
              <a:gd name="connsiteX9" fmla="*/ 3017 w 10903389"/>
              <a:gd name="connsiteY9" fmla="*/ 1683945 h 4501288"/>
              <a:gd name="connsiteX10" fmla="*/ 165979 w 10903389"/>
              <a:gd name="connsiteY10" fmla="*/ 2317687 h 4501288"/>
              <a:gd name="connsiteX11" fmla="*/ 356102 w 10903389"/>
              <a:gd name="connsiteY11" fmla="*/ 2879002 h 4501288"/>
              <a:gd name="connsiteX12" fmla="*/ 672973 w 10903389"/>
              <a:gd name="connsiteY12" fmla="*/ 3539905 h 4501288"/>
              <a:gd name="connsiteX13" fmla="*/ 881203 w 10903389"/>
              <a:gd name="connsiteY13" fmla="*/ 3838669 h 4501288"/>
              <a:gd name="connsiteX14" fmla="*/ 980791 w 10903389"/>
              <a:gd name="connsiteY14" fmla="*/ 4010685 h 4501288"/>
              <a:gd name="connsiteX15" fmla="*/ 1053219 w 10903389"/>
              <a:gd name="connsiteY15" fmla="*/ 4110273 h 4501288"/>
              <a:gd name="connsiteX16" fmla="*/ 1107539 w 10903389"/>
              <a:gd name="connsiteY16" fmla="*/ 4200808 h 4501288"/>
              <a:gd name="connsiteX17" fmla="*/ 1261448 w 10903389"/>
              <a:gd name="connsiteY17" fmla="*/ 4300396 h 4501288"/>
              <a:gd name="connsiteX18" fmla="*/ 1750335 w 10903389"/>
              <a:gd name="connsiteY18" fmla="*/ 4427145 h 4501288"/>
              <a:gd name="connsiteX19" fmla="*/ 2166795 w 10903389"/>
              <a:gd name="connsiteY19" fmla="*/ 4463359 h 4501288"/>
              <a:gd name="connsiteX20" fmla="*/ 5244973 w 10903389"/>
              <a:gd name="connsiteY20" fmla="*/ 4490519 h 4501288"/>
              <a:gd name="connsiteX21" fmla="*/ 7490232 w 10903389"/>
              <a:gd name="connsiteY21" fmla="*/ 4427145 h 4501288"/>
              <a:gd name="connsiteX22" fmla="*/ 9092696 w 10903389"/>
              <a:gd name="connsiteY22" fmla="*/ 4390931 h 4501288"/>
              <a:gd name="connsiteX23" fmla="*/ 9246605 w 10903389"/>
              <a:gd name="connsiteY23" fmla="*/ 4372824 h 4501288"/>
              <a:gd name="connsiteX24" fmla="*/ 9445781 w 10903389"/>
              <a:gd name="connsiteY24" fmla="*/ 4363770 h 4501288"/>
              <a:gd name="connsiteX25" fmla="*/ 9708331 w 10903389"/>
              <a:gd name="connsiteY25" fmla="*/ 4318503 h 4501288"/>
              <a:gd name="connsiteX26" fmla="*/ 10034256 w 10903389"/>
              <a:gd name="connsiteY26" fmla="*/ 4282289 h 4501288"/>
              <a:gd name="connsiteX27" fmla="*/ 10486930 w 10903389"/>
              <a:gd name="connsiteY27" fmla="*/ 4218915 h 4501288"/>
              <a:gd name="connsiteX28" fmla="*/ 10613678 w 10903389"/>
              <a:gd name="connsiteY28" fmla="*/ 4182701 h 4501288"/>
              <a:gd name="connsiteX29" fmla="*/ 10731373 w 10903389"/>
              <a:gd name="connsiteY29" fmla="*/ 4092166 h 4501288"/>
              <a:gd name="connsiteX30" fmla="*/ 10803801 w 10903389"/>
              <a:gd name="connsiteY30" fmla="*/ 3983525 h 4501288"/>
              <a:gd name="connsiteX31" fmla="*/ 10885282 w 10903389"/>
              <a:gd name="connsiteY31" fmla="*/ 3711921 h 4501288"/>
              <a:gd name="connsiteX32" fmla="*/ 10903389 w 10903389"/>
              <a:gd name="connsiteY32" fmla="*/ 3585172 h 4501288"/>
              <a:gd name="connsiteX33" fmla="*/ 10885282 w 10903389"/>
              <a:gd name="connsiteY33" fmla="*/ 3358836 h 4501288"/>
              <a:gd name="connsiteX34" fmla="*/ 10803801 w 10903389"/>
              <a:gd name="connsiteY34" fmla="*/ 3087232 h 4501288"/>
              <a:gd name="connsiteX35" fmla="*/ 10749480 w 10903389"/>
              <a:gd name="connsiteY35" fmla="*/ 2969537 h 4501288"/>
              <a:gd name="connsiteX36" fmla="*/ 10695159 w 10903389"/>
              <a:gd name="connsiteY36" fmla="*/ 2833735 h 4501288"/>
              <a:gd name="connsiteX37" fmla="*/ 10550304 w 10903389"/>
              <a:gd name="connsiteY37" fmla="*/ 2589291 h 4501288"/>
              <a:gd name="connsiteX38" fmla="*/ 10514090 w 10903389"/>
              <a:gd name="connsiteY38" fmla="*/ 2525917 h 4501288"/>
              <a:gd name="connsiteX39" fmla="*/ 10486930 w 10903389"/>
              <a:gd name="connsiteY39" fmla="*/ 2480650 h 4501288"/>
              <a:gd name="connsiteX40" fmla="*/ 10251539 w 10903389"/>
              <a:gd name="connsiteY40" fmla="*/ 2272420 h 4501288"/>
              <a:gd name="connsiteX41" fmla="*/ 10161005 w 10903389"/>
              <a:gd name="connsiteY41" fmla="*/ 2227153 h 4501288"/>
              <a:gd name="connsiteX42" fmla="*/ 9527262 w 10903389"/>
              <a:gd name="connsiteY42" fmla="*/ 2181885 h 4501288"/>
              <a:gd name="connsiteX43" fmla="*/ 9454834 w 10903389"/>
              <a:gd name="connsiteY43" fmla="*/ 2154725 h 4501288"/>
              <a:gd name="connsiteX44" fmla="*/ 9246605 w 10903389"/>
              <a:gd name="connsiteY44" fmla="*/ 2009869 h 4501288"/>
              <a:gd name="connsiteX45" fmla="*/ 9137963 w 10903389"/>
              <a:gd name="connsiteY45" fmla="*/ 1855961 h 4501288"/>
              <a:gd name="connsiteX46" fmla="*/ 9074589 w 10903389"/>
              <a:gd name="connsiteY46" fmla="*/ 1738265 h 4501288"/>
              <a:gd name="connsiteX47" fmla="*/ 9083642 w 10903389"/>
              <a:gd name="connsiteY47" fmla="*/ 1711105 h 4501288"/>
              <a:gd name="connsiteX48" fmla="*/ 9065535 w 10903389"/>
              <a:gd name="connsiteY48" fmla="*/ 1466661 h 4501288"/>
              <a:gd name="connsiteX49" fmla="*/ 9002161 w 10903389"/>
              <a:gd name="connsiteY49" fmla="*/ 1348966 h 4501288"/>
              <a:gd name="connsiteX50" fmla="*/ 8866359 w 10903389"/>
              <a:gd name="connsiteY50" fmla="*/ 1176951 h 4501288"/>
              <a:gd name="connsiteX51" fmla="*/ 8839199 w 10903389"/>
              <a:gd name="connsiteY51" fmla="*/ 1140737 h 4501288"/>
              <a:gd name="connsiteX52" fmla="*/ 8694343 w 10903389"/>
              <a:gd name="connsiteY52" fmla="*/ 1032095 h 4501288"/>
              <a:gd name="connsiteX53" fmla="*/ 8323151 w 10903389"/>
              <a:gd name="connsiteY53" fmla="*/ 805759 h 4501288"/>
              <a:gd name="connsiteX54" fmla="*/ 8114922 w 10903389"/>
              <a:gd name="connsiteY54" fmla="*/ 669957 h 4501288"/>
              <a:gd name="connsiteX55" fmla="*/ 7662248 w 10903389"/>
              <a:gd name="connsiteY55" fmla="*/ 497941 h 4501288"/>
              <a:gd name="connsiteX56" fmla="*/ 7173361 w 10903389"/>
              <a:gd name="connsiteY56" fmla="*/ 362139 h 4501288"/>
              <a:gd name="connsiteX57" fmla="*/ 6865543 w 10903389"/>
              <a:gd name="connsiteY57" fmla="*/ 280658 h 4501288"/>
              <a:gd name="connsiteX58" fmla="*/ 6684474 w 10903389"/>
              <a:gd name="connsiteY58" fmla="*/ 253497 h 4501288"/>
              <a:gd name="connsiteX59" fmla="*/ 6394763 w 10903389"/>
              <a:gd name="connsiteY59" fmla="*/ 199176 h 4501288"/>
              <a:gd name="connsiteX60" fmla="*/ 6050731 w 10903389"/>
              <a:gd name="connsiteY60" fmla="*/ 144856 h 4501288"/>
              <a:gd name="connsiteX61" fmla="*/ 5136331 w 10903389"/>
              <a:gd name="connsiteY61" fmla="*/ 0 h 4501288"/>
              <a:gd name="connsiteX62" fmla="*/ 4457322 w 10903389"/>
              <a:gd name="connsiteY62" fmla="*/ 72428 h 4501288"/>
              <a:gd name="connsiteX63" fmla="*/ 4049916 w 10903389"/>
              <a:gd name="connsiteY63" fmla="*/ 199176 h 4501288"/>
              <a:gd name="connsiteX64" fmla="*/ 3968434 w 10903389"/>
              <a:gd name="connsiteY64" fmla="*/ 217283 h 4501288"/>
              <a:gd name="connsiteX65" fmla="*/ 3941274 w 10903389"/>
              <a:gd name="connsiteY65" fmla="*/ 226337 h 4501288"/>
              <a:gd name="connsiteX66" fmla="*/ 3896007 w 10903389"/>
              <a:gd name="connsiteY66" fmla="*/ 253497 h 4501288"/>
              <a:gd name="connsiteX67" fmla="*/ 3814526 w 10903389"/>
              <a:gd name="connsiteY67" fmla="*/ 262551 h 4501288"/>
              <a:gd name="connsiteX68" fmla="*/ 3714937 w 10903389"/>
              <a:gd name="connsiteY68" fmla="*/ 280658 h 45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903389" h="4501288">
                <a:moveTo>
                  <a:pt x="3814526" y="271604"/>
                </a:moveTo>
                <a:cubicBezTo>
                  <a:pt x="3580870" y="306220"/>
                  <a:pt x="3381610" y="332234"/>
                  <a:pt x="3144569" y="389299"/>
                </a:cubicBezTo>
                <a:cubicBezTo>
                  <a:pt x="2958775" y="434027"/>
                  <a:pt x="2777794" y="497220"/>
                  <a:pt x="2592308" y="543208"/>
                </a:cubicBezTo>
                <a:cubicBezTo>
                  <a:pt x="2412482" y="587793"/>
                  <a:pt x="2229537" y="618859"/>
                  <a:pt x="2049100" y="660903"/>
                </a:cubicBezTo>
                <a:cubicBezTo>
                  <a:pt x="1918649" y="691299"/>
                  <a:pt x="1790047" y="729232"/>
                  <a:pt x="1659801" y="760491"/>
                </a:cubicBezTo>
                <a:cubicBezTo>
                  <a:pt x="1563677" y="783561"/>
                  <a:pt x="1463535" y="791614"/>
                  <a:pt x="1370090" y="823865"/>
                </a:cubicBezTo>
                <a:cubicBezTo>
                  <a:pt x="1121643" y="909612"/>
                  <a:pt x="880789" y="1015964"/>
                  <a:pt x="636759" y="1113576"/>
                </a:cubicBezTo>
                <a:cubicBezTo>
                  <a:pt x="603902" y="1126719"/>
                  <a:pt x="367193" y="1223001"/>
                  <a:pt x="301781" y="1258432"/>
                </a:cubicBezTo>
                <a:cubicBezTo>
                  <a:pt x="267183" y="1277173"/>
                  <a:pt x="235389" y="1300681"/>
                  <a:pt x="202193" y="1321806"/>
                </a:cubicBezTo>
                <a:cubicBezTo>
                  <a:pt x="148019" y="1401262"/>
                  <a:pt x="12494" y="1567855"/>
                  <a:pt x="3017" y="1683945"/>
                </a:cubicBezTo>
                <a:cubicBezTo>
                  <a:pt x="-18362" y="1945836"/>
                  <a:pt x="77855" y="2070450"/>
                  <a:pt x="165979" y="2317687"/>
                </a:cubicBezTo>
                <a:cubicBezTo>
                  <a:pt x="232304" y="2503766"/>
                  <a:pt x="282735" y="2695585"/>
                  <a:pt x="356102" y="2879002"/>
                </a:cubicBezTo>
                <a:cubicBezTo>
                  <a:pt x="440021" y="3088800"/>
                  <a:pt x="538551" y="3364123"/>
                  <a:pt x="672973" y="3539905"/>
                </a:cubicBezTo>
                <a:cubicBezTo>
                  <a:pt x="792651" y="3696407"/>
                  <a:pt x="785184" y="3676638"/>
                  <a:pt x="881203" y="3838669"/>
                </a:cubicBezTo>
                <a:cubicBezTo>
                  <a:pt x="939864" y="3937659"/>
                  <a:pt x="922479" y="3925461"/>
                  <a:pt x="980791" y="4010685"/>
                </a:cubicBezTo>
                <a:cubicBezTo>
                  <a:pt x="1003970" y="4044561"/>
                  <a:pt x="1030450" y="4076120"/>
                  <a:pt x="1053219" y="4110273"/>
                </a:cubicBezTo>
                <a:cubicBezTo>
                  <a:pt x="1072741" y="4139556"/>
                  <a:pt x="1081549" y="4177078"/>
                  <a:pt x="1107539" y="4200808"/>
                </a:cubicBezTo>
                <a:cubicBezTo>
                  <a:pt x="1152665" y="4242010"/>
                  <a:pt x="1206793" y="4273068"/>
                  <a:pt x="1261448" y="4300396"/>
                </a:cubicBezTo>
                <a:cubicBezTo>
                  <a:pt x="1419171" y="4379258"/>
                  <a:pt x="1574386" y="4404873"/>
                  <a:pt x="1750335" y="4427145"/>
                </a:cubicBezTo>
                <a:cubicBezTo>
                  <a:pt x="1888576" y="4444644"/>
                  <a:pt x="2027474" y="4460832"/>
                  <a:pt x="2166795" y="4463359"/>
                </a:cubicBezTo>
                <a:lnTo>
                  <a:pt x="5244973" y="4490519"/>
                </a:lnTo>
                <a:cubicBezTo>
                  <a:pt x="6284323" y="4513112"/>
                  <a:pt x="5465756" y="4503829"/>
                  <a:pt x="7490232" y="4427145"/>
                </a:cubicBezTo>
                <a:cubicBezTo>
                  <a:pt x="8149308" y="4402180"/>
                  <a:pt x="8326356" y="4404259"/>
                  <a:pt x="9092696" y="4390931"/>
                </a:cubicBezTo>
                <a:cubicBezTo>
                  <a:pt x="9143999" y="4384895"/>
                  <a:pt x="9195100" y="4376786"/>
                  <a:pt x="9246605" y="4372824"/>
                </a:cubicBezTo>
                <a:cubicBezTo>
                  <a:pt x="9312870" y="4367727"/>
                  <a:pt x="9379776" y="4371535"/>
                  <a:pt x="9445781" y="4363770"/>
                </a:cubicBezTo>
                <a:cubicBezTo>
                  <a:pt x="9533981" y="4353394"/>
                  <a:pt x="9620362" y="4330683"/>
                  <a:pt x="9708331" y="4318503"/>
                </a:cubicBezTo>
                <a:cubicBezTo>
                  <a:pt x="9816608" y="4303511"/>
                  <a:pt x="9925717" y="4295249"/>
                  <a:pt x="10034256" y="4282289"/>
                </a:cubicBezTo>
                <a:cubicBezTo>
                  <a:pt x="10085319" y="4276192"/>
                  <a:pt x="10398461" y="4237681"/>
                  <a:pt x="10486930" y="4218915"/>
                </a:cubicBezTo>
                <a:cubicBezTo>
                  <a:pt x="10529914" y="4209797"/>
                  <a:pt x="10571429" y="4194772"/>
                  <a:pt x="10613678" y="4182701"/>
                </a:cubicBezTo>
                <a:cubicBezTo>
                  <a:pt x="10661459" y="4154033"/>
                  <a:pt x="10691270" y="4139788"/>
                  <a:pt x="10731373" y="4092166"/>
                </a:cubicBezTo>
                <a:cubicBezTo>
                  <a:pt x="10759408" y="4058874"/>
                  <a:pt x="10779658" y="4019739"/>
                  <a:pt x="10803801" y="3983525"/>
                </a:cubicBezTo>
                <a:cubicBezTo>
                  <a:pt x="10834620" y="3891069"/>
                  <a:pt x="10864097" y="3808767"/>
                  <a:pt x="10885282" y="3711921"/>
                </a:cubicBezTo>
                <a:cubicBezTo>
                  <a:pt x="10894402" y="3670228"/>
                  <a:pt x="10897353" y="3627422"/>
                  <a:pt x="10903389" y="3585172"/>
                </a:cubicBezTo>
                <a:cubicBezTo>
                  <a:pt x="10897353" y="3509727"/>
                  <a:pt x="10896509" y="3433685"/>
                  <a:pt x="10885282" y="3358836"/>
                </a:cubicBezTo>
                <a:cubicBezTo>
                  <a:pt x="10877611" y="3307694"/>
                  <a:pt x="10822290" y="3134295"/>
                  <a:pt x="10803801" y="3087232"/>
                </a:cubicBezTo>
                <a:cubicBezTo>
                  <a:pt x="10788002" y="3047015"/>
                  <a:pt x="10766501" y="3009252"/>
                  <a:pt x="10749480" y="2969537"/>
                </a:cubicBezTo>
                <a:cubicBezTo>
                  <a:pt x="10730275" y="2924725"/>
                  <a:pt x="10716963" y="2877342"/>
                  <a:pt x="10695159" y="2833735"/>
                </a:cubicBezTo>
                <a:cubicBezTo>
                  <a:pt x="10637053" y="2717523"/>
                  <a:pt x="10606731" y="2683336"/>
                  <a:pt x="10550304" y="2589291"/>
                </a:cubicBezTo>
                <a:cubicBezTo>
                  <a:pt x="10537786" y="2568428"/>
                  <a:pt x="10526349" y="2546933"/>
                  <a:pt x="10514090" y="2525917"/>
                </a:cubicBezTo>
                <a:cubicBezTo>
                  <a:pt x="10505224" y="2510717"/>
                  <a:pt x="10499373" y="2493093"/>
                  <a:pt x="10486930" y="2480650"/>
                </a:cubicBezTo>
                <a:cubicBezTo>
                  <a:pt x="10397149" y="2390869"/>
                  <a:pt x="10358910" y="2344001"/>
                  <a:pt x="10251539" y="2272420"/>
                </a:cubicBezTo>
                <a:cubicBezTo>
                  <a:pt x="10223466" y="2253704"/>
                  <a:pt x="10192872" y="2238237"/>
                  <a:pt x="10161005" y="2227153"/>
                </a:cubicBezTo>
                <a:cubicBezTo>
                  <a:pt x="9982420" y="2165036"/>
                  <a:pt x="9626879" y="2185380"/>
                  <a:pt x="9527262" y="2181885"/>
                </a:cubicBezTo>
                <a:cubicBezTo>
                  <a:pt x="9503119" y="2172832"/>
                  <a:pt x="9476818" y="2168199"/>
                  <a:pt x="9454834" y="2154725"/>
                </a:cubicBezTo>
                <a:cubicBezTo>
                  <a:pt x="9382744" y="2110541"/>
                  <a:pt x="9246605" y="2009869"/>
                  <a:pt x="9246605" y="2009869"/>
                </a:cubicBezTo>
                <a:cubicBezTo>
                  <a:pt x="9210391" y="1958566"/>
                  <a:pt x="9172796" y="1908211"/>
                  <a:pt x="9137963" y="1855961"/>
                </a:cubicBezTo>
                <a:cubicBezTo>
                  <a:pt x="9085313" y="1776986"/>
                  <a:pt x="9092986" y="1793460"/>
                  <a:pt x="9074589" y="1738265"/>
                </a:cubicBezTo>
                <a:cubicBezTo>
                  <a:pt x="9077607" y="1729212"/>
                  <a:pt x="9081770" y="1720463"/>
                  <a:pt x="9083642" y="1711105"/>
                </a:cubicBezTo>
                <a:cubicBezTo>
                  <a:pt x="9101288" y="1622877"/>
                  <a:pt x="9095976" y="1567116"/>
                  <a:pt x="9065535" y="1466661"/>
                </a:cubicBezTo>
                <a:cubicBezTo>
                  <a:pt x="9052613" y="1424018"/>
                  <a:pt x="9027404" y="1385683"/>
                  <a:pt x="9002161" y="1348966"/>
                </a:cubicBezTo>
                <a:cubicBezTo>
                  <a:pt x="8960774" y="1288767"/>
                  <a:pt x="8910191" y="1235394"/>
                  <a:pt x="8866359" y="1176951"/>
                </a:cubicBezTo>
                <a:cubicBezTo>
                  <a:pt x="8857306" y="1164880"/>
                  <a:pt x="8849869" y="1151407"/>
                  <a:pt x="8839199" y="1140737"/>
                </a:cubicBezTo>
                <a:cubicBezTo>
                  <a:pt x="8807225" y="1108763"/>
                  <a:pt x="8725033" y="1051352"/>
                  <a:pt x="8694343" y="1032095"/>
                </a:cubicBezTo>
                <a:cubicBezTo>
                  <a:pt x="8571588" y="955072"/>
                  <a:pt x="8446172" y="882357"/>
                  <a:pt x="8323151" y="805759"/>
                </a:cubicBezTo>
                <a:cubicBezTo>
                  <a:pt x="8308469" y="796617"/>
                  <a:pt x="8136688" y="679752"/>
                  <a:pt x="8114922" y="669957"/>
                </a:cubicBezTo>
                <a:cubicBezTo>
                  <a:pt x="7901178" y="573771"/>
                  <a:pt x="7918274" y="574139"/>
                  <a:pt x="7662248" y="497941"/>
                </a:cubicBezTo>
                <a:cubicBezTo>
                  <a:pt x="7500142" y="449695"/>
                  <a:pt x="7334794" y="412588"/>
                  <a:pt x="7173361" y="362139"/>
                </a:cubicBezTo>
                <a:cubicBezTo>
                  <a:pt x="7032581" y="318144"/>
                  <a:pt x="7014984" y="308186"/>
                  <a:pt x="6865543" y="280658"/>
                </a:cubicBezTo>
                <a:cubicBezTo>
                  <a:pt x="6805521" y="269601"/>
                  <a:pt x="6744611" y="263906"/>
                  <a:pt x="6684474" y="253497"/>
                </a:cubicBezTo>
                <a:cubicBezTo>
                  <a:pt x="6587660" y="236741"/>
                  <a:pt x="6491604" y="215777"/>
                  <a:pt x="6394763" y="199176"/>
                </a:cubicBezTo>
                <a:cubicBezTo>
                  <a:pt x="6280334" y="179560"/>
                  <a:pt x="6165220" y="164116"/>
                  <a:pt x="6050731" y="144856"/>
                </a:cubicBezTo>
                <a:cubicBezTo>
                  <a:pt x="5235304" y="7682"/>
                  <a:pt x="5679443" y="67889"/>
                  <a:pt x="5136331" y="0"/>
                </a:cubicBezTo>
                <a:cubicBezTo>
                  <a:pt x="4909995" y="24143"/>
                  <a:pt x="4682439" y="38765"/>
                  <a:pt x="4457322" y="72428"/>
                </a:cubicBezTo>
                <a:cubicBezTo>
                  <a:pt x="4062116" y="131524"/>
                  <a:pt x="4285588" y="113478"/>
                  <a:pt x="4049916" y="199176"/>
                </a:cubicBezTo>
                <a:cubicBezTo>
                  <a:pt x="4023768" y="208684"/>
                  <a:pt x="3995426" y="210535"/>
                  <a:pt x="3968434" y="217283"/>
                </a:cubicBezTo>
                <a:cubicBezTo>
                  <a:pt x="3959176" y="219598"/>
                  <a:pt x="3949810" y="222069"/>
                  <a:pt x="3941274" y="226337"/>
                </a:cubicBezTo>
                <a:cubicBezTo>
                  <a:pt x="3925535" y="234207"/>
                  <a:pt x="3912927" y="248663"/>
                  <a:pt x="3896007" y="253497"/>
                </a:cubicBezTo>
                <a:cubicBezTo>
                  <a:pt x="3869731" y="261004"/>
                  <a:pt x="3841666" y="259358"/>
                  <a:pt x="3814526" y="262551"/>
                </a:cubicBezTo>
                <a:cubicBezTo>
                  <a:pt x="3735417" y="271858"/>
                  <a:pt x="3764086" y="264274"/>
                  <a:pt x="3714937" y="28065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srgbClr val="FFFFFF"/>
              </a:solidFill>
              <a:latin typeface="Arial" panose="020B0604020202020204"/>
            </a:endParaRPr>
          </a:p>
        </p:txBody>
      </p:sp>
      <p:sp>
        <p:nvSpPr>
          <p:cNvPr id="11" name="Title 1">
            <a:extLst>
              <a:ext uri="{FF2B5EF4-FFF2-40B4-BE49-F238E27FC236}">
                <a16:creationId xmlns:a16="http://schemas.microsoft.com/office/drawing/2014/main" id="{3B54E3BE-5440-7714-537A-E41B4010FEB6}"/>
              </a:ext>
            </a:extLst>
          </p:cNvPr>
          <p:cNvSpPr txBox="1">
            <a:spLocks/>
          </p:cNvSpPr>
          <p:nvPr/>
        </p:nvSpPr>
        <p:spPr>
          <a:xfrm>
            <a:off x="1527175" y="-299731"/>
            <a:ext cx="0" cy="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1800" b="1" kern="1200" cap="none" spc="75" baseline="0">
                <a:solidFill>
                  <a:srgbClr val="2B2B2B"/>
                </a:solidFill>
                <a:latin typeface="+mn-lt"/>
                <a:ea typeface="+mj-ea"/>
                <a:cs typeface="+mj-cs"/>
              </a:defRPr>
            </a:lvl1pPr>
          </a:lstStyle>
          <a:p>
            <a:pPr>
              <a:defRPr/>
            </a:pPr>
            <a:r>
              <a:rPr lang="en-US">
                <a:latin typeface="Arial" panose="020B0604020202020204"/>
              </a:rPr>
              <a:t> </a:t>
            </a:r>
            <a:endParaRPr lang="en-US" dirty="0">
              <a:latin typeface="Arial" panose="020B0604020202020204"/>
            </a:endParaRPr>
          </a:p>
        </p:txBody>
      </p:sp>
      <p:sp>
        <p:nvSpPr>
          <p:cNvPr id="12" name="Slide Number Placeholder 3">
            <a:extLst>
              <a:ext uri="{FF2B5EF4-FFF2-40B4-BE49-F238E27FC236}">
                <a16:creationId xmlns:a16="http://schemas.microsoft.com/office/drawing/2014/main" id="{C6E0C059-C1AF-71CB-EA39-9B6004F645AD}"/>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ctr"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350">
                <a:solidFill>
                  <a:srgbClr val="000000"/>
                </a:solidFill>
                <a:latin typeface="Arial" panose="020B0604020202020204"/>
              </a:rPr>
              <a:t> </a:t>
            </a:r>
            <a:endParaRPr lang="en-US" sz="1350" dirty="0">
              <a:solidFill>
                <a:srgbClr val="000000"/>
              </a:solidFill>
              <a:latin typeface="Arial" panose="020B0604020202020204"/>
            </a:endParaRPr>
          </a:p>
        </p:txBody>
      </p:sp>
      <p:sp>
        <p:nvSpPr>
          <p:cNvPr id="22" name="Footer Placeholder 5">
            <a:extLst>
              <a:ext uri="{FF2B5EF4-FFF2-40B4-BE49-F238E27FC236}">
                <a16:creationId xmlns:a16="http://schemas.microsoft.com/office/drawing/2014/main" id="{E62F4BBA-A235-7370-3FBA-1C63F7AA57C2}"/>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24" name="Freeform: Shape 23">
            <a:extLst>
              <a:ext uri="{FF2B5EF4-FFF2-40B4-BE49-F238E27FC236}">
                <a16:creationId xmlns:a16="http://schemas.microsoft.com/office/drawing/2014/main" id="{F3245571-7045-66B0-7848-E1A98A97D525}"/>
              </a:ext>
            </a:extLst>
          </p:cNvPr>
          <p:cNvSpPr/>
          <p:nvPr/>
        </p:nvSpPr>
        <p:spPr>
          <a:xfrm>
            <a:off x="-298606" y="1239358"/>
            <a:ext cx="10903389" cy="4501288"/>
          </a:xfrm>
          <a:custGeom>
            <a:avLst/>
            <a:gdLst>
              <a:gd name="connsiteX0" fmla="*/ 3814526 w 10903389"/>
              <a:gd name="connsiteY0" fmla="*/ 271604 h 4501288"/>
              <a:gd name="connsiteX1" fmla="*/ 3144569 w 10903389"/>
              <a:gd name="connsiteY1" fmla="*/ 389299 h 4501288"/>
              <a:gd name="connsiteX2" fmla="*/ 2592308 w 10903389"/>
              <a:gd name="connsiteY2" fmla="*/ 543208 h 4501288"/>
              <a:gd name="connsiteX3" fmla="*/ 2049100 w 10903389"/>
              <a:gd name="connsiteY3" fmla="*/ 660903 h 4501288"/>
              <a:gd name="connsiteX4" fmla="*/ 1659801 w 10903389"/>
              <a:gd name="connsiteY4" fmla="*/ 760491 h 4501288"/>
              <a:gd name="connsiteX5" fmla="*/ 1370090 w 10903389"/>
              <a:gd name="connsiteY5" fmla="*/ 823865 h 4501288"/>
              <a:gd name="connsiteX6" fmla="*/ 636759 w 10903389"/>
              <a:gd name="connsiteY6" fmla="*/ 1113576 h 4501288"/>
              <a:gd name="connsiteX7" fmla="*/ 301781 w 10903389"/>
              <a:gd name="connsiteY7" fmla="*/ 1258432 h 4501288"/>
              <a:gd name="connsiteX8" fmla="*/ 202193 w 10903389"/>
              <a:gd name="connsiteY8" fmla="*/ 1321806 h 4501288"/>
              <a:gd name="connsiteX9" fmla="*/ 3017 w 10903389"/>
              <a:gd name="connsiteY9" fmla="*/ 1683945 h 4501288"/>
              <a:gd name="connsiteX10" fmla="*/ 165979 w 10903389"/>
              <a:gd name="connsiteY10" fmla="*/ 2317687 h 4501288"/>
              <a:gd name="connsiteX11" fmla="*/ 356102 w 10903389"/>
              <a:gd name="connsiteY11" fmla="*/ 2879002 h 4501288"/>
              <a:gd name="connsiteX12" fmla="*/ 672973 w 10903389"/>
              <a:gd name="connsiteY12" fmla="*/ 3539905 h 4501288"/>
              <a:gd name="connsiteX13" fmla="*/ 881203 w 10903389"/>
              <a:gd name="connsiteY13" fmla="*/ 3838669 h 4501288"/>
              <a:gd name="connsiteX14" fmla="*/ 980791 w 10903389"/>
              <a:gd name="connsiteY14" fmla="*/ 4010685 h 4501288"/>
              <a:gd name="connsiteX15" fmla="*/ 1053219 w 10903389"/>
              <a:gd name="connsiteY15" fmla="*/ 4110273 h 4501288"/>
              <a:gd name="connsiteX16" fmla="*/ 1107539 w 10903389"/>
              <a:gd name="connsiteY16" fmla="*/ 4200808 h 4501288"/>
              <a:gd name="connsiteX17" fmla="*/ 1261448 w 10903389"/>
              <a:gd name="connsiteY17" fmla="*/ 4300396 h 4501288"/>
              <a:gd name="connsiteX18" fmla="*/ 1750335 w 10903389"/>
              <a:gd name="connsiteY18" fmla="*/ 4427145 h 4501288"/>
              <a:gd name="connsiteX19" fmla="*/ 2166795 w 10903389"/>
              <a:gd name="connsiteY19" fmla="*/ 4463359 h 4501288"/>
              <a:gd name="connsiteX20" fmla="*/ 5244973 w 10903389"/>
              <a:gd name="connsiteY20" fmla="*/ 4490519 h 4501288"/>
              <a:gd name="connsiteX21" fmla="*/ 7490232 w 10903389"/>
              <a:gd name="connsiteY21" fmla="*/ 4427145 h 4501288"/>
              <a:gd name="connsiteX22" fmla="*/ 9092696 w 10903389"/>
              <a:gd name="connsiteY22" fmla="*/ 4390931 h 4501288"/>
              <a:gd name="connsiteX23" fmla="*/ 9246605 w 10903389"/>
              <a:gd name="connsiteY23" fmla="*/ 4372824 h 4501288"/>
              <a:gd name="connsiteX24" fmla="*/ 9445781 w 10903389"/>
              <a:gd name="connsiteY24" fmla="*/ 4363770 h 4501288"/>
              <a:gd name="connsiteX25" fmla="*/ 9708331 w 10903389"/>
              <a:gd name="connsiteY25" fmla="*/ 4318503 h 4501288"/>
              <a:gd name="connsiteX26" fmla="*/ 10034256 w 10903389"/>
              <a:gd name="connsiteY26" fmla="*/ 4282289 h 4501288"/>
              <a:gd name="connsiteX27" fmla="*/ 10486930 w 10903389"/>
              <a:gd name="connsiteY27" fmla="*/ 4218915 h 4501288"/>
              <a:gd name="connsiteX28" fmla="*/ 10613678 w 10903389"/>
              <a:gd name="connsiteY28" fmla="*/ 4182701 h 4501288"/>
              <a:gd name="connsiteX29" fmla="*/ 10731373 w 10903389"/>
              <a:gd name="connsiteY29" fmla="*/ 4092166 h 4501288"/>
              <a:gd name="connsiteX30" fmla="*/ 10803801 w 10903389"/>
              <a:gd name="connsiteY30" fmla="*/ 3983525 h 4501288"/>
              <a:gd name="connsiteX31" fmla="*/ 10885282 w 10903389"/>
              <a:gd name="connsiteY31" fmla="*/ 3711921 h 4501288"/>
              <a:gd name="connsiteX32" fmla="*/ 10903389 w 10903389"/>
              <a:gd name="connsiteY32" fmla="*/ 3585172 h 4501288"/>
              <a:gd name="connsiteX33" fmla="*/ 10885282 w 10903389"/>
              <a:gd name="connsiteY33" fmla="*/ 3358836 h 4501288"/>
              <a:gd name="connsiteX34" fmla="*/ 10803801 w 10903389"/>
              <a:gd name="connsiteY34" fmla="*/ 3087232 h 4501288"/>
              <a:gd name="connsiteX35" fmla="*/ 10749480 w 10903389"/>
              <a:gd name="connsiteY35" fmla="*/ 2969537 h 4501288"/>
              <a:gd name="connsiteX36" fmla="*/ 10695159 w 10903389"/>
              <a:gd name="connsiteY36" fmla="*/ 2833735 h 4501288"/>
              <a:gd name="connsiteX37" fmla="*/ 10550304 w 10903389"/>
              <a:gd name="connsiteY37" fmla="*/ 2589291 h 4501288"/>
              <a:gd name="connsiteX38" fmla="*/ 10514090 w 10903389"/>
              <a:gd name="connsiteY38" fmla="*/ 2525917 h 4501288"/>
              <a:gd name="connsiteX39" fmla="*/ 10486930 w 10903389"/>
              <a:gd name="connsiteY39" fmla="*/ 2480650 h 4501288"/>
              <a:gd name="connsiteX40" fmla="*/ 10251539 w 10903389"/>
              <a:gd name="connsiteY40" fmla="*/ 2272420 h 4501288"/>
              <a:gd name="connsiteX41" fmla="*/ 10161005 w 10903389"/>
              <a:gd name="connsiteY41" fmla="*/ 2227153 h 4501288"/>
              <a:gd name="connsiteX42" fmla="*/ 9527262 w 10903389"/>
              <a:gd name="connsiteY42" fmla="*/ 2181885 h 4501288"/>
              <a:gd name="connsiteX43" fmla="*/ 9454834 w 10903389"/>
              <a:gd name="connsiteY43" fmla="*/ 2154725 h 4501288"/>
              <a:gd name="connsiteX44" fmla="*/ 9246605 w 10903389"/>
              <a:gd name="connsiteY44" fmla="*/ 2009869 h 4501288"/>
              <a:gd name="connsiteX45" fmla="*/ 9137963 w 10903389"/>
              <a:gd name="connsiteY45" fmla="*/ 1855961 h 4501288"/>
              <a:gd name="connsiteX46" fmla="*/ 9074589 w 10903389"/>
              <a:gd name="connsiteY46" fmla="*/ 1738265 h 4501288"/>
              <a:gd name="connsiteX47" fmla="*/ 9083642 w 10903389"/>
              <a:gd name="connsiteY47" fmla="*/ 1711105 h 4501288"/>
              <a:gd name="connsiteX48" fmla="*/ 9065535 w 10903389"/>
              <a:gd name="connsiteY48" fmla="*/ 1466661 h 4501288"/>
              <a:gd name="connsiteX49" fmla="*/ 9002161 w 10903389"/>
              <a:gd name="connsiteY49" fmla="*/ 1348966 h 4501288"/>
              <a:gd name="connsiteX50" fmla="*/ 8866359 w 10903389"/>
              <a:gd name="connsiteY50" fmla="*/ 1176951 h 4501288"/>
              <a:gd name="connsiteX51" fmla="*/ 8839199 w 10903389"/>
              <a:gd name="connsiteY51" fmla="*/ 1140737 h 4501288"/>
              <a:gd name="connsiteX52" fmla="*/ 8694343 w 10903389"/>
              <a:gd name="connsiteY52" fmla="*/ 1032095 h 4501288"/>
              <a:gd name="connsiteX53" fmla="*/ 8323151 w 10903389"/>
              <a:gd name="connsiteY53" fmla="*/ 805759 h 4501288"/>
              <a:gd name="connsiteX54" fmla="*/ 8114922 w 10903389"/>
              <a:gd name="connsiteY54" fmla="*/ 669957 h 4501288"/>
              <a:gd name="connsiteX55" fmla="*/ 7662248 w 10903389"/>
              <a:gd name="connsiteY55" fmla="*/ 497941 h 4501288"/>
              <a:gd name="connsiteX56" fmla="*/ 7173361 w 10903389"/>
              <a:gd name="connsiteY56" fmla="*/ 362139 h 4501288"/>
              <a:gd name="connsiteX57" fmla="*/ 6865543 w 10903389"/>
              <a:gd name="connsiteY57" fmla="*/ 280658 h 4501288"/>
              <a:gd name="connsiteX58" fmla="*/ 6684474 w 10903389"/>
              <a:gd name="connsiteY58" fmla="*/ 253497 h 4501288"/>
              <a:gd name="connsiteX59" fmla="*/ 6394763 w 10903389"/>
              <a:gd name="connsiteY59" fmla="*/ 199176 h 4501288"/>
              <a:gd name="connsiteX60" fmla="*/ 6050731 w 10903389"/>
              <a:gd name="connsiteY60" fmla="*/ 144856 h 4501288"/>
              <a:gd name="connsiteX61" fmla="*/ 5136331 w 10903389"/>
              <a:gd name="connsiteY61" fmla="*/ 0 h 4501288"/>
              <a:gd name="connsiteX62" fmla="*/ 4457322 w 10903389"/>
              <a:gd name="connsiteY62" fmla="*/ 72428 h 4501288"/>
              <a:gd name="connsiteX63" fmla="*/ 4049916 w 10903389"/>
              <a:gd name="connsiteY63" fmla="*/ 199176 h 4501288"/>
              <a:gd name="connsiteX64" fmla="*/ 3968434 w 10903389"/>
              <a:gd name="connsiteY64" fmla="*/ 217283 h 4501288"/>
              <a:gd name="connsiteX65" fmla="*/ 3941274 w 10903389"/>
              <a:gd name="connsiteY65" fmla="*/ 226337 h 4501288"/>
              <a:gd name="connsiteX66" fmla="*/ 3896007 w 10903389"/>
              <a:gd name="connsiteY66" fmla="*/ 253497 h 4501288"/>
              <a:gd name="connsiteX67" fmla="*/ 3814526 w 10903389"/>
              <a:gd name="connsiteY67" fmla="*/ 262551 h 4501288"/>
              <a:gd name="connsiteX68" fmla="*/ 3714937 w 10903389"/>
              <a:gd name="connsiteY68" fmla="*/ 280658 h 45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903389" h="4501288">
                <a:moveTo>
                  <a:pt x="3814526" y="271604"/>
                </a:moveTo>
                <a:cubicBezTo>
                  <a:pt x="3580870" y="306220"/>
                  <a:pt x="3381610" y="332234"/>
                  <a:pt x="3144569" y="389299"/>
                </a:cubicBezTo>
                <a:cubicBezTo>
                  <a:pt x="2958775" y="434027"/>
                  <a:pt x="2777794" y="497220"/>
                  <a:pt x="2592308" y="543208"/>
                </a:cubicBezTo>
                <a:cubicBezTo>
                  <a:pt x="2412482" y="587793"/>
                  <a:pt x="2229537" y="618859"/>
                  <a:pt x="2049100" y="660903"/>
                </a:cubicBezTo>
                <a:cubicBezTo>
                  <a:pt x="1918649" y="691299"/>
                  <a:pt x="1790047" y="729232"/>
                  <a:pt x="1659801" y="760491"/>
                </a:cubicBezTo>
                <a:cubicBezTo>
                  <a:pt x="1563677" y="783561"/>
                  <a:pt x="1463535" y="791614"/>
                  <a:pt x="1370090" y="823865"/>
                </a:cubicBezTo>
                <a:cubicBezTo>
                  <a:pt x="1121643" y="909612"/>
                  <a:pt x="880789" y="1015964"/>
                  <a:pt x="636759" y="1113576"/>
                </a:cubicBezTo>
                <a:cubicBezTo>
                  <a:pt x="603902" y="1126719"/>
                  <a:pt x="367193" y="1223001"/>
                  <a:pt x="301781" y="1258432"/>
                </a:cubicBezTo>
                <a:cubicBezTo>
                  <a:pt x="267183" y="1277173"/>
                  <a:pt x="235389" y="1300681"/>
                  <a:pt x="202193" y="1321806"/>
                </a:cubicBezTo>
                <a:cubicBezTo>
                  <a:pt x="148019" y="1401262"/>
                  <a:pt x="12494" y="1567855"/>
                  <a:pt x="3017" y="1683945"/>
                </a:cubicBezTo>
                <a:cubicBezTo>
                  <a:pt x="-18362" y="1945836"/>
                  <a:pt x="77855" y="2070450"/>
                  <a:pt x="165979" y="2317687"/>
                </a:cubicBezTo>
                <a:cubicBezTo>
                  <a:pt x="232304" y="2503766"/>
                  <a:pt x="282735" y="2695585"/>
                  <a:pt x="356102" y="2879002"/>
                </a:cubicBezTo>
                <a:cubicBezTo>
                  <a:pt x="440021" y="3088800"/>
                  <a:pt x="538551" y="3364123"/>
                  <a:pt x="672973" y="3539905"/>
                </a:cubicBezTo>
                <a:cubicBezTo>
                  <a:pt x="792651" y="3696407"/>
                  <a:pt x="785184" y="3676638"/>
                  <a:pt x="881203" y="3838669"/>
                </a:cubicBezTo>
                <a:cubicBezTo>
                  <a:pt x="939864" y="3937659"/>
                  <a:pt x="922479" y="3925461"/>
                  <a:pt x="980791" y="4010685"/>
                </a:cubicBezTo>
                <a:cubicBezTo>
                  <a:pt x="1003970" y="4044561"/>
                  <a:pt x="1030450" y="4076120"/>
                  <a:pt x="1053219" y="4110273"/>
                </a:cubicBezTo>
                <a:cubicBezTo>
                  <a:pt x="1072741" y="4139556"/>
                  <a:pt x="1081549" y="4177078"/>
                  <a:pt x="1107539" y="4200808"/>
                </a:cubicBezTo>
                <a:cubicBezTo>
                  <a:pt x="1152665" y="4242010"/>
                  <a:pt x="1206793" y="4273068"/>
                  <a:pt x="1261448" y="4300396"/>
                </a:cubicBezTo>
                <a:cubicBezTo>
                  <a:pt x="1419171" y="4379258"/>
                  <a:pt x="1574386" y="4404873"/>
                  <a:pt x="1750335" y="4427145"/>
                </a:cubicBezTo>
                <a:cubicBezTo>
                  <a:pt x="1888576" y="4444644"/>
                  <a:pt x="2027474" y="4460832"/>
                  <a:pt x="2166795" y="4463359"/>
                </a:cubicBezTo>
                <a:lnTo>
                  <a:pt x="5244973" y="4490519"/>
                </a:lnTo>
                <a:cubicBezTo>
                  <a:pt x="6284323" y="4513112"/>
                  <a:pt x="5465756" y="4503829"/>
                  <a:pt x="7490232" y="4427145"/>
                </a:cubicBezTo>
                <a:cubicBezTo>
                  <a:pt x="8149308" y="4402180"/>
                  <a:pt x="8326356" y="4404259"/>
                  <a:pt x="9092696" y="4390931"/>
                </a:cubicBezTo>
                <a:cubicBezTo>
                  <a:pt x="9143999" y="4384895"/>
                  <a:pt x="9195100" y="4376786"/>
                  <a:pt x="9246605" y="4372824"/>
                </a:cubicBezTo>
                <a:cubicBezTo>
                  <a:pt x="9312870" y="4367727"/>
                  <a:pt x="9379776" y="4371535"/>
                  <a:pt x="9445781" y="4363770"/>
                </a:cubicBezTo>
                <a:cubicBezTo>
                  <a:pt x="9533981" y="4353394"/>
                  <a:pt x="9620362" y="4330683"/>
                  <a:pt x="9708331" y="4318503"/>
                </a:cubicBezTo>
                <a:cubicBezTo>
                  <a:pt x="9816608" y="4303511"/>
                  <a:pt x="9925717" y="4295249"/>
                  <a:pt x="10034256" y="4282289"/>
                </a:cubicBezTo>
                <a:cubicBezTo>
                  <a:pt x="10085319" y="4276192"/>
                  <a:pt x="10398461" y="4237681"/>
                  <a:pt x="10486930" y="4218915"/>
                </a:cubicBezTo>
                <a:cubicBezTo>
                  <a:pt x="10529914" y="4209797"/>
                  <a:pt x="10571429" y="4194772"/>
                  <a:pt x="10613678" y="4182701"/>
                </a:cubicBezTo>
                <a:cubicBezTo>
                  <a:pt x="10661459" y="4154033"/>
                  <a:pt x="10691270" y="4139788"/>
                  <a:pt x="10731373" y="4092166"/>
                </a:cubicBezTo>
                <a:cubicBezTo>
                  <a:pt x="10759408" y="4058874"/>
                  <a:pt x="10779658" y="4019739"/>
                  <a:pt x="10803801" y="3983525"/>
                </a:cubicBezTo>
                <a:cubicBezTo>
                  <a:pt x="10834620" y="3891069"/>
                  <a:pt x="10864097" y="3808767"/>
                  <a:pt x="10885282" y="3711921"/>
                </a:cubicBezTo>
                <a:cubicBezTo>
                  <a:pt x="10894402" y="3670228"/>
                  <a:pt x="10897353" y="3627422"/>
                  <a:pt x="10903389" y="3585172"/>
                </a:cubicBezTo>
                <a:cubicBezTo>
                  <a:pt x="10897353" y="3509727"/>
                  <a:pt x="10896509" y="3433685"/>
                  <a:pt x="10885282" y="3358836"/>
                </a:cubicBezTo>
                <a:cubicBezTo>
                  <a:pt x="10877611" y="3307694"/>
                  <a:pt x="10822290" y="3134295"/>
                  <a:pt x="10803801" y="3087232"/>
                </a:cubicBezTo>
                <a:cubicBezTo>
                  <a:pt x="10788002" y="3047015"/>
                  <a:pt x="10766501" y="3009252"/>
                  <a:pt x="10749480" y="2969537"/>
                </a:cubicBezTo>
                <a:cubicBezTo>
                  <a:pt x="10730275" y="2924725"/>
                  <a:pt x="10716963" y="2877342"/>
                  <a:pt x="10695159" y="2833735"/>
                </a:cubicBezTo>
                <a:cubicBezTo>
                  <a:pt x="10637053" y="2717523"/>
                  <a:pt x="10606731" y="2683336"/>
                  <a:pt x="10550304" y="2589291"/>
                </a:cubicBezTo>
                <a:cubicBezTo>
                  <a:pt x="10537786" y="2568428"/>
                  <a:pt x="10526349" y="2546933"/>
                  <a:pt x="10514090" y="2525917"/>
                </a:cubicBezTo>
                <a:cubicBezTo>
                  <a:pt x="10505224" y="2510717"/>
                  <a:pt x="10499373" y="2493093"/>
                  <a:pt x="10486930" y="2480650"/>
                </a:cubicBezTo>
                <a:cubicBezTo>
                  <a:pt x="10397149" y="2390869"/>
                  <a:pt x="10358910" y="2344001"/>
                  <a:pt x="10251539" y="2272420"/>
                </a:cubicBezTo>
                <a:cubicBezTo>
                  <a:pt x="10223466" y="2253704"/>
                  <a:pt x="10192872" y="2238237"/>
                  <a:pt x="10161005" y="2227153"/>
                </a:cubicBezTo>
                <a:cubicBezTo>
                  <a:pt x="9982420" y="2165036"/>
                  <a:pt x="9626879" y="2185380"/>
                  <a:pt x="9527262" y="2181885"/>
                </a:cubicBezTo>
                <a:cubicBezTo>
                  <a:pt x="9503119" y="2172832"/>
                  <a:pt x="9476818" y="2168199"/>
                  <a:pt x="9454834" y="2154725"/>
                </a:cubicBezTo>
                <a:cubicBezTo>
                  <a:pt x="9382744" y="2110541"/>
                  <a:pt x="9246605" y="2009869"/>
                  <a:pt x="9246605" y="2009869"/>
                </a:cubicBezTo>
                <a:cubicBezTo>
                  <a:pt x="9210391" y="1958566"/>
                  <a:pt x="9172796" y="1908211"/>
                  <a:pt x="9137963" y="1855961"/>
                </a:cubicBezTo>
                <a:cubicBezTo>
                  <a:pt x="9085313" y="1776986"/>
                  <a:pt x="9092986" y="1793460"/>
                  <a:pt x="9074589" y="1738265"/>
                </a:cubicBezTo>
                <a:cubicBezTo>
                  <a:pt x="9077607" y="1729212"/>
                  <a:pt x="9081770" y="1720463"/>
                  <a:pt x="9083642" y="1711105"/>
                </a:cubicBezTo>
                <a:cubicBezTo>
                  <a:pt x="9101288" y="1622877"/>
                  <a:pt x="9095976" y="1567116"/>
                  <a:pt x="9065535" y="1466661"/>
                </a:cubicBezTo>
                <a:cubicBezTo>
                  <a:pt x="9052613" y="1424018"/>
                  <a:pt x="9027404" y="1385683"/>
                  <a:pt x="9002161" y="1348966"/>
                </a:cubicBezTo>
                <a:cubicBezTo>
                  <a:pt x="8960774" y="1288767"/>
                  <a:pt x="8910191" y="1235394"/>
                  <a:pt x="8866359" y="1176951"/>
                </a:cubicBezTo>
                <a:cubicBezTo>
                  <a:pt x="8857306" y="1164880"/>
                  <a:pt x="8849869" y="1151407"/>
                  <a:pt x="8839199" y="1140737"/>
                </a:cubicBezTo>
                <a:cubicBezTo>
                  <a:pt x="8807225" y="1108763"/>
                  <a:pt x="8725033" y="1051352"/>
                  <a:pt x="8694343" y="1032095"/>
                </a:cubicBezTo>
                <a:cubicBezTo>
                  <a:pt x="8571588" y="955072"/>
                  <a:pt x="8446172" y="882357"/>
                  <a:pt x="8323151" y="805759"/>
                </a:cubicBezTo>
                <a:cubicBezTo>
                  <a:pt x="8308469" y="796617"/>
                  <a:pt x="8136688" y="679752"/>
                  <a:pt x="8114922" y="669957"/>
                </a:cubicBezTo>
                <a:cubicBezTo>
                  <a:pt x="7901178" y="573771"/>
                  <a:pt x="7918274" y="574139"/>
                  <a:pt x="7662248" y="497941"/>
                </a:cubicBezTo>
                <a:cubicBezTo>
                  <a:pt x="7500142" y="449695"/>
                  <a:pt x="7334794" y="412588"/>
                  <a:pt x="7173361" y="362139"/>
                </a:cubicBezTo>
                <a:cubicBezTo>
                  <a:pt x="7032581" y="318144"/>
                  <a:pt x="7014984" y="308186"/>
                  <a:pt x="6865543" y="280658"/>
                </a:cubicBezTo>
                <a:cubicBezTo>
                  <a:pt x="6805521" y="269601"/>
                  <a:pt x="6744611" y="263906"/>
                  <a:pt x="6684474" y="253497"/>
                </a:cubicBezTo>
                <a:cubicBezTo>
                  <a:pt x="6587660" y="236741"/>
                  <a:pt x="6491604" y="215777"/>
                  <a:pt x="6394763" y="199176"/>
                </a:cubicBezTo>
                <a:cubicBezTo>
                  <a:pt x="6280334" y="179560"/>
                  <a:pt x="6165220" y="164116"/>
                  <a:pt x="6050731" y="144856"/>
                </a:cubicBezTo>
                <a:cubicBezTo>
                  <a:pt x="5235304" y="7682"/>
                  <a:pt x="5679443" y="67889"/>
                  <a:pt x="5136331" y="0"/>
                </a:cubicBezTo>
                <a:cubicBezTo>
                  <a:pt x="4909995" y="24143"/>
                  <a:pt x="4682439" y="38765"/>
                  <a:pt x="4457322" y="72428"/>
                </a:cubicBezTo>
                <a:cubicBezTo>
                  <a:pt x="4062116" y="131524"/>
                  <a:pt x="4285588" y="113478"/>
                  <a:pt x="4049916" y="199176"/>
                </a:cubicBezTo>
                <a:cubicBezTo>
                  <a:pt x="4023768" y="208684"/>
                  <a:pt x="3995426" y="210535"/>
                  <a:pt x="3968434" y="217283"/>
                </a:cubicBezTo>
                <a:cubicBezTo>
                  <a:pt x="3959176" y="219598"/>
                  <a:pt x="3949810" y="222069"/>
                  <a:pt x="3941274" y="226337"/>
                </a:cubicBezTo>
                <a:cubicBezTo>
                  <a:pt x="3925535" y="234207"/>
                  <a:pt x="3912927" y="248663"/>
                  <a:pt x="3896007" y="253497"/>
                </a:cubicBezTo>
                <a:cubicBezTo>
                  <a:pt x="3869731" y="261004"/>
                  <a:pt x="3841666" y="259358"/>
                  <a:pt x="3814526" y="262551"/>
                </a:cubicBezTo>
                <a:cubicBezTo>
                  <a:pt x="3735417" y="271858"/>
                  <a:pt x="3764086" y="264274"/>
                  <a:pt x="3714937" y="28065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srgbClr val="FFFFFF"/>
              </a:solidFill>
              <a:latin typeface="Arial" panose="020B0604020202020204"/>
            </a:endParaRPr>
          </a:p>
        </p:txBody>
      </p:sp>
      <p:pic>
        <p:nvPicPr>
          <p:cNvPr id="47" name="Picture 46">
            <a:extLst>
              <a:ext uri="{FF2B5EF4-FFF2-40B4-BE49-F238E27FC236}">
                <a16:creationId xmlns:a16="http://schemas.microsoft.com/office/drawing/2014/main" id="{A3C91951-4053-137C-B6F1-72CC49DFD640}"/>
              </a:ext>
            </a:extLst>
          </p:cNvPr>
          <p:cNvPicPr>
            <a:picLocks noChangeAspect="1"/>
          </p:cNvPicPr>
          <p:nvPr/>
        </p:nvPicPr>
        <p:blipFill>
          <a:blip r:embed="rId3"/>
          <a:stretch>
            <a:fillRect/>
          </a:stretch>
        </p:blipFill>
        <p:spPr>
          <a:xfrm>
            <a:off x="11210759" y="48031"/>
            <a:ext cx="971550" cy="619125"/>
          </a:xfrm>
          <a:prstGeom prst="rect">
            <a:avLst/>
          </a:prstGeom>
        </p:spPr>
      </p:pic>
      <p:sp>
        <p:nvSpPr>
          <p:cNvPr id="2" name="TextBox 1">
            <a:extLst>
              <a:ext uri="{FF2B5EF4-FFF2-40B4-BE49-F238E27FC236}">
                <a16:creationId xmlns:a16="http://schemas.microsoft.com/office/drawing/2014/main" id="{74AF13B7-1ED9-F203-7D69-D934474A85C9}"/>
              </a:ext>
            </a:extLst>
          </p:cNvPr>
          <p:cNvSpPr txBox="1"/>
          <p:nvPr/>
        </p:nvSpPr>
        <p:spPr>
          <a:xfrm>
            <a:off x="418723" y="223982"/>
            <a:ext cx="7852095" cy="763932"/>
          </a:xfrm>
          <a:prstGeom prst="rect">
            <a:avLst/>
          </a:prstGeom>
          <a:noFill/>
        </p:spPr>
        <p:txBody>
          <a:bodyPr wrap="none" lIns="0" tIns="0" rIns="0" bIns="0" rtlCol="0">
            <a:noAutofit/>
          </a:bodyPr>
          <a:lstStyle/>
          <a:p>
            <a:pPr defTabSz="914400">
              <a:spcBef>
                <a:spcPts val="900"/>
              </a:spcBef>
            </a:pPr>
            <a:r>
              <a:rPr lang="en-US" sz="3200" b="1" dirty="0">
                <a:solidFill>
                  <a:srgbClr val="000000">
                    <a:lumMod val="75000"/>
                    <a:lumOff val="25000"/>
                  </a:srgbClr>
                </a:solidFill>
                <a:latin typeface="Arial" panose="020B0604020202020204"/>
              </a:rPr>
              <a:t>MBAcq Future State </a:t>
            </a:r>
          </a:p>
          <a:p>
            <a:pPr defTabSz="914400">
              <a:spcBef>
                <a:spcPts val="900"/>
              </a:spcBef>
            </a:pPr>
            <a:r>
              <a:rPr lang="en-US" sz="2000" b="1" dirty="0">
                <a:solidFill>
                  <a:srgbClr val="000000">
                    <a:lumMod val="75000"/>
                    <a:lumOff val="25000"/>
                  </a:srgbClr>
                </a:solidFill>
                <a:latin typeface="Arial" panose="020B0604020202020204"/>
              </a:rPr>
              <a:t>Bringing it all together!</a:t>
            </a:r>
          </a:p>
        </p:txBody>
      </p:sp>
      <p:sp>
        <p:nvSpPr>
          <p:cNvPr id="8" name="TextBox 7">
            <a:extLst>
              <a:ext uri="{FF2B5EF4-FFF2-40B4-BE49-F238E27FC236}">
                <a16:creationId xmlns:a16="http://schemas.microsoft.com/office/drawing/2014/main" id="{17550CBA-CBE7-A6D1-0261-888B4CDD4500}"/>
              </a:ext>
            </a:extLst>
          </p:cNvPr>
          <p:cNvSpPr txBox="1"/>
          <p:nvPr/>
        </p:nvSpPr>
        <p:spPr>
          <a:xfrm>
            <a:off x="5489575" y="2971800"/>
            <a:ext cx="914400" cy="914400"/>
          </a:xfrm>
          <a:prstGeom prst="rect">
            <a:avLst/>
          </a:prstGeom>
          <a:no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sp>
        <p:nvSpPr>
          <p:cNvPr id="13" name="TextBox 12">
            <a:extLst>
              <a:ext uri="{FF2B5EF4-FFF2-40B4-BE49-F238E27FC236}">
                <a16:creationId xmlns:a16="http://schemas.microsoft.com/office/drawing/2014/main" id="{23CA7E9E-732A-FCDD-2E6C-1E62F00C2840}"/>
              </a:ext>
            </a:extLst>
          </p:cNvPr>
          <p:cNvSpPr txBox="1"/>
          <p:nvPr/>
        </p:nvSpPr>
        <p:spPr>
          <a:xfrm>
            <a:off x="9411580" y="1184170"/>
            <a:ext cx="2560320" cy="182880"/>
          </a:xfrm>
          <a:prstGeom prst="rect">
            <a:avLst/>
          </a:prstGeom>
          <a:solidFill>
            <a:schemeClr val="bg1"/>
          </a:solid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pic>
        <p:nvPicPr>
          <p:cNvPr id="19" name="Picture 18">
            <a:extLst>
              <a:ext uri="{FF2B5EF4-FFF2-40B4-BE49-F238E27FC236}">
                <a16:creationId xmlns:a16="http://schemas.microsoft.com/office/drawing/2014/main" id="{94A40C31-2131-8213-9E5B-085FDC5486BA}"/>
              </a:ext>
            </a:extLst>
          </p:cNvPr>
          <p:cNvPicPr>
            <a:picLocks noChangeAspect="1"/>
          </p:cNvPicPr>
          <p:nvPr/>
        </p:nvPicPr>
        <p:blipFill>
          <a:blip r:embed="rId4"/>
          <a:stretch>
            <a:fillRect/>
          </a:stretch>
        </p:blipFill>
        <p:spPr>
          <a:xfrm>
            <a:off x="-7061" y="1121939"/>
            <a:ext cx="12198289" cy="5868538"/>
          </a:xfrm>
          <a:prstGeom prst="rect">
            <a:avLst/>
          </a:prstGeom>
        </p:spPr>
      </p:pic>
      <p:sp>
        <p:nvSpPr>
          <p:cNvPr id="20" name="TextBox 19">
            <a:extLst>
              <a:ext uri="{FF2B5EF4-FFF2-40B4-BE49-F238E27FC236}">
                <a16:creationId xmlns:a16="http://schemas.microsoft.com/office/drawing/2014/main" id="{7F7A3503-04B6-DE63-1A3D-CE04C7F7E322}"/>
              </a:ext>
            </a:extLst>
          </p:cNvPr>
          <p:cNvSpPr txBox="1"/>
          <p:nvPr/>
        </p:nvSpPr>
        <p:spPr>
          <a:xfrm>
            <a:off x="9169043" y="1122782"/>
            <a:ext cx="3029307" cy="338661"/>
          </a:xfrm>
          <a:prstGeom prst="rect">
            <a:avLst/>
          </a:prstGeom>
          <a:noFill/>
        </p:spPr>
        <p:txBody>
          <a:bodyPr wrap="square" lIns="0" tIns="0" rIns="0" bIns="0" rtlCol="0">
            <a:noAutofit/>
          </a:bodyPr>
          <a:lstStyle/>
          <a:p>
            <a:pPr defTabSz="914400">
              <a:spcBef>
                <a:spcPts val="900"/>
              </a:spcBef>
            </a:pPr>
            <a:r>
              <a:rPr lang="en-US" sz="2000" b="1" dirty="0">
                <a:solidFill>
                  <a:srgbClr val="76D29B"/>
                </a:solidFill>
                <a:effectLst>
                  <a:outerShdw blurRad="50800" dist="50800" dir="5400000" algn="ctr" rotWithShape="0">
                    <a:srgbClr val="000000"/>
                  </a:outerShdw>
                </a:effectLst>
                <a:latin typeface="Arial" panose="020B0604020202020204"/>
              </a:rPr>
              <a:t>Response from Supplier</a:t>
            </a:r>
          </a:p>
        </p:txBody>
      </p:sp>
      <p:sp>
        <p:nvSpPr>
          <p:cNvPr id="21" name="TextBox 20">
            <a:extLst>
              <a:ext uri="{FF2B5EF4-FFF2-40B4-BE49-F238E27FC236}">
                <a16:creationId xmlns:a16="http://schemas.microsoft.com/office/drawing/2014/main" id="{B253BAB6-F39F-8169-B78D-BDFD4ADFAC5D}"/>
              </a:ext>
            </a:extLst>
          </p:cNvPr>
          <p:cNvSpPr txBox="1"/>
          <p:nvPr/>
        </p:nvSpPr>
        <p:spPr>
          <a:xfrm>
            <a:off x="3198261" y="1122782"/>
            <a:ext cx="3029307" cy="338661"/>
          </a:xfrm>
          <a:prstGeom prst="rect">
            <a:avLst/>
          </a:prstGeom>
          <a:noFill/>
        </p:spPr>
        <p:txBody>
          <a:bodyPr wrap="square" lIns="0" tIns="0" rIns="0" bIns="0" rtlCol="0">
            <a:noAutofit/>
          </a:bodyPr>
          <a:lstStyle/>
          <a:p>
            <a:pPr defTabSz="914400">
              <a:spcBef>
                <a:spcPts val="900"/>
              </a:spcBef>
            </a:pPr>
            <a:r>
              <a:rPr lang="en-US" sz="2000" b="1" dirty="0">
                <a:solidFill>
                  <a:srgbClr val="8080FF"/>
                </a:solidFill>
                <a:effectLst>
                  <a:outerShdw blurRad="50800" dist="50800" dir="5400000" algn="ctr" rotWithShape="0">
                    <a:srgbClr val="000000"/>
                  </a:outerShdw>
                </a:effectLst>
                <a:latin typeface="Arial" panose="020B0604020202020204"/>
              </a:rPr>
              <a:t>RFP from Acquirer</a:t>
            </a:r>
          </a:p>
        </p:txBody>
      </p:sp>
      <p:sp>
        <p:nvSpPr>
          <p:cNvPr id="23" name="Speech Bubble: Rectangle with Corners Rounded 22">
            <a:extLst>
              <a:ext uri="{FF2B5EF4-FFF2-40B4-BE49-F238E27FC236}">
                <a16:creationId xmlns:a16="http://schemas.microsoft.com/office/drawing/2014/main" id="{F67D1D4C-2D7B-B2EC-B658-7C08D7E1F255}"/>
              </a:ext>
            </a:extLst>
          </p:cNvPr>
          <p:cNvSpPr/>
          <p:nvPr/>
        </p:nvSpPr>
        <p:spPr>
          <a:xfrm>
            <a:off x="5850637" y="1675165"/>
            <a:ext cx="2277289" cy="575169"/>
          </a:xfrm>
          <a:prstGeom prst="wedgeRoundRectCallout">
            <a:avLst>
              <a:gd name="adj1" fmla="val 59703"/>
              <a:gd name="adj2" fmla="val 225150"/>
              <a:gd name="adj3" fmla="val 16667"/>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OAD is the GFI model &amp; Logical AD that will be </a:t>
            </a:r>
            <a:r>
              <a:rPr lang="en-US" sz="1200" i="1" dirty="0">
                <a:solidFill>
                  <a:srgbClr val="FF0000"/>
                </a:solidFill>
              </a:rPr>
              <a:t>referenced</a:t>
            </a:r>
            <a:r>
              <a:rPr lang="en-US" sz="1200" i="1" dirty="0">
                <a:solidFill>
                  <a:schemeClr val="tx1"/>
                </a:solidFill>
              </a:rPr>
              <a:t> </a:t>
            </a:r>
            <a:r>
              <a:rPr lang="en-US" sz="1200" dirty="0">
                <a:solidFill>
                  <a:schemeClr val="tx1"/>
                </a:solidFill>
              </a:rPr>
              <a:t>as a specification</a:t>
            </a:r>
            <a:endParaRPr lang="en-US" sz="1200" i="1" dirty="0">
              <a:solidFill>
                <a:schemeClr val="tx1"/>
              </a:solidFill>
            </a:endParaRPr>
          </a:p>
        </p:txBody>
      </p:sp>
      <p:sp>
        <p:nvSpPr>
          <p:cNvPr id="25" name="Speech Bubble: Rectangle with Corners Rounded 24">
            <a:extLst>
              <a:ext uri="{FF2B5EF4-FFF2-40B4-BE49-F238E27FC236}">
                <a16:creationId xmlns:a16="http://schemas.microsoft.com/office/drawing/2014/main" id="{64D6AC2D-2414-34A6-ED48-7B57C0B3C548}"/>
              </a:ext>
            </a:extLst>
          </p:cNvPr>
          <p:cNvSpPr/>
          <p:nvPr/>
        </p:nvSpPr>
        <p:spPr>
          <a:xfrm>
            <a:off x="6012259" y="4113452"/>
            <a:ext cx="2115668" cy="914400"/>
          </a:xfrm>
          <a:prstGeom prst="wedgeRoundRectCallout">
            <a:avLst>
              <a:gd name="adj1" fmla="val 105408"/>
              <a:gd name="adj2" fmla="val 9555"/>
              <a:gd name="adj3" fmla="val 16667"/>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ARA defines the information required by any particular OAD</a:t>
            </a:r>
            <a:endParaRPr lang="en-US" sz="1200" i="1" dirty="0">
              <a:solidFill>
                <a:schemeClr val="tx1"/>
              </a:solidFill>
            </a:endParaRPr>
          </a:p>
        </p:txBody>
      </p:sp>
      <p:sp>
        <p:nvSpPr>
          <p:cNvPr id="26" name="Speech Bubble: Rectangle with Corners Rounded 25">
            <a:extLst>
              <a:ext uri="{FF2B5EF4-FFF2-40B4-BE49-F238E27FC236}">
                <a16:creationId xmlns:a16="http://schemas.microsoft.com/office/drawing/2014/main" id="{E4198C85-7580-8EF3-3977-5341641D4565}"/>
              </a:ext>
            </a:extLst>
          </p:cNvPr>
          <p:cNvSpPr/>
          <p:nvPr/>
        </p:nvSpPr>
        <p:spPr>
          <a:xfrm>
            <a:off x="5505380" y="5738229"/>
            <a:ext cx="2115668" cy="914400"/>
          </a:xfrm>
          <a:prstGeom prst="wedgeRoundRectCallout">
            <a:avLst>
              <a:gd name="adj1" fmla="val 105408"/>
              <a:gd name="adj2" fmla="val 9555"/>
              <a:gd name="adj3" fmla="val 16667"/>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Sections of the ARA could reference other specialized RADs (i.e. air </a:t>
            </a:r>
            <a:r>
              <a:rPr lang="en-US" sz="1200" dirty="0" err="1">
                <a:solidFill>
                  <a:schemeClr val="tx1"/>
                </a:solidFill>
              </a:rPr>
              <a:t>veh</a:t>
            </a:r>
            <a:r>
              <a:rPr lang="en-US" sz="1200" dirty="0">
                <a:solidFill>
                  <a:schemeClr val="tx1"/>
                </a:solidFill>
              </a:rPr>
              <a:t> RAD)</a:t>
            </a:r>
            <a:endParaRPr lang="en-US" sz="1200" i="1" dirty="0">
              <a:solidFill>
                <a:schemeClr val="tx1"/>
              </a:solidFill>
            </a:endParaRPr>
          </a:p>
        </p:txBody>
      </p:sp>
      <p:sp>
        <p:nvSpPr>
          <p:cNvPr id="27" name="Speech Bubble: Rectangle with Corners Rounded 26">
            <a:extLst>
              <a:ext uri="{FF2B5EF4-FFF2-40B4-BE49-F238E27FC236}">
                <a16:creationId xmlns:a16="http://schemas.microsoft.com/office/drawing/2014/main" id="{38E9B1C7-030F-E8FE-60D0-E5A6D652BF49}"/>
              </a:ext>
            </a:extLst>
          </p:cNvPr>
          <p:cNvSpPr/>
          <p:nvPr/>
        </p:nvSpPr>
        <p:spPr>
          <a:xfrm>
            <a:off x="2474209" y="3022191"/>
            <a:ext cx="2238705" cy="457200"/>
          </a:xfrm>
          <a:prstGeom prst="wedgeRoundRectCallout">
            <a:avLst>
              <a:gd name="adj1" fmla="val -33439"/>
              <a:gd name="adj2" fmla="val 297143"/>
              <a:gd name="adj3" fmla="val 16667"/>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These are examples of DOs</a:t>
            </a:r>
            <a:endParaRPr lang="en-US" sz="1200" i="1" dirty="0">
              <a:solidFill>
                <a:schemeClr val="tx1"/>
              </a:solidFill>
            </a:endParaRPr>
          </a:p>
        </p:txBody>
      </p:sp>
      <p:sp>
        <p:nvSpPr>
          <p:cNvPr id="28" name="Speech Bubble: Rectangle with Corners Rounded 27">
            <a:extLst>
              <a:ext uri="{FF2B5EF4-FFF2-40B4-BE49-F238E27FC236}">
                <a16:creationId xmlns:a16="http://schemas.microsoft.com/office/drawing/2014/main" id="{DCD41D97-47CD-43DF-11D0-4FE1B6DD0425}"/>
              </a:ext>
            </a:extLst>
          </p:cNvPr>
          <p:cNvSpPr/>
          <p:nvPr/>
        </p:nvSpPr>
        <p:spPr>
          <a:xfrm>
            <a:off x="367837" y="2057400"/>
            <a:ext cx="2451460" cy="914400"/>
          </a:xfrm>
          <a:prstGeom prst="wedgeRoundRectCallout">
            <a:avLst>
              <a:gd name="adj1" fmla="val -7632"/>
              <a:gd name="adj2" fmla="val 184061"/>
              <a:gd name="adj3" fmla="val 16667"/>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A Domain Overlay is a modular structured approach to address a domain concern and means for compliance</a:t>
            </a:r>
            <a:endParaRPr lang="en-US" sz="1200" i="1" dirty="0">
              <a:solidFill>
                <a:schemeClr val="tx1"/>
              </a:solidFill>
            </a:endParaRPr>
          </a:p>
        </p:txBody>
      </p:sp>
    </p:spTree>
    <p:extLst>
      <p:ext uri="{BB962C8B-B14F-4D97-AF65-F5344CB8AC3E}">
        <p14:creationId xmlns:p14="http://schemas.microsoft.com/office/powerpoint/2010/main" val="40939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7"/>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DB3773-D09B-4E23-8132-50203A5E15AD}"/>
              </a:ext>
            </a:extLst>
          </p:cNvPr>
          <p:cNvPicPr>
            <a:picLocks noChangeAspect="1"/>
          </p:cNvPicPr>
          <p:nvPr/>
        </p:nvPicPr>
        <p:blipFill rotWithShape="1">
          <a:blip r:embed="rId3"/>
          <a:srcRect l="34754" t="7907"/>
          <a:stretch/>
        </p:blipFill>
        <p:spPr>
          <a:xfrm>
            <a:off x="3995368" y="957211"/>
            <a:ext cx="6404056" cy="3520633"/>
          </a:xfrm>
          <a:prstGeom prst="rect">
            <a:avLst/>
          </a:prstGeom>
        </p:spPr>
      </p:pic>
      <p:pic>
        <p:nvPicPr>
          <p:cNvPr id="9" name="Picture 8">
            <a:extLst>
              <a:ext uri="{FF2B5EF4-FFF2-40B4-BE49-F238E27FC236}">
                <a16:creationId xmlns:a16="http://schemas.microsoft.com/office/drawing/2014/main" id="{91E359E2-3FDD-8019-9C1B-88AD142454E2}"/>
              </a:ext>
            </a:extLst>
          </p:cNvPr>
          <p:cNvPicPr>
            <a:picLocks noChangeAspect="1"/>
          </p:cNvPicPr>
          <p:nvPr/>
        </p:nvPicPr>
        <p:blipFill rotWithShape="1">
          <a:blip r:embed="rId3"/>
          <a:srcRect t="6395" r="64028"/>
          <a:stretch/>
        </p:blipFill>
        <p:spPr>
          <a:xfrm>
            <a:off x="217381" y="899404"/>
            <a:ext cx="3530768" cy="3578440"/>
          </a:xfrm>
          <a:prstGeom prst="rect">
            <a:avLst/>
          </a:prstGeom>
        </p:spPr>
      </p:pic>
      <p:sp>
        <p:nvSpPr>
          <p:cNvPr id="4" name="Footer Placeholder 3">
            <a:extLst>
              <a:ext uri="{FF2B5EF4-FFF2-40B4-BE49-F238E27FC236}">
                <a16:creationId xmlns:a16="http://schemas.microsoft.com/office/drawing/2014/main" id="{0B864BB9-9B11-8248-A5E8-66E7AEE4A9D8}"/>
              </a:ext>
            </a:extLst>
          </p:cNvPr>
          <p:cNvSpPr>
            <a:spLocks noGrp="1"/>
          </p:cNvSpPr>
          <p:nvPr>
            <p:ph type="ftr" sz="quarter" idx="11"/>
          </p:nvPr>
        </p:nvSpPr>
        <p:spPr>
          <a:xfrm>
            <a:off x="287417" y="6542704"/>
            <a:ext cx="1944443" cy="184666"/>
          </a:xfrm>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 2021 Object Management Group. All Rights Reserved.</a:t>
            </a:r>
          </a:p>
          <a:p>
            <a:pPr marL="0" marR="0" lvl="0" indent="0" algn="l" defTabSz="609768"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9B3CBE0D-8860-4603-AFAC-230B3800084F}"/>
              </a:ext>
            </a:extLst>
          </p:cNvPr>
          <p:cNvSpPr>
            <a:spLocks noGrp="1"/>
          </p:cNvSpPr>
          <p:nvPr>
            <p:ph type="title"/>
          </p:nvPr>
        </p:nvSpPr>
        <p:spPr>
          <a:xfrm>
            <a:off x="1527175" y="0"/>
            <a:ext cx="0" cy="0"/>
          </a:xfrm>
        </p:spPr>
        <p:txBody>
          <a:bodyPr/>
          <a:lstStyle/>
          <a:p>
            <a:r>
              <a:rPr lang="en-US" dirty="0">
                <a:latin typeface="+mn-lt"/>
              </a:rPr>
              <a:t> </a:t>
            </a:r>
          </a:p>
        </p:txBody>
      </p:sp>
      <p:sp>
        <p:nvSpPr>
          <p:cNvPr id="5" name="Slide Number Placeholder 3">
            <a:extLst>
              <a:ext uri="{FF2B5EF4-FFF2-40B4-BE49-F238E27FC236}">
                <a16:creationId xmlns:a16="http://schemas.microsoft.com/office/drawing/2014/main" id="{BD4438B7-AFA6-4445-9AD9-4620EC74D4A6}"/>
              </a:ext>
            </a:extLst>
          </p:cNvPr>
          <p:cNvSpPr>
            <a:spLocks noGrp="1"/>
          </p:cNvSpPr>
          <p:nvPr>
            <p:ph type="sldNum" sz="quarter" idx="12"/>
          </p:nvPr>
        </p:nvSpPr>
        <p:spPr>
          <a:xfrm>
            <a:off x="1527175" y="0"/>
            <a:ext cx="0" cy="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
        <p:nvSpPr>
          <p:cNvPr id="7" name="Footer Placeholder 5">
            <a:extLst>
              <a:ext uri="{FF2B5EF4-FFF2-40B4-BE49-F238E27FC236}">
                <a16:creationId xmlns:a16="http://schemas.microsoft.com/office/drawing/2014/main" id="{C4BACE97-6B9E-48A4-990F-D2D3845D55CA}"/>
              </a:ext>
            </a:extLst>
          </p:cNvPr>
          <p:cNvSpPr txBox="1">
            <a:spLocks/>
          </p:cNvSpPr>
          <p:nvPr/>
        </p:nvSpPr>
        <p:spPr>
          <a:xfrm>
            <a:off x="1527175" y="0"/>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D3959793-4FEC-4A3D-A7B5-2C1E577E82CC}"/>
              </a:ext>
            </a:extLst>
          </p:cNvPr>
          <p:cNvSpPr txBox="1">
            <a:spLocks/>
          </p:cNvSpPr>
          <p:nvPr/>
        </p:nvSpPr>
        <p:spPr>
          <a:xfrm>
            <a:off x="150287" y="130629"/>
            <a:ext cx="8378579" cy="93421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1" name="Title 1">
            <a:extLst>
              <a:ext uri="{FF2B5EF4-FFF2-40B4-BE49-F238E27FC236}">
                <a16:creationId xmlns:a16="http://schemas.microsoft.com/office/drawing/2014/main" id="{3B54E3BE-5440-7714-537A-E41B4010FEB6}"/>
              </a:ext>
            </a:extLst>
          </p:cNvPr>
          <p:cNvSpPr txBox="1">
            <a:spLocks/>
          </p:cNvSpPr>
          <p:nvPr/>
        </p:nvSpPr>
        <p:spPr>
          <a:xfrm>
            <a:off x="1527175" y="-299731"/>
            <a:ext cx="0" cy="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1800" b="1" kern="1200" cap="none" spc="75" baseline="0">
                <a:solidFill>
                  <a:srgbClr val="2B2B2B"/>
                </a:solidFill>
                <a:latin typeface="+mn-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75" normalizeH="0" baseline="0" noProof="0">
                <a:ln>
                  <a:noFill/>
                </a:ln>
                <a:solidFill>
                  <a:srgbClr val="2B2B2B"/>
                </a:solidFill>
                <a:effectLst/>
                <a:uLnTx/>
                <a:uFillTx/>
                <a:latin typeface="Arial" panose="020B0604020202020204"/>
                <a:ea typeface="+mj-ea"/>
                <a:cs typeface="+mj-cs"/>
              </a:rPr>
              <a:t> </a:t>
            </a:r>
            <a:endParaRPr kumimoji="0" lang="en-US" sz="1800" b="1" i="0" u="none" strike="noStrike" kern="1200" cap="none" spc="75" normalizeH="0" baseline="0" noProof="0" dirty="0">
              <a:ln>
                <a:noFill/>
              </a:ln>
              <a:solidFill>
                <a:srgbClr val="2B2B2B"/>
              </a:solidFill>
              <a:effectLst/>
              <a:uLnTx/>
              <a:uFillTx/>
              <a:latin typeface="Arial" panose="020B0604020202020204"/>
              <a:ea typeface="+mj-ea"/>
              <a:cs typeface="+mj-cs"/>
            </a:endParaRPr>
          </a:p>
        </p:txBody>
      </p:sp>
      <p:sp>
        <p:nvSpPr>
          <p:cNvPr id="12" name="Slide Number Placeholder 3">
            <a:extLst>
              <a:ext uri="{FF2B5EF4-FFF2-40B4-BE49-F238E27FC236}">
                <a16:creationId xmlns:a16="http://schemas.microsoft.com/office/drawing/2014/main" id="{C6E0C059-C1AF-71CB-EA39-9B6004F645AD}"/>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ctr"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Arial" panose="020B0604020202020204"/>
                <a:ea typeface="+mn-ea"/>
                <a:cs typeface="+mn-cs"/>
              </a:rPr>
              <a:t> </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Footer Placeholder 5">
            <a:extLst>
              <a:ext uri="{FF2B5EF4-FFF2-40B4-BE49-F238E27FC236}">
                <a16:creationId xmlns:a16="http://schemas.microsoft.com/office/drawing/2014/main" id="{E62F4BBA-A235-7370-3FBA-1C63F7AA57C2}"/>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7" name="Picture 46">
            <a:extLst>
              <a:ext uri="{FF2B5EF4-FFF2-40B4-BE49-F238E27FC236}">
                <a16:creationId xmlns:a16="http://schemas.microsoft.com/office/drawing/2014/main" id="{A3C91951-4053-137C-B6F1-72CC49DFD640}"/>
              </a:ext>
            </a:extLst>
          </p:cNvPr>
          <p:cNvPicPr>
            <a:picLocks noChangeAspect="1"/>
          </p:cNvPicPr>
          <p:nvPr/>
        </p:nvPicPr>
        <p:blipFill>
          <a:blip r:embed="rId4"/>
          <a:stretch>
            <a:fillRect/>
          </a:stretch>
        </p:blipFill>
        <p:spPr>
          <a:xfrm>
            <a:off x="11210759" y="48031"/>
            <a:ext cx="971550" cy="619125"/>
          </a:xfrm>
          <a:prstGeom prst="rect">
            <a:avLst/>
          </a:prstGeom>
        </p:spPr>
      </p:pic>
      <p:sp>
        <p:nvSpPr>
          <p:cNvPr id="2" name="TextBox 1">
            <a:extLst>
              <a:ext uri="{FF2B5EF4-FFF2-40B4-BE49-F238E27FC236}">
                <a16:creationId xmlns:a16="http://schemas.microsoft.com/office/drawing/2014/main" id="{74AF13B7-1ED9-F203-7D69-D934474A85C9}"/>
              </a:ext>
            </a:extLst>
          </p:cNvPr>
          <p:cNvSpPr txBox="1"/>
          <p:nvPr/>
        </p:nvSpPr>
        <p:spPr>
          <a:xfrm>
            <a:off x="150287" y="254413"/>
            <a:ext cx="7355832" cy="399905"/>
          </a:xfrm>
          <a:prstGeom prst="rect">
            <a:avLst/>
          </a:prstGeom>
          <a:noFill/>
        </p:spPr>
        <p:txBody>
          <a:bodyPr wrap="none" lIns="0" tIns="0" rIns="0" bIns="0" rtlCol="0">
            <a:noAutofit/>
          </a:bodyPr>
          <a:lstStyle/>
          <a:p>
            <a:pPr marL="0" marR="0" lvl="0" indent="0" algn="l" defTabSz="609768" rtl="0" eaLnBrk="1" fontAlgn="auto" latinLnBrk="0" hangingPunct="1">
              <a:lnSpc>
                <a:spcPct val="100000"/>
              </a:lnSpc>
              <a:spcBef>
                <a:spcPts val="90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Usage of Standardized Concepts (2)</a:t>
            </a:r>
            <a:endParaRPr kumimoji="0" lang="en-US" sz="2800" b="1" i="0" u="none" strike="noStrike" kern="1200" cap="none" spc="0" normalizeH="0" baseline="0" noProof="0" dirty="0">
              <a:ln>
                <a:noFill/>
              </a:ln>
              <a:solidFill>
                <a:srgbClr val="000000">
                  <a:lumMod val="75000"/>
                  <a:lumOff val="25000"/>
                </a:srgbClr>
              </a:solidFill>
              <a:effectLst/>
              <a:uLnTx/>
              <a:uFillTx/>
              <a:latin typeface="Arial" panose="020B0604020202020204"/>
            </a:endParaRPr>
          </a:p>
        </p:txBody>
      </p:sp>
      <p:sp>
        <p:nvSpPr>
          <p:cNvPr id="8" name="TextBox 7">
            <a:extLst>
              <a:ext uri="{FF2B5EF4-FFF2-40B4-BE49-F238E27FC236}">
                <a16:creationId xmlns:a16="http://schemas.microsoft.com/office/drawing/2014/main" id="{17550CBA-CBE7-A6D1-0261-888B4CDD4500}"/>
              </a:ext>
            </a:extLst>
          </p:cNvPr>
          <p:cNvSpPr txBox="1"/>
          <p:nvPr/>
        </p:nvSpPr>
        <p:spPr>
          <a:xfrm>
            <a:off x="5489575" y="2971800"/>
            <a:ext cx="914400" cy="914400"/>
          </a:xfrm>
          <a:prstGeom prst="rect">
            <a:avLst/>
          </a:prstGeom>
          <a:noFill/>
        </p:spPr>
        <p:txBody>
          <a:bodyPr wrap="square" lIns="0" tIns="0" rIns="0" bIns="0" rtlCol="0">
            <a:noAutofit/>
          </a:bodyPr>
          <a:lstStyle/>
          <a:p>
            <a:pPr marL="0" marR="0" lvl="0" indent="0" algn="l" defTabSz="609768"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pic>
        <p:nvPicPr>
          <p:cNvPr id="25" name="Picture 24">
            <a:extLst>
              <a:ext uri="{FF2B5EF4-FFF2-40B4-BE49-F238E27FC236}">
                <a16:creationId xmlns:a16="http://schemas.microsoft.com/office/drawing/2014/main" id="{A9B286D5-C994-6FBE-02D7-7F29560FF754}"/>
              </a:ext>
            </a:extLst>
          </p:cNvPr>
          <p:cNvPicPr>
            <a:picLocks noChangeAspect="1"/>
          </p:cNvPicPr>
          <p:nvPr/>
        </p:nvPicPr>
        <p:blipFill>
          <a:blip r:embed="rId5"/>
          <a:stretch>
            <a:fillRect/>
          </a:stretch>
        </p:blipFill>
        <p:spPr>
          <a:xfrm>
            <a:off x="2389240" y="4500510"/>
            <a:ext cx="2589519" cy="2235164"/>
          </a:xfrm>
          <a:prstGeom prst="rect">
            <a:avLst/>
          </a:prstGeom>
        </p:spPr>
      </p:pic>
      <p:cxnSp>
        <p:nvCxnSpPr>
          <p:cNvPr id="28" name="Straight Arrow Connector 27">
            <a:extLst>
              <a:ext uri="{FF2B5EF4-FFF2-40B4-BE49-F238E27FC236}">
                <a16:creationId xmlns:a16="http://schemas.microsoft.com/office/drawing/2014/main" id="{A4383913-F1D0-066C-1A2A-2DA2EC846B8B}"/>
              </a:ext>
            </a:extLst>
          </p:cNvPr>
          <p:cNvCxnSpPr>
            <a:cxnSpLocks/>
          </p:cNvCxnSpPr>
          <p:nvPr/>
        </p:nvCxnSpPr>
        <p:spPr>
          <a:xfrm flipH="1" flipV="1">
            <a:off x="7342876" y="3886200"/>
            <a:ext cx="2283019" cy="1035285"/>
          </a:xfrm>
          <a:prstGeom prst="straightConnector1">
            <a:avLst/>
          </a:prstGeom>
          <a:ln w="12700">
            <a:solidFill>
              <a:schemeClr val="accent2"/>
            </a:solidFill>
            <a:prstDash val="dash"/>
            <a:headEnd type="none"/>
            <a:tailEnd type="none"/>
          </a:ln>
        </p:spPr>
        <p:style>
          <a:lnRef idx="1">
            <a:schemeClr val="accent6"/>
          </a:lnRef>
          <a:fillRef idx="0">
            <a:schemeClr val="accent6"/>
          </a:fillRef>
          <a:effectRef idx="0">
            <a:schemeClr val="accent6"/>
          </a:effectRef>
          <a:fontRef idx="minor">
            <a:schemeClr val="tx1"/>
          </a:fontRef>
        </p:style>
      </p:cxnSp>
      <p:pic>
        <p:nvPicPr>
          <p:cNvPr id="30" name="Picture 29">
            <a:extLst>
              <a:ext uri="{FF2B5EF4-FFF2-40B4-BE49-F238E27FC236}">
                <a16:creationId xmlns:a16="http://schemas.microsoft.com/office/drawing/2014/main" id="{BAF13DE8-B76B-27FB-8709-A962A4574984}"/>
              </a:ext>
            </a:extLst>
          </p:cNvPr>
          <p:cNvPicPr>
            <a:picLocks noChangeAspect="1"/>
          </p:cNvPicPr>
          <p:nvPr/>
        </p:nvPicPr>
        <p:blipFill>
          <a:blip r:embed="rId6"/>
          <a:stretch>
            <a:fillRect/>
          </a:stretch>
        </p:blipFill>
        <p:spPr>
          <a:xfrm>
            <a:off x="9548740" y="4600672"/>
            <a:ext cx="2286000" cy="2114550"/>
          </a:xfrm>
          <a:prstGeom prst="rect">
            <a:avLst/>
          </a:prstGeom>
        </p:spPr>
      </p:pic>
      <p:pic>
        <p:nvPicPr>
          <p:cNvPr id="41" name="Picture 40">
            <a:extLst>
              <a:ext uri="{FF2B5EF4-FFF2-40B4-BE49-F238E27FC236}">
                <a16:creationId xmlns:a16="http://schemas.microsoft.com/office/drawing/2014/main" id="{85FDA734-804D-070E-2825-A72884E2C0E8}"/>
              </a:ext>
            </a:extLst>
          </p:cNvPr>
          <p:cNvPicPr>
            <a:picLocks noChangeAspect="1"/>
          </p:cNvPicPr>
          <p:nvPr/>
        </p:nvPicPr>
        <p:blipFill>
          <a:blip r:embed="rId7"/>
          <a:stretch>
            <a:fillRect/>
          </a:stretch>
        </p:blipFill>
        <p:spPr>
          <a:xfrm>
            <a:off x="5875626" y="4619722"/>
            <a:ext cx="1990725" cy="2076450"/>
          </a:xfrm>
          <a:prstGeom prst="rect">
            <a:avLst/>
          </a:prstGeom>
        </p:spPr>
      </p:pic>
      <p:pic>
        <p:nvPicPr>
          <p:cNvPr id="46" name="Picture 45">
            <a:extLst>
              <a:ext uri="{FF2B5EF4-FFF2-40B4-BE49-F238E27FC236}">
                <a16:creationId xmlns:a16="http://schemas.microsoft.com/office/drawing/2014/main" id="{AE414DCE-C203-40C6-2B4C-46FD7F5A5971}"/>
              </a:ext>
            </a:extLst>
          </p:cNvPr>
          <p:cNvPicPr>
            <a:picLocks noChangeAspect="1"/>
          </p:cNvPicPr>
          <p:nvPr/>
        </p:nvPicPr>
        <p:blipFill>
          <a:blip r:embed="rId8"/>
          <a:stretch>
            <a:fillRect/>
          </a:stretch>
        </p:blipFill>
        <p:spPr>
          <a:xfrm>
            <a:off x="10350481" y="1080916"/>
            <a:ext cx="1861190" cy="2295468"/>
          </a:xfrm>
          <a:prstGeom prst="rect">
            <a:avLst/>
          </a:prstGeom>
        </p:spPr>
      </p:pic>
      <p:cxnSp>
        <p:nvCxnSpPr>
          <p:cNvPr id="16" name="Straight Arrow Connector 15">
            <a:extLst>
              <a:ext uri="{FF2B5EF4-FFF2-40B4-BE49-F238E27FC236}">
                <a16:creationId xmlns:a16="http://schemas.microsoft.com/office/drawing/2014/main" id="{E4C91BDC-E017-9C03-00C9-DBB2B8B2D0B7}"/>
              </a:ext>
            </a:extLst>
          </p:cNvPr>
          <p:cNvCxnSpPr>
            <a:cxnSpLocks/>
            <a:stCxn id="25" idx="0"/>
          </p:cNvCxnSpPr>
          <p:nvPr/>
        </p:nvCxnSpPr>
        <p:spPr>
          <a:xfrm flipV="1">
            <a:off x="3684000" y="1891862"/>
            <a:ext cx="2043682" cy="2608648"/>
          </a:xfrm>
          <a:prstGeom prst="straightConnector1">
            <a:avLst/>
          </a:prstGeom>
          <a:ln w="12700">
            <a:solidFill>
              <a:schemeClr val="accent2"/>
            </a:solidFill>
            <a:prstDash val="dash"/>
            <a:headEnd type="none"/>
            <a:tailEnd type="none"/>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2FF60FC7-C4F9-A632-EC20-BCF65BB0997D}"/>
              </a:ext>
            </a:extLst>
          </p:cNvPr>
          <p:cNvCxnSpPr>
            <a:cxnSpLocks/>
            <a:endCxn id="46" idx="2"/>
          </p:cNvCxnSpPr>
          <p:nvPr/>
        </p:nvCxnSpPr>
        <p:spPr>
          <a:xfrm flipV="1">
            <a:off x="9518505" y="3376384"/>
            <a:ext cx="1762571" cy="282147"/>
          </a:xfrm>
          <a:prstGeom prst="straightConnector1">
            <a:avLst/>
          </a:prstGeom>
          <a:ln w="12700">
            <a:solidFill>
              <a:schemeClr val="accent2"/>
            </a:solidFill>
            <a:prstDash val="dash"/>
            <a:headEnd type="none"/>
            <a:tailEnd type="none"/>
          </a:ln>
        </p:spPr>
        <p:style>
          <a:lnRef idx="1">
            <a:schemeClr val="accent6"/>
          </a:lnRef>
          <a:fillRef idx="0">
            <a:schemeClr val="accent6"/>
          </a:fillRef>
          <a:effectRef idx="0">
            <a:schemeClr val="accent6"/>
          </a:effectRef>
          <a:fontRef idx="minor">
            <a:schemeClr val="tx1"/>
          </a:fontRef>
        </p:style>
      </p:cxnSp>
      <p:cxnSp>
        <p:nvCxnSpPr>
          <p:cNvPr id="32" name="Straight Arrow Connector 31">
            <a:extLst>
              <a:ext uri="{FF2B5EF4-FFF2-40B4-BE49-F238E27FC236}">
                <a16:creationId xmlns:a16="http://schemas.microsoft.com/office/drawing/2014/main" id="{A2B4B65D-E22F-7752-DFE8-253BB025D043}"/>
              </a:ext>
            </a:extLst>
          </p:cNvPr>
          <p:cNvCxnSpPr>
            <a:cxnSpLocks/>
          </p:cNvCxnSpPr>
          <p:nvPr/>
        </p:nvCxnSpPr>
        <p:spPr>
          <a:xfrm flipH="1" flipV="1">
            <a:off x="6446009" y="3084142"/>
            <a:ext cx="24661" cy="1614435"/>
          </a:xfrm>
          <a:prstGeom prst="straightConnector1">
            <a:avLst/>
          </a:prstGeom>
          <a:ln w="12700">
            <a:solidFill>
              <a:schemeClr val="accent2"/>
            </a:solidFill>
            <a:prstDash val="dash"/>
            <a:headEnd type="none"/>
            <a:tailEnd type="none"/>
          </a:ln>
        </p:spPr>
        <p:style>
          <a:lnRef idx="1">
            <a:schemeClr val="accent6"/>
          </a:lnRef>
          <a:fillRef idx="0">
            <a:schemeClr val="accent6"/>
          </a:fillRef>
          <a:effectRef idx="0">
            <a:schemeClr val="accent6"/>
          </a:effectRef>
          <a:fontRef idx="minor">
            <a:schemeClr val="tx1"/>
          </a:fontRef>
        </p:style>
      </p:cxnSp>
      <p:cxnSp>
        <p:nvCxnSpPr>
          <p:cNvPr id="59" name="Straight Arrow Connector 58">
            <a:extLst>
              <a:ext uri="{FF2B5EF4-FFF2-40B4-BE49-F238E27FC236}">
                <a16:creationId xmlns:a16="http://schemas.microsoft.com/office/drawing/2014/main" id="{FD347B6A-9C57-A440-2210-6984062B7037}"/>
              </a:ext>
            </a:extLst>
          </p:cNvPr>
          <p:cNvCxnSpPr>
            <a:cxnSpLocks/>
          </p:cNvCxnSpPr>
          <p:nvPr/>
        </p:nvCxnSpPr>
        <p:spPr>
          <a:xfrm>
            <a:off x="1051034" y="1376855"/>
            <a:ext cx="525517" cy="0"/>
          </a:xfrm>
          <a:prstGeom prst="straightConnector1">
            <a:avLst/>
          </a:prstGeom>
          <a:ln w="9525">
            <a:solidFill>
              <a:schemeClr val="tx1">
                <a:alpha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BEE8F99-FA7B-3771-9D32-494BEAFB8A33}"/>
              </a:ext>
            </a:extLst>
          </p:cNvPr>
          <p:cNvCxnSpPr>
            <a:cxnSpLocks/>
          </p:cNvCxnSpPr>
          <p:nvPr/>
        </p:nvCxnSpPr>
        <p:spPr>
          <a:xfrm flipV="1">
            <a:off x="1040524" y="1367911"/>
            <a:ext cx="0" cy="223308"/>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C13B7B-5516-CF92-801C-65ABA53E9DE5}"/>
              </a:ext>
            </a:extLst>
          </p:cNvPr>
          <p:cNvCxnSpPr>
            <a:cxnSpLocks/>
          </p:cNvCxnSpPr>
          <p:nvPr/>
        </p:nvCxnSpPr>
        <p:spPr>
          <a:xfrm>
            <a:off x="1040524" y="1591219"/>
            <a:ext cx="553043"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BE71B34E-2E16-54E5-03B4-52CA72F4183F}"/>
              </a:ext>
            </a:extLst>
          </p:cNvPr>
          <p:cNvSpPr txBox="1"/>
          <p:nvPr/>
        </p:nvSpPr>
        <p:spPr>
          <a:xfrm>
            <a:off x="1212207" y="1576574"/>
            <a:ext cx="344305" cy="155977"/>
          </a:xfrm>
          <a:prstGeom prst="rect">
            <a:avLst/>
          </a:prstGeom>
          <a:noFill/>
        </p:spPr>
        <p:txBody>
          <a:bodyPr wrap="square" lIns="0" tIns="0" rIns="0" bIns="0" rtlCol="0">
            <a:noAutofit/>
          </a:bodyPr>
          <a:lstStyle/>
          <a:p>
            <a:pPr marL="0" marR="0" lvl="0" indent="0" algn="l" defTabSz="609768" rtl="0" eaLnBrk="1" fontAlgn="auto" latinLnBrk="0" hangingPunct="1">
              <a:lnSpc>
                <a:spcPct val="100000"/>
              </a:lnSpc>
              <a:spcBef>
                <a:spcPts val="900"/>
              </a:spcBef>
              <a:spcAft>
                <a:spcPts val="0"/>
              </a:spcAft>
              <a:buClrTx/>
              <a:buSzTx/>
              <a:buFontTx/>
              <a:buNone/>
              <a:tabLst/>
              <a:defRPr/>
            </a:pPr>
            <a:r>
              <a:rPr kumimoji="0" lang="en-US" sz="105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1..*</a:t>
            </a:r>
          </a:p>
        </p:txBody>
      </p:sp>
      <p:sp>
        <p:nvSpPr>
          <p:cNvPr id="73" name="Speech Bubble: Rectangle with Corners Rounded 72">
            <a:extLst>
              <a:ext uri="{FF2B5EF4-FFF2-40B4-BE49-F238E27FC236}">
                <a16:creationId xmlns:a16="http://schemas.microsoft.com/office/drawing/2014/main" id="{CD4072DC-C2D5-59CA-AFDA-F25E28F7F3EF}"/>
              </a:ext>
            </a:extLst>
          </p:cNvPr>
          <p:cNvSpPr/>
          <p:nvPr/>
        </p:nvSpPr>
        <p:spPr>
          <a:xfrm>
            <a:off x="7866351" y="273025"/>
            <a:ext cx="2277289" cy="575169"/>
          </a:xfrm>
          <a:prstGeom prst="wedgeRoundRectCallout">
            <a:avLst>
              <a:gd name="adj1" fmla="val -70910"/>
              <a:gd name="adj2" fmla="val 353064"/>
              <a:gd name="adj3" fmla="val 16667"/>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The OAD is the GFI model &amp; Logical AD that will be </a:t>
            </a:r>
            <a:r>
              <a:rPr kumimoji="0" lang="en-US" sz="1200" b="0" i="1" u="none" strike="noStrike" kern="1200" cap="none" spc="0" normalizeH="0" baseline="0" noProof="0" dirty="0">
                <a:ln>
                  <a:noFill/>
                </a:ln>
                <a:solidFill>
                  <a:srgbClr val="FF0000"/>
                </a:solidFill>
                <a:effectLst/>
                <a:uLnTx/>
                <a:uFillTx/>
                <a:latin typeface="Arial" panose="020B0604020202020204"/>
                <a:ea typeface="+mn-ea"/>
                <a:cs typeface="+mn-cs"/>
              </a:rPr>
              <a:t>referenced</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as a specification</a:t>
            </a:r>
            <a:endPar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4" name="Speech Bubble: Rectangle with Corners Rounded 73">
            <a:extLst>
              <a:ext uri="{FF2B5EF4-FFF2-40B4-BE49-F238E27FC236}">
                <a16:creationId xmlns:a16="http://schemas.microsoft.com/office/drawing/2014/main" id="{02764172-4DD9-A261-9718-535C1989FCF0}"/>
              </a:ext>
            </a:extLst>
          </p:cNvPr>
          <p:cNvSpPr/>
          <p:nvPr/>
        </p:nvSpPr>
        <p:spPr>
          <a:xfrm>
            <a:off x="2231860" y="3262791"/>
            <a:ext cx="2115668" cy="914400"/>
          </a:xfrm>
          <a:prstGeom prst="wedgeRoundRectCallout">
            <a:avLst>
              <a:gd name="adj1" fmla="val 97459"/>
              <a:gd name="adj2" fmla="val -234123"/>
              <a:gd name="adj3" fmla="val 16667"/>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The ARA defines the information required by any particular OAD</a:t>
            </a:r>
            <a:endPar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5" name="Speech Bubble: Rectangle with Corners Rounded 74">
            <a:extLst>
              <a:ext uri="{FF2B5EF4-FFF2-40B4-BE49-F238E27FC236}">
                <a16:creationId xmlns:a16="http://schemas.microsoft.com/office/drawing/2014/main" id="{EA0CAE81-3B2D-ED4D-411D-3DA80B6CC7F0}"/>
              </a:ext>
            </a:extLst>
          </p:cNvPr>
          <p:cNvSpPr/>
          <p:nvPr/>
        </p:nvSpPr>
        <p:spPr>
          <a:xfrm>
            <a:off x="88241" y="4445894"/>
            <a:ext cx="2115668" cy="914400"/>
          </a:xfrm>
          <a:prstGeom prst="wedgeRoundRectCallout">
            <a:avLst>
              <a:gd name="adj1" fmla="val 67652"/>
              <a:gd name="adj2" fmla="val 140590"/>
              <a:gd name="adj3" fmla="val 16667"/>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Sections of the ARA could reference other specialized RADs (i.e. air </a:t>
            </a:r>
            <a:r>
              <a:rPr kumimoji="0" lang="en-US" sz="1200" b="0" i="0" u="none" strike="noStrike" kern="1200" cap="none" spc="0" normalizeH="0" baseline="0" noProof="0" dirty="0" err="1">
                <a:ln>
                  <a:noFill/>
                </a:ln>
                <a:solidFill>
                  <a:srgbClr val="000000"/>
                </a:solidFill>
                <a:effectLst/>
                <a:uLnTx/>
                <a:uFillTx/>
                <a:latin typeface="Arial" panose="020B0604020202020204"/>
                <a:ea typeface="+mn-ea"/>
                <a:cs typeface="+mn-cs"/>
              </a:rPr>
              <a:t>veh</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RAD)</a:t>
            </a:r>
            <a:endPar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7" name="Speech Bubble: Rectangle with Corners Rounded 76">
            <a:extLst>
              <a:ext uri="{FF2B5EF4-FFF2-40B4-BE49-F238E27FC236}">
                <a16:creationId xmlns:a16="http://schemas.microsoft.com/office/drawing/2014/main" id="{9896562C-694C-9848-C1A7-BF950028D548}"/>
              </a:ext>
            </a:extLst>
          </p:cNvPr>
          <p:cNvSpPr/>
          <p:nvPr/>
        </p:nvSpPr>
        <p:spPr>
          <a:xfrm>
            <a:off x="9730849" y="3499212"/>
            <a:ext cx="2451460" cy="914400"/>
          </a:xfrm>
          <a:prstGeom prst="wedgeRoundRectCallout">
            <a:avLst>
              <a:gd name="adj1" fmla="val -35500"/>
              <a:gd name="adj2" fmla="val 64521"/>
              <a:gd name="adj3" fmla="val 16667"/>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A Domain Overlay is a modular structured approach to address a domain concern and means for compliance</a:t>
            </a:r>
            <a:endPar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112B766C-BA0B-E4BF-3001-B524637ED537}"/>
              </a:ext>
            </a:extLst>
          </p:cNvPr>
          <p:cNvGrpSpPr/>
          <p:nvPr/>
        </p:nvGrpSpPr>
        <p:grpSpPr>
          <a:xfrm>
            <a:off x="8299483" y="1316567"/>
            <a:ext cx="1427327" cy="636583"/>
            <a:chOff x="8450203" y="1376855"/>
            <a:chExt cx="1427327" cy="636583"/>
          </a:xfrm>
        </p:grpSpPr>
        <p:sp>
          <p:nvSpPr>
            <p:cNvPr id="13" name="Rectangle 12">
              <a:extLst>
                <a:ext uri="{FF2B5EF4-FFF2-40B4-BE49-F238E27FC236}">
                  <a16:creationId xmlns:a16="http://schemas.microsoft.com/office/drawing/2014/main" id="{0EC0BE89-5974-8187-4C73-754562CFFEA4}"/>
                </a:ext>
              </a:extLst>
            </p:cNvPr>
            <p:cNvSpPr/>
            <p:nvPr/>
          </p:nvSpPr>
          <p:spPr>
            <a:xfrm>
              <a:off x="8450203" y="1376855"/>
              <a:ext cx="1427327" cy="575169"/>
            </a:xfrm>
            <a:prstGeom prst="rect">
              <a:avLst/>
            </a:prstGeom>
            <a:solidFill>
              <a:srgbClr val="FFF3CB"/>
            </a:solidFill>
            <a:ln>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14" name="TextBox 13">
              <a:extLst>
                <a:ext uri="{FF2B5EF4-FFF2-40B4-BE49-F238E27FC236}">
                  <a16:creationId xmlns:a16="http://schemas.microsoft.com/office/drawing/2014/main" id="{B118AE56-0513-60DE-71D5-A0B180798797}"/>
                </a:ext>
              </a:extLst>
            </p:cNvPr>
            <p:cNvSpPr txBox="1"/>
            <p:nvPr/>
          </p:nvSpPr>
          <p:spPr>
            <a:xfrm>
              <a:off x="8715580" y="1438269"/>
              <a:ext cx="970328" cy="575169"/>
            </a:xfrm>
            <a:prstGeom prst="rect">
              <a:avLst/>
            </a:prstGeom>
            <a:noFill/>
          </p:spPr>
          <p:txBody>
            <a:bodyPr wrap="square" lIns="0" tIns="0" rIns="0" bIns="0" rtlCol="0">
              <a:noAutofit/>
            </a:bodyPr>
            <a:lstStyle/>
            <a:p>
              <a:pPr algn="ctr">
                <a:spcBef>
                  <a:spcPts val="900"/>
                </a:spcBef>
              </a:pPr>
              <a:r>
                <a:rPr lang="en-US" sz="1000" dirty="0">
                  <a:solidFill>
                    <a:schemeClr val="tx1">
                      <a:lumMod val="75000"/>
                      <a:lumOff val="25000"/>
                    </a:schemeClr>
                  </a:solidFill>
                </a:rPr>
                <a:t>&lt;&lt;RAD&gt;&gt; </a:t>
              </a:r>
              <a:r>
                <a:rPr lang="en-US" sz="1000" b="1" dirty="0">
                  <a:solidFill>
                    <a:schemeClr val="tx1">
                      <a:lumMod val="75000"/>
                      <a:lumOff val="25000"/>
                    </a:schemeClr>
                  </a:solidFill>
                </a:rPr>
                <a:t>Product Ref Arch</a:t>
              </a:r>
            </a:p>
          </p:txBody>
        </p:sp>
      </p:grpSp>
      <p:grpSp>
        <p:nvGrpSpPr>
          <p:cNvPr id="18" name="Group 17">
            <a:extLst>
              <a:ext uri="{FF2B5EF4-FFF2-40B4-BE49-F238E27FC236}">
                <a16:creationId xmlns:a16="http://schemas.microsoft.com/office/drawing/2014/main" id="{347C2F23-A212-E270-7036-3458A5D8AE8B}"/>
              </a:ext>
            </a:extLst>
          </p:cNvPr>
          <p:cNvGrpSpPr/>
          <p:nvPr/>
        </p:nvGrpSpPr>
        <p:grpSpPr>
          <a:xfrm>
            <a:off x="8451883" y="1468967"/>
            <a:ext cx="1427327" cy="636583"/>
            <a:chOff x="8450203" y="1376855"/>
            <a:chExt cx="1427327" cy="636583"/>
          </a:xfrm>
        </p:grpSpPr>
        <p:sp>
          <p:nvSpPr>
            <p:cNvPr id="19" name="Rectangle 18">
              <a:extLst>
                <a:ext uri="{FF2B5EF4-FFF2-40B4-BE49-F238E27FC236}">
                  <a16:creationId xmlns:a16="http://schemas.microsoft.com/office/drawing/2014/main" id="{8F278BF0-B5E2-24A3-0515-050029C600DE}"/>
                </a:ext>
              </a:extLst>
            </p:cNvPr>
            <p:cNvSpPr/>
            <p:nvPr/>
          </p:nvSpPr>
          <p:spPr>
            <a:xfrm>
              <a:off x="8450203" y="1376855"/>
              <a:ext cx="1427327" cy="575169"/>
            </a:xfrm>
            <a:prstGeom prst="rect">
              <a:avLst/>
            </a:prstGeom>
            <a:solidFill>
              <a:srgbClr val="FFF3CB"/>
            </a:solidFill>
            <a:ln>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0" name="TextBox 19">
              <a:extLst>
                <a:ext uri="{FF2B5EF4-FFF2-40B4-BE49-F238E27FC236}">
                  <a16:creationId xmlns:a16="http://schemas.microsoft.com/office/drawing/2014/main" id="{8BB20F6F-D201-334B-0858-CDD52F93B62B}"/>
                </a:ext>
              </a:extLst>
            </p:cNvPr>
            <p:cNvSpPr txBox="1"/>
            <p:nvPr/>
          </p:nvSpPr>
          <p:spPr>
            <a:xfrm>
              <a:off x="8715580" y="1438269"/>
              <a:ext cx="970328" cy="575169"/>
            </a:xfrm>
            <a:prstGeom prst="rect">
              <a:avLst/>
            </a:prstGeom>
            <a:noFill/>
          </p:spPr>
          <p:txBody>
            <a:bodyPr wrap="square" lIns="0" tIns="0" rIns="0" bIns="0" rtlCol="0">
              <a:noAutofit/>
            </a:bodyPr>
            <a:lstStyle/>
            <a:p>
              <a:pPr algn="ctr">
                <a:spcBef>
                  <a:spcPts val="900"/>
                </a:spcBef>
              </a:pPr>
              <a:r>
                <a:rPr lang="en-US" sz="1000" dirty="0">
                  <a:solidFill>
                    <a:schemeClr val="tx1">
                      <a:lumMod val="75000"/>
                      <a:lumOff val="25000"/>
                    </a:schemeClr>
                  </a:solidFill>
                </a:rPr>
                <a:t>&lt;&lt;RAD&gt;&gt; </a:t>
              </a:r>
              <a:r>
                <a:rPr lang="en-US" sz="1000" b="1" dirty="0">
                  <a:solidFill>
                    <a:schemeClr val="tx1">
                      <a:lumMod val="75000"/>
                      <a:lumOff val="25000"/>
                    </a:schemeClr>
                  </a:solidFill>
                </a:rPr>
                <a:t>Product Ref Arch</a:t>
              </a:r>
            </a:p>
          </p:txBody>
        </p:sp>
      </p:grpSp>
      <p:grpSp>
        <p:nvGrpSpPr>
          <p:cNvPr id="21" name="Group 20">
            <a:extLst>
              <a:ext uri="{FF2B5EF4-FFF2-40B4-BE49-F238E27FC236}">
                <a16:creationId xmlns:a16="http://schemas.microsoft.com/office/drawing/2014/main" id="{0F20364D-A6DF-C3F6-4E0A-480DA53A0ADE}"/>
              </a:ext>
            </a:extLst>
          </p:cNvPr>
          <p:cNvGrpSpPr/>
          <p:nvPr/>
        </p:nvGrpSpPr>
        <p:grpSpPr>
          <a:xfrm>
            <a:off x="8604283" y="1621367"/>
            <a:ext cx="1427327" cy="636583"/>
            <a:chOff x="8450203" y="1376855"/>
            <a:chExt cx="1427327" cy="636583"/>
          </a:xfrm>
        </p:grpSpPr>
        <p:sp>
          <p:nvSpPr>
            <p:cNvPr id="23" name="Rectangle 22">
              <a:extLst>
                <a:ext uri="{FF2B5EF4-FFF2-40B4-BE49-F238E27FC236}">
                  <a16:creationId xmlns:a16="http://schemas.microsoft.com/office/drawing/2014/main" id="{883257AD-F7BD-AD07-FB8B-AD29B8CF9DC5}"/>
                </a:ext>
              </a:extLst>
            </p:cNvPr>
            <p:cNvSpPr/>
            <p:nvPr/>
          </p:nvSpPr>
          <p:spPr>
            <a:xfrm>
              <a:off x="8450203" y="1376855"/>
              <a:ext cx="1427327" cy="575169"/>
            </a:xfrm>
            <a:prstGeom prst="rect">
              <a:avLst/>
            </a:prstGeom>
            <a:solidFill>
              <a:srgbClr val="FFF3CB"/>
            </a:solidFill>
            <a:ln>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4" name="TextBox 23">
              <a:extLst>
                <a:ext uri="{FF2B5EF4-FFF2-40B4-BE49-F238E27FC236}">
                  <a16:creationId xmlns:a16="http://schemas.microsoft.com/office/drawing/2014/main" id="{94CD1469-DB23-B779-A48E-429623D12CAB}"/>
                </a:ext>
              </a:extLst>
            </p:cNvPr>
            <p:cNvSpPr txBox="1"/>
            <p:nvPr/>
          </p:nvSpPr>
          <p:spPr>
            <a:xfrm>
              <a:off x="8715580" y="1438269"/>
              <a:ext cx="970328" cy="575169"/>
            </a:xfrm>
            <a:prstGeom prst="rect">
              <a:avLst/>
            </a:prstGeom>
            <a:noFill/>
          </p:spPr>
          <p:txBody>
            <a:bodyPr wrap="square" lIns="0" tIns="0" rIns="0" bIns="0" rtlCol="0">
              <a:noAutofit/>
            </a:bodyPr>
            <a:lstStyle/>
            <a:p>
              <a:pPr algn="ctr">
                <a:spcBef>
                  <a:spcPts val="900"/>
                </a:spcBef>
              </a:pPr>
              <a:r>
                <a:rPr lang="en-US" sz="1000" dirty="0">
                  <a:solidFill>
                    <a:schemeClr val="tx1">
                      <a:lumMod val="75000"/>
                      <a:lumOff val="25000"/>
                    </a:schemeClr>
                  </a:solidFill>
                </a:rPr>
                <a:t>&lt;&lt;RAD&gt;&gt; </a:t>
              </a:r>
              <a:r>
                <a:rPr lang="en-US" sz="1000" b="1" dirty="0">
                  <a:solidFill>
                    <a:schemeClr val="tx1">
                      <a:lumMod val="75000"/>
                      <a:lumOff val="25000"/>
                    </a:schemeClr>
                  </a:solidFill>
                </a:rPr>
                <a:t>Product Ref Arch</a:t>
              </a:r>
            </a:p>
          </p:txBody>
        </p:sp>
      </p:grpSp>
      <p:grpSp>
        <p:nvGrpSpPr>
          <p:cNvPr id="26" name="Group 25">
            <a:extLst>
              <a:ext uri="{FF2B5EF4-FFF2-40B4-BE49-F238E27FC236}">
                <a16:creationId xmlns:a16="http://schemas.microsoft.com/office/drawing/2014/main" id="{D3DE424D-E86E-83A3-0347-7C5B88122539}"/>
              </a:ext>
            </a:extLst>
          </p:cNvPr>
          <p:cNvGrpSpPr/>
          <p:nvPr/>
        </p:nvGrpSpPr>
        <p:grpSpPr>
          <a:xfrm>
            <a:off x="8745270" y="1785093"/>
            <a:ext cx="1427327" cy="636583"/>
            <a:chOff x="8450203" y="1376855"/>
            <a:chExt cx="1427327" cy="636583"/>
          </a:xfrm>
        </p:grpSpPr>
        <p:sp>
          <p:nvSpPr>
            <p:cNvPr id="27" name="Rectangle 26">
              <a:extLst>
                <a:ext uri="{FF2B5EF4-FFF2-40B4-BE49-F238E27FC236}">
                  <a16:creationId xmlns:a16="http://schemas.microsoft.com/office/drawing/2014/main" id="{F7DF37DD-6D91-416E-007B-2ACB03D69883}"/>
                </a:ext>
              </a:extLst>
            </p:cNvPr>
            <p:cNvSpPr/>
            <p:nvPr/>
          </p:nvSpPr>
          <p:spPr>
            <a:xfrm>
              <a:off x="8450203" y="1376855"/>
              <a:ext cx="1427327" cy="575169"/>
            </a:xfrm>
            <a:prstGeom prst="rect">
              <a:avLst/>
            </a:prstGeom>
            <a:solidFill>
              <a:srgbClr val="FFF3CB"/>
            </a:solidFill>
            <a:ln>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dirty="0"/>
            </a:p>
          </p:txBody>
        </p:sp>
        <p:sp>
          <p:nvSpPr>
            <p:cNvPr id="29" name="TextBox 28">
              <a:extLst>
                <a:ext uri="{FF2B5EF4-FFF2-40B4-BE49-F238E27FC236}">
                  <a16:creationId xmlns:a16="http://schemas.microsoft.com/office/drawing/2014/main" id="{3BA0F53F-F421-5479-A801-271222912E89}"/>
                </a:ext>
              </a:extLst>
            </p:cNvPr>
            <p:cNvSpPr txBox="1"/>
            <p:nvPr/>
          </p:nvSpPr>
          <p:spPr>
            <a:xfrm>
              <a:off x="8715580" y="1438269"/>
              <a:ext cx="970328" cy="575169"/>
            </a:xfrm>
            <a:prstGeom prst="rect">
              <a:avLst/>
            </a:prstGeom>
            <a:noFill/>
          </p:spPr>
          <p:txBody>
            <a:bodyPr wrap="square" lIns="0" tIns="0" rIns="0" bIns="0" rtlCol="0">
              <a:noAutofit/>
            </a:bodyPr>
            <a:lstStyle/>
            <a:p>
              <a:pPr algn="ctr">
                <a:spcBef>
                  <a:spcPts val="900"/>
                </a:spcBef>
              </a:pPr>
              <a:r>
                <a:rPr lang="en-US" sz="1000" dirty="0">
                  <a:solidFill>
                    <a:schemeClr val="tx1">
                      <a:lumMod val="75000"/>
                      <a:lumOff val="25000"/>
                    </a:schemeClr>
                  </a:solidFill>
                </a:rPr>
                <a:t>&lt;&lt;RAD&gt;&gt; </a:t>
              </a:r>
              <a:r>
                <a:rPr lang="en-US" sz="1000" b="1" dirty="0">
                  <a:solidFill>
                    <a:schemeClr val="tx1">
                      <a:lumMod val="75000"/>
                      <a:lumOff val="25000"/>
                    </a:schemeClr>
                  </a:solidFill>
                </a:rPr>
                <a:t>Product Ref Arch</a:t>
              </a:r>
            </a:p>
          </p:txBody>
        </p:sp>
      </p:grpSp>
      <p:cxnSp>
        <p:nvCxnSpPr>
          <p:cNvPr id="33" name="Straight Arrow Connector 32">
            <a:extLst>
              <a:ext uri="{FF2B5EF4-FFF2-40B4-BE49-F238E27FC236}">
                <a16:creationId xmlns:a16="http://schemas.microsoft.com/office/drawing/2014/main" id="{8BA688FA-AEA2-95DA-1DCA-0B9B39CCF3DA}"/>
              </a:ext>
            </a:extLst>
          </p:cNvPr>
          <p:cNvCxnSpPr>
            <a:cxnSpLocks/>
          </p:cNvCxnSpPr>
          <p:nvPr/>
        </p:nvCxnSpPr>
        <p:spPr>
          <a:xfrm>
            <a:off x="8553648" y="2044136"/>
            <a:ext cx="11212" cy="534398"/>
          </a:xfrm>
          <a:prstGeom prst="straightConnector1">
            <a:avLst/>
          </a:prstGeom>
          <a:ln w="9525">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Speech Bubble: Rectangle with Corners Rounded 37">
            <a:extLst>
              <a:ext uri="{FF2B5EF4-FFF2-40B4-BE49-F238E27FC236}">
                <a16:creationId xmlns:a16="http://schemas.microsoft.com/office/drawing/2014/main" id="{52B3E694-AE23-E685-2B67-4EE0BB0FF7BB}"/>
              </a:ext>
            </a:extLst>
          </p:cNvPr>
          <p:cNvSpPr/>
          <p:nvPr/>
        </p:nvSpPr>
        <p:spPr>
          <a:xfrm>
            <a:off x="9732050" y="777254"/>
            <a:ext cx="2566561" cy="575169"/>
          </a:xfrm>
          <a:prstGeom prst="wedgeRoundRectCallout">
            <a:avLst>
              <a:gd name="adj1" fmla="val -43994"/>
              <a:gd name="adj2" fmla="val 111974"/>
              <a:gd name="adj3" fmla="val 16667"/>
            </a:avLst>
          </a:prstGeom>
          <a:solidFill>
            <a:schemeClr val="bg2">
              <a:alpha val="62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Library</a:t>
            </a:r>
            <a:r>
              <a:rPr kumimoji="0" lang="en-US" sz="1200" b="0" i="0" u="none" strike="noStrike" kern="1200" cap="none" spc="0" normalizeH="0" noProof="0" dirty="0">
                <a:ln>
                  <a:noFill/>
                </a:ln>
                <a:solidFill>
                  <a:srgbClr val="000000"/>
                </a:solidFill>
                <a:effectLst/>
                <a:uLnTx/>
                <a:uFillTx/>
                <a:latin typeface="Arial" panose="020B0604020202020204"/>
                <a:ea typeface="+mn-ea"/>
                <a:cs typeface="+mn-cs"/>
              </a:rPr>
              <a:t> of Product Ref Architecture Descriptions used to guide solution AD response</a:t>
            </a:r>
            <a:r>
              <a:rPr lang="en-US" sz="1200" dirty="0">
                <a:solidFill>
                  <a:srgbClr val="000000"/>
                </a:solidFill>
                <a:latin typeface="Arial" panose="020B0604020202020204"/>
              </a:rPr>
              <a:t> </a:t>
            </a:r>
            <a:endPar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Speech Bubble: Rectangle with Corners Rounded 30">
            <a:extLst>
              <a:ext uri="{FF2B5EF4-FFF2-40B4-BE49-F238E27FC236}">
                <a16:creationId xmlns:a16="http://schemas.microsoft.com/office/drawing/2014/main" id="{E8DB35E2-74F4-1DA3-31D1-BC6306207B0B}"/>
              </a:ext>
            </a:extLst>
          </p:cNvPr>
          <p:cNvSpPr/>
          <p:nvPr/>
        </p:nvSpPr>
        <p:spPr>
          <a:xfrm>
            <a:off x="122810" y="5815269"/>
            <a:ext cx="2046529" cy="575169"/>
          </a:xfrm>
          <a:prstGeom prst="wedgeRoundRectCallout">
            <a:avLst>
              <a:gd name="adj1" fmla="val 67586"/>
              <a:gd name="adj2" fmla="val 15072"/>
              <a:gd name="adj3" fmla="val 16667"/>
            </a:avLst>
          </a:prstGeom>
          <a:solidFill>
            <a:schemeClr val="bg2">
              <a:alpha val="62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Example, AF AV</a:t>
            </a:r>
            <a:r>
              <a:rPr kumimoji="0" lang="en-US" sz="1200" b="0" i="0" u="none" strike="noStrike" kern="1200" cap="none" spc="0" normalizeH="0" noProof="0" dirty="0">
                <a:ln>
                  <a:noFill/>
                </a:ln>
                <a:solidFill>
                  <a:srgbClr val="000000"/>
                </a:solidFill>
                <a:effectLst/>
                <a:uLnTx/>
                <a:uFillTx/>
                <a:latin typeface="Arial" panose="020B0604020202020204"/>
                <a:ea typeface="+mn-ea"/>
                <a:cs typeface="+mn-cs"/>
              </a:rPr>
              <a:t> RAD</a:t>
            </a:r>
            <a:endPar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473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ppt_x"/>
                                          </p:val>
                                        </p:tav>
                                        <p:tav tm="100000">
                                          <p:val>
                                            <p:strVal val="#ppt_x"/>
                                          </p:val>
                                        </p:tav>
                                      </p:tavLst>
                                    </p:anim>
                                    <p:anim calcmode="lin" valueType="num">
                                      <p:cBhvr additive="base">
                                        <p:cTn id="8"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500" fill="hold"/>
                                        <p:tgtEl>
                                          <p:spTgt spid="74"/>
                                        </p:tgtEl>
                                        <p:attrNameLst>
                                          <p:attrName>ppt_x</p:attrName>
                                        </p:attrNameLst>
                                      </p:cBhvr>
                                      <p:tavLst>
                                        <p:tav tm="0">
                                          <p:val>
                                            <p:strVal val="0-#ppt_w/2"/>
                                          </p:val>
                                        </p:tav>
                                        <p:tav tm="100000">
                                          <p:val>
                                            <p:strVal val="#ppt_x"/>
                                          </p:val>
                                        </p:tav>
                                      </p:tavLst>
                                    </p:anim>
                                    <p:anim calcmode="lin" valueType="num">
                                      <p:cBhvr additive="base">
                                        <p:cTn id="14" dur="5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additive="base">
                                        <p:cTn id="19" dur="500" fill="hold"/>
                                        <p:tgtEl>
                                          <p:spTgt spid="75"/>
                                        </p:tgtEl>
                                        <p:attrNameLst>
                                          <p:attrName>ppt_x</p:attrName>
                                        </p:attrNameLst>
                                      </p:cBhvr>
                                      <p:tavLst>
                                        <p:tav tm="0">
                                          <p:val>
                                            <p:strVal val="#ppt_x"/>
                                          </p:val>
                                        </p:tav>
                                        <p:tav tm="100000">
                                          <p:val>
                                            <p:strVal val="#ppt_x"/>
                                          </p:val>
                                        </p:tav>
                                      </p:tavLst>
                                    </p:anim>
                                    <p:anim calcmode="lin" valueType="num">
                                      <p:cBhvr additive="base">
                                        <p:cTn id="20"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74"/>
                                        </p:tgtEl>
                                      </p:cBhvr>
                                    </p:animEffect>
                                    <p:set>
                                      <p:cBhvr>
                                        <p:cTn id="25" dur="1" fill="hold">
                                          <p:stCondLst>
                                            <p:cond delay="499"/>
                                          </p:stCondLst>
                                        </p:cTn>
                                        <p:tgtEl>
                                          <p:spTgt spid="74"/>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75"/>
                                        </p:tgtEl>
                                      </p:cBhvr>
                                    </p:animEffect>
                                    <p:set>
                                      <p:cBhvr>
                                        <p:cTn id="28" dur="1" fill="hold">
                                          <p:stCondLst>
                                            <p:cond delay="499"/>
                                          </p:stCondLst>
                                        </p:cTn>
                                        <p:tgtEl>
                                          <p:spTgt spid="75"/>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73"/>
                                        </p:tgtEl>
                                      </p:cBhvr>
                                    </p:animEffect>
                                    <p:set>
                                      <p:cBhvr>
                                        <p:cTn id="31" dur="1" fill="hold">
                                          <p:stCondLst>
                                            <p:cond delay="499"/>
                                          </p:stCondLst>
                                        </p:cTn>
                                        <p:tgtEl>
                                          <p:spTgt spid="7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7"/>
                                        </p:tgtEl>
                                        <p:attrNameLst>
                                          <p:attrName>style.visibility</p:attrName>
                                        </p:attrNameLst>
                                      </p:cBhvr>
                                      <p:to>
                                        <p:strVal val="visible"/>
                                      </p:to>
                                    </p:set>
                                    <p:anim calcmode="lin" valueType="num">
                                      <p:cBhvr additive="base">
                                        <p:cTn id="36" dur="500" fill="hold"/>
                                        <p:tgtEl>
                                          <p:spTgt spid="77"/>
                                        </p:tgtEl>
                                        <p:attrNameLst>
                                          <p:attrName>ppt_x</p:attrName>
                                        </p:attrNameLst>
                                      </p:cBhvr>
                                      <p:tavLst>
                                        <p:tav tm="0">
                                          <p:val>
                                            <p:strVal val="#ppt_x"/>
                                          </p:val>
                                        </p:tav>
                                        <p:tav tm="100000">
                                          <p:val>
                                            <p:strVal val="#ppt_x"/>
                                          </p:val>
                                        </p:tav>
                                      </p:tavLst>
                                    </p:anim>
                                    <p:anim calcmode="lin" valueType="num">
                                      <p:cBhvr additive="base">
                                        <p:cTn id="37" dur="500" fill="hold"/>
                                        <p:tgtEl>
                                          <p:spTgt spid="77"/>
                                        </p:tgtEl>
                                        <p:attrNameLst>
                                          <p:attrName>ppt_y</p:attrName>
                                        </p:attrNameLst>
                                      </p:cBhvr>
                                      <p:tavLst>
                                        <p:tav tm="0">
                                          <p:val>
                                            <p:strVal val="1+#ppt_h/2"/>
                                          </p:val>
                                        </p:tav>
                                        <p:tav tm="100000">
                                          <p:val>
                                            <p:strVal val="#ppt_y"/>
                                          </p:val>
                                        </p:tav>
                                      </p:tavLst>
                                    </p:anim>
                                  </p:childTnLst>
                                </p:cTn>
                              </p:par>
                              <p:par>
                                <p:cTn id="38" presetID="1" presetClass="exit" presetSubtype="0" fill="hold" grpId="1" nodeType="withEffect">
                                  <p:stCondLst>
                                    <p:cond delay="0"/>
                                  </p:stCondLst>
                                  <p:childTnLst>
                                    <p:set>
                                      <p:cBhvr>
                                        <p:cTn id="39" dur="1" fill="hold">
                                          <p:stCondLst>
                                            <p:cond delay="0"/>
                                          </p:stCondLst>
                                        </p:cTn>
                                        <p:tgtEl>
                                          <p:spTgt spid="7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4" grpId="0" animBg="1"/>
      <p:bldP spid="74" grpId="1" animBg="1"/>
      <p:bldP spid="75" grpId="0" animBg="1"/>
      <p:bldP spid="75" grpId="1" animBg="1"/>
      <p:bldP spid="77" grpId="0" animBg="1"/>
      <p:bldP spid="77" grpId="1" animBg="1"/>
      <p:bldP spid="38"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FFF6-E62D-F1C4-DEE2-5E3553054B28}"/>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ADE2FD76-B4DD-BBB2-C97A-0F4447AF2C82}"/>
              </a:ext>
            </a:extLst>
          </p:cNvPr>
          <p:cNvSpPr>
            <a:spLocks noGrp="1"/>
          </p:cNvSpPr>
          <p:nvPr>
            <p:ph idx="1"/>
          </p:nvPr>
        </p:nvSpPr>
        <p:spPr>
          <a:xfrm>
            <a:off x="288516" y="954307"/>
            <a:ext cx="11621318" cy="4371513"/>
          </a:xfrm>
        </p:spPr>
        <p:txBody>
          <a:bodyPr/>
          <a:lstStyle/>
          <a:p>
            <a:pPr lvl="1"/>
            <a:r>
              <a:rPr lang="en-US" sz="1600" dirty="0"/>
              <a:t>A reference architecture description (RAD) is a set of templates, models, or  document sets that provides common  concepts, vocabulary, reusable designs, best practices, and standards for a domain or a category of solutions</a:t>
            </a:r>
            <a:r>
              <a:rPr lang="en-US" sz="1600" baseline="30000" dirty="0"/>
              <a:t>12345</a:t>
            </a:r>
            <a:r>
              <a:rPr lang="en-US" sz="1600" dirty="0"/>
              <a:t>. It is used to organize and guide how to apply specific patterns and/or practices to solve particular classes of problems related to domain concepts</a:t>
            </a:r>
            <a:r>
              <a:rPr lang="en-US" sz="1600" baseline="30000" dirty="0"/>
              <a:t>24</a:t>
            </a:r>
            <a:r>
              <a:rPr lang="en-US" sz="1600" dirty="0"/>
              <a:t>. It defines the fundamental components of the domain and the relations between them</a:t>
            </a:r>
            <a:r>
              <a:rPr lang="en-US" sz="1600" baseline="30000" dirty="0"/>
              <a:t>45</a:t>
            </a:r>
            <a:r>
              <a:rPr lang="en-US" sz="1600" dirty="0"/>
              <a:t>.</a:t>
            </a:r>
          </a:p>
          <a:p>
            <a:pPr marL="4763" lvl="1" indent="0">
              <a:buNone/>
            </a:pPr>
            <a:r>
              <a:rPr lang="en-US" sz="1600" dirty="0"/>
              <a:t>	Summarized from 5 sources and the web with modifications leh-10/2/2023</a:t>
            </a:r>
          </a:p>
          <a:p>
            <a:pPr lvl="1"/>
            <a:r>
              <a:rPr lang="en-US" sz="1600" dirty="0"/>
              <a:t>Acquisition Reference Architecture (ARA:) (Description) Common guidance and constraints to start the development of a specific (OAD) Objective Architecture Description.  Set of reusable model conventions, patterns, profiles, schemas, and templates used to govern model-based RFP activities, artifacts, and system lifecycle. Think of it as the rules for providing the system specific properties for defining an OAD. </a:t>
            </a:r>
          </a:p>
          <a:p>
            <a:pPr marL="285750" indent="-285750" algn="l">
              <a:buFont typeface="Arial" panose="020B0604020202020204" pitchFamily="34" charset="0"/>
              <a:buChar char="•"/>
            </a:pPr>
            <a:r>
              <a:rPr lang="en-US" sz="1600" dirty="0"/>
              <a:t>Objective Architecture Description (OAD): Descriptive model containing the requirements and constraints for the system to be acquired as tailored from the Acquisition Reference Architecture (ARA) and a chosen set of Domain Overlays. Tailored integrated set of model patterns a program provides in a request for proposal and on contract, in model form, that they want responded to in model form, as a solution architecture description, including digital traceability back to the OAD.</a:t>
            </a:r>
          </a:p>
          <a:p>
            <a:pPr marL="285750" indent="-285750" algn="l">
              <a:buFont typeface="Arial" panose="020B0604020202020204" pitchFamily="34" charset="0"/>
              <a:buChar char="•"/>
            </a:pPr>
            <a:r>
              <a:rPr lang="en-US" sz="1600" dirty="0"/>
              <a:t>Domain Overlay (DO): A pattern and collection of constructs needed to support analysis of a domain specific concern using a standardized approach.  </a:t>
            </a:r>
          </a:p>
        </p:txBody>
      </p:sp>
      <p:sp>
        <p:nvSpPr>
          <p:cNvPr id="4" name="Footer Placeholder 3">
            <a:extLst>
              <a:ext uri="{FF2B5EF4-FFF2-40B4-BE49-F238E27FC236}">
                <a16:creationId xmlns:a16="http://schemas.microsoft.com/office/drawing/2014/main" id="{C4AFCC34-C578-89B0-C19D-4711F8B892E7}"/>
              </a:ext>
            </a:extLst>
          </p:cNvPr>
          <p:cNvSpPr>
            <a:spLocks noGrp="1"/>
          </p:cNvSpPr>
          <p:nvPr>
            <p:ph type="ftr" sz="quarter" idx="11"/>
          </p:nvPr>
        </p:nvSpPr>
        <p:spPr>
          <a:xfrm>
            <a:off x="500323" y="6360599"/>
            <a:ext cx="1944443" cy="1846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 2021 Object Management Group.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CC06A670-3C6A-FD71-69E6-C43BD19A6B0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9" name="Speech Bubble: Rectangle with Corners Rounded 8">
            <a:extLst>
              <a:ext uri="{FF2B5EF4-FFF2-40B4-BE49-F238E27FC236}">
                <a16:creationId xmlns:a16="http://schemas.microsoft.com/office/drawing/2014/main" id="{565E067D-7D43-81E1-9C08-A2B042466F56}"/>
              </a:ext>
            </a:extLst>
          </p:cNvPr>
          <p:cNvSpPr/>
          <p:nvPr/>
        </p:nvSpPr>
        <p:spPr>
          <a:xfrm>
            <a:off x="7750738" y="160144"/>
            <a:ext cx="3285125" cy="681282"/>
          </a:xfrm>
          <a:prstGeom prst="wedgeRoundRectCallout">
            <a:avLst>
              <a:gd name="adj1" fmla="val -149934"/>
              <a:gd name="adj2" fmla="val 70679"/>
              <a:gd name="adj3" fmla="val 16667"/>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We make a distinction between a Reference Architecture Description and an Architecture Description that is being “referenced” such as the OAD. </a:t>
            </a:r>
            <a:endParaRPr lang="en-US" sz="1200" i="1" dirty="0">
              <a:solidFill>
                <a:schemeClr val="tx1"/>
              </a:solidFill>
            </a:endParaRPr>
          </a:p>
        </p:txBody>
      </p:sp>
      <p:sp>
        <p:nvSpPr>
          <p:cNvPr id="11" name="Rectangle 10">
            <a:extLst>
              <a:ext uri="{FF2B5EF4-FFF2-40B4-BE49-F238E27FC236}">
                <a16:creationId xmlns:a16="http://schemas.microsoft.com/office/drawing/2014/main" id="{33A48685-468A-DEDD-F9CA-3A12CC7E7512}"/>
              </a:ext>
            </a:extLst>
          </p:cNvPr>
          <p:cNvSpPr/>
          <p:nvPr/>
        </p:nvSpPr>
        <p:spPr>
          <a:xfrm>
            <a:off x="3783724" y="934225"/>
            <a:ext cx="777766" cy="365125"/>
          </a:xfrm>
          <a:prstGeom prst="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12" name="Rectangle 11">
            <a:extLst>
              <a:ext uri="{FF2B5EF4-FFF2-40B4-BE49-F238E27FC236}">
                <a16:creationId xmlns:a16="http://schemas.microsoft.com/office/drawing/2014/main" id="{B5B418A5-59E6-C162-DA1D-876834E99CB9}"/>
              </a:ext>
            </a:extLst>
          </p:cNvPr>
          <p:cNvSpPr/>
          <p:nvPr/>
        </p:nvSpPr>
        <p:spPr>
          <a:xfrm>
            <a:off x="3597713" y="3517136"/>
            <a:ext cx="777766" cy="365125"/>
          </a:xfrm>
          <a:prstGeom prst="rect">
            <a:avLst/>
          </a:prstGeom>
          <a:noFill/>
          <a:ln w="508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Tree>
    <p:extLst>
      <p:ext uri="{BB962C8B-B14F-4D97-AF65-F5344CB8AC3E}">
        <p14:creationId xmlns:p14="http://schemas.microsoft.com/office/powerpoint/2010/main" val="388387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D286-8330-B3F7-8578-CBCAC39738D5}"/>
              </a:ext>
            </a:extLst>
          </p:cNvPr>
          <p:cNvSpPr>
            <a:spLocks noGrp="1"/>
          </p:cNvSpPr>
          <p:nvPr>
            <p:ph type="title"/>
          </p:nvPr>
        </p:nvSpPr>
        <p:spPr/>
        <p:txBody>
          <a:bodyPr/>
          <a:lstStyle/>
          <a:p>
            <a:r>
              <a:rPr lang="en-US" dirty="0"/>
              <a:t>Using the General Concepts</a:t>
            </a:r>
          </a:p>
        </p:txBody>
      </p:sp>
      <p:sp>
        <p:nvSpPr>
          <p:cNvPr id="3" name="Content Placeholder 2">
            <a:extLst>
              <a:ext uri="{FF2B5EF4-FFF2-40B4-BE49-F238E27FC236}">
                <a16:creationId xmlns:a16="http://schemas.microsoft.com/office/drawing/2014/main" id="{33EDB2A5-8C86-7BD2-61FD-C2354F3388A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00560E24-4B3C-96C2-D276-2E08372D78AD}"/>
              </a:ext>
            </a:extLst>
          </p:cNvPr>
          <p:cNvSpPr>
            <a:spLocks noGrp="1"/>
          </p:cNvSpPr>
          <p:nvPr>
            <p:ph type="ftr" sz="quarter" idx="11"/>
          </p:nvPr>
        </p:nvSpPr>
        <p:spPr/>
        <p:txBody>
          <a:bodyPr/>
          <a:lstStyle/>
          <a:p>
            <a:r>
              <a:rPr lang="en-US"/>
              <a:t>® 2021 Object Management Group. All Rights Reserved.</a:t>
            </a:r>
            <a:endParaRPr lang="en-US" dirty="0"/>
          </a:p>
        </p:txBody>
      </p:sp>
      <p:sp>
        <p:nvSpPr>
          <p:cNvPr id="5" name="Slide Number Placeholder 4">
            <a:extLst>
              <a:ext uri="{FF2B5EF4-FFF2-40B4-BE49-F238E27FC236}">
                <a16:creationId xmlns:a16="http://schemas.microsoft.com/office/drawing/2014/main" id="{36A28FD1-078A-F280-9E37-FE99CF1A1B6F}"/>
              </a:ext>
            </a:extLst>
          </p:cNvPr>
          <p:cNvSpPr>
            <a:spLocks noGrp="1"/>
          </p:cNvSpPr>
          <p:nvPr>
            <p:ph type="sldNum" sz="quarter" idx="12"/>
          </p:nvPr>
        </p:nvSpPr>
        <p:spPr/>
        <p:txBody>
          <a:bodyPr/>
          <a:lstStyle/>
          <a:p>
            <a:fld id="{A82C3BC0-3EBF-3C4C-A3D8-795624EBC6AA}" type="slidenum">
              <a:rPr lang="en-US" smtClean="0"/>
              <a:pPr/>
              <a:t>14</a:t>
            </a:fld>
            <a:endParaRPr lang="en-US" dirty="0"/>
          </a:p>
        </p:txBody>
      </p:sp>
      <p:pic>
        <p:nvPicPr>
          <p:cNvPr id="7" name="Picture 6">
            <a:extLst>
              <a:ext uri="{FF2B5EF4-FFF2-40B4-BE49-F238E27FC236}">
                <a16:creationId xmlns:a16="http://schemas.microsoft.com/office/drawing/2014/main" id="{E8BC0B64-598C-12E5-8D19-F40ADAE37466}"/>
              </a:ext>
            </a:extLst>
          </p:cNvPr>
          <p:cNvPicPr>
            <a:picLocks noChangeAspect="1"/>
          </p:cNvPicPr>
          <p:nvPr/>
        </p:nvPicPr>
        <p:blipFill>
          <a:blip r:embed="rId2"/>
          <a:stretch>
            <a:fillRect/>
          </a:stretch>
        </p:blipFill>
        <p:spPr>
          <a:xfrm>
            <a:off x="0" y="11875"/>
            <a:ext cx="12198350" cy="6755588"/>
          </a:xfrm>
          <a:prstGeom prst="rect">
            <a:avLst/>
          </a:prstGeom>
        </p:spPr>
      </p:pic>
    </p:spTree>
    <p:extLst>
      <p:ext uri="{BB962C8B-B14F-4D97-AF65-F5344CB8AC3E}">
        <p14:creationId xmlns:p14="http://schemas.microsoft.com/office/powerpoint/2010/main" val="191989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5">
            <a:extLst>
              <a:ext uri="{FF2B5EF4-FFF2-40B4-BE49-F238E27FC236}">
                <a16:creationId xmlns:a16="http://schemas.microsoft.com/office/drawing/2014/main" id="{2CDF9964-5573-72E0-36A3-BE826AD0B3AF}"/>
              </a:ext>
            </a:extLst>
          </p:cNvPr>
          <p:cNvPicPr>
            <a:picLocks noGrp="1" noChangeAspect="1"/>
          </p:cNvPicPr>
          <p:nvPr>
            <p:ph idx="1"/>
          </p:nvPr>
        </p:nvPicPr>
        <p:blipFill>
          <a:blip r:embed="rId3"/>
          <a:stretch>
            <a:fillRect/>
          </a:stretch>
        </p:blipFill>
        <p:spPr>
          <a:xfrm>
            <a:off x="166090" y="922209"/>
            <a:ext cx="11881973" cy="5620495"/>
          </a:xfrm>
          <a:prstGeom prst="rect">
            <a:avLst/>
          </a:prstGeom>
          <a:effectLst>
            <a:glow rad="127000">
              <a:schemeClr val="accent1"/>
            </a:glow>
            <a:softEdge rad="0"/>
          </a:effectLst>
        </p:spPr>
      </p:pic>
      <p:sp>
        <p:nvSpPr>
          <p:cNvPr id="4" name="Footer Placeholder 3">
            <a:extLst>
              <a:ext uri="{FF2B5EF4-FFF2-40B4-BE49-F238E27FC236}">
                <a16:creationId xmlns:a16="http://schemas.microsoft.com/office/drawing/2014/main" id="{0B864BB9-9B11-8248-A5E8-66E7AEE4A9D8}"/>
              </a:ext>
            </a:extLst>
          </p:cNvPr>
          <p:cNvSpPr>
            <a:spLocks noGrp="1"/>
          </p:cNvSpPr>
          <p:nvPr>
            <p:ph type="ftr" sz="quarter" idx="11"/>
          </p:nvPr>
        </p:nvSpPr>
        <p:spPr>
          <a:xfrm>
            <a:off x="287417" y="6542704"/>
            <a:ext cx="1944443" cy="184666"/>
          </a:xfrm>
        </p:spPr>
        <p:txBody>
          <a:bodyPr/>
          <a:lstStyle/>
          <a:p>
            <a:pPr defTabSz="914400"/>
            <a:r>
              <a:rPr lang="en-US">
                <a:solidFill>
                  <a:srgbClr val="000000">
                    <a:lumMod val="75000"/>
                    <a:lumOff val="25000"/>
                  </a:srgbClr>
                </a:solidFill>
                <a:latin typeface="Arial" panose="020B0604020202020204"/>
              </a:rPr>
              <a:t>® 2021 Object Management Group. All Rights Reserved.</a:t>
            </a:r>
          </a:p>
          <a:p>
            <a:pPr defTabSz="914400"/>
            <a:endParaRPr lang="en-US">
              <a:solidFill>
                <a:srgbClr val="000000">
                  <a:lumMod val="75000"/>
                  <a:lumOff val="25000"/>
                </a:srgbClr>
              </a:solidFill>
              <a:latin typeface="Arial" panose="020B0604020202020204"/>
            </a:endParaRPr>
          </a:p>
        </p:txBody>
      </p:sp>
      <p:sp>
        <p:nvSpPr>
          <p:cNvPr id="3" name="Title 1">
            <a:extLst>
              <a:ext uri="{FF2B5EF4-FFF2-40B4-BE49-F238E27FC236}">
                <a16:creationId xmlns:a16="http://schemas.microsoft.com/office/drawing/2014/main" id="{9B3CBE0D-8860-4603-AFAC-230B3800084F}"/>
              </a:ext>
            </a:extLst>
          </p:cNvPr>
          <p:cNvSpPr>
            <a:spLocks noGrp="1"/>
          </p:cNvSpPr>
          <p:nvPr>
            <p:ph type="title"/>
          </p:nvPr>
        </p:nvSpPr>
        <p:spPr>
          <a:xfrm>
            <a:off x="1527175" y="0"/>
            <a:ext cx="0" cy="0"/>
          </a:xfrm>
        </p:spPr>
        <p:txBody>
          <a:bodyPr/>
          <a:lstStyle/>
          <a:p>
            <a:r>
              <a:rPr lang="en-US" dirty="0">
                <a:latin typeface="+mn-lt"/>
              </a:rPr>
              <a:t> </a:t>
            </a:r>
          </a:p>
        </p:txBody>
      </p:sp>
      <p:sp>
        <p:nvSpPr>
          <p:cNvPr id="5" name="Slide Number Placeholder 3">
            <a:extLst>
              <a:ext uri="{FF2B5EF4-FFF2-40B4-BE49-F238E27FC236}">
                <a16:creationId xmlns:a16="http://schemas.microsoft.com/office/drawing/2014/main" id="{BD4438B7-AFA6-4445-9AD9-4620EC74D4A6}"/>
              </a:ext>
            </a:extLst>
          </p:cNvPr>
          <p:cNvSpPr>
            <a:spLocks noGrp="1"/>
          </p:cNvSpPr>
          <p:nvPr>
            <p:ph type="sldNum" sz="quarter" idx="12"/>
          </p:nvPr>
        </p:nvSpPr>
        <p:spPr>
          <a:xfrm>
            <a:off x="1527175" y="0"/>
            <a:ext cx="0" cy="0"/>
          </a:xfrm>
        </p:spPr>
        <p:txBody>
          <a:bodyPr/>
          <a:lstStyle/>
          <a:p>
            <a:pPr defTabSz="685800">
              <a:defRPr/>
            </a:pPr>
            <a:r>
              <a:rPr lang="en-US" sz="1350" dirty="0">
                <a:solidFill>
                  <a:srgbClr val="000000"/>
                </a:solidFill>
                <a:latin typeface="Arial" panose="020B0604020202020204"/>
              </a:rPr>
              <a:t> </a:t>
            </a:r>
          </a:p>
        </p:txBody>
      </p:sp>
      <p:sp>
        <p:nvSpPr>
          <p:cNvPr id="7" name="Footer Placeholder 5">
            <a:extLst>
              <a:ext uri="{FF2B5EF4-FFF2-40B4-BE49-F238E27FC236}">
                <a16:creationId xmlns:a16="http://schemas.microsoft.com/office/drawing/2014/main" id="{C4BACE97-6B9E-48A4-990F-D2D3845D55CA}"/>
              </a:ext>
            </a:extLst>
          </p:cNvPr>
          <p:cNvSpPr txBox="1">
            <a:spLocks/>
          </p:cNvSpPr>
          <p:nvPr/>
        </p:nvSpPr>
        <p:spPr>
          <a:xfrm>
            <a:off x="1527175" y="0"/>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10" name="Title 1">
            <a:extLst>
              <a:ext uri="{FF2B5EF4-FFF2-40B4-BE49-F238E27FC236}">
                <a16:creationId xmlns:a16="http://schemas.microsoft.com/office/drawing/2014/main" id="{D3959793-4FEC-4A3D-A7B5-2C1E577E82CC}"/>
              </a:ext>
            </a:extLst>
          </p:cNvPr>
          <p:cNvSpPr txBox="1">
            <a:spLocks/>
          </p:cNvSpPr>
          <p:nvPr/>
        </p:nvSpPr>
        <p:spPr>
          <a:xfrm>
            <a:off x="150287" y="130629"/>
            <a:ext cx="8378579" cy="93421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20000"/>
              </a:lnSpc>
              <a:defRPr/>
            </a:pPr>
            <a:endParaRPr lang="en-US" sz="3300" dirty="0">
              <a:solidFill>
                <a:srgbClr val="00000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3B54E3BE-5440-7714-537A-E41B4010FEB6}"/>
              </a:ext>
            </a:extLst>
          </p:cNvPr>
          <p:cNvSpPr txBox="1">
            <a:spLocks/>
          </p:cNvSpPr>
          <p:nvPr/>
        </p:nvSpPr>
        <p:spPr>
          <a:xfrm>
            <a:off x="1527175" y="-299731"/>
            <a:ext cx="0" cy="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1800" b="1" kern="1200" cap="none" spc="75" baseline="0">
                <a:solidFill>
                  <a:srgbClr val="2B2B2B"/>
                </a:solidFill>
                <a:latin typeface="+mn-lt"/>
                <a:ea typeface="+mj-ea"/>
                <a:cs typeface="+mj-cs"/>
              </a:defRPr>
            </a:lvl1pPr>
          </a:lstStyle>
          <a:p>
            <a:pPr>
              <a:defRPr/>
            </a:pPr>
            <a:r>
              <a:rPr lang="en-US">
                <a:latin typeface="Arial" panose="020B0604020202020204"/>
              </a:rPr>
              <a:t> </a:t>
            </a:r>
            <a:endParaRPr lang="en-US" dirty="0">
              <a:latin typeface="Arial" panose="020B0604020202020204"/>
            </a:endParaRPr>
          </a:p>
        </p:txBody>
      </p:sp>
      <p:sp>
        <p:nvSpPr>
          <p:cNvPr id="12" name="Slide Number Placeholder 3">
            <a:extLst>
              <a:ext uri="{FF2B5EF4-FFF2-40B4-BE49-F238E27FC236}">
                <a16:creationId xmlns:a16="http://schemas.microsoft.com/office/drawing/2014/main" id="{C6E0C059-C1AF-71CB-EA39-9B6004F645AD}"/>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ctr"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350">
                <a:solidFill>
                  <a:srgbClr val="000000"/>
                </a:solidFill>
                <a:latin typeface="Arial" panose="020B0604020202020204"/>
              </a:rPr>
              <a:t> </a:t>
            </a:r>
            <a:endParaRPr lang="en-US" sz="1350" dirty="0">
              <a:solidFill>
                <a:srgbClr val="000000"/>
              </a:solidFill>
              <a:latin typeface="Arial" panose="020B0604020202020204"/>
            </a:endParaRPr>
          </a:p>
        </p:txBody>
      </p:sp>
      <p:sp>
        <p:nvSpPr>
          <p:cNvPr id="22" name="Footer Placeholder 5">
            <a:extLst>
              <a:ext uri="{FF2B5EF4-FFF2-40B4-BE49-F238E27FC236}">
                <a16:creationId xmlns:a16="http://schemas.microsoft.com/office/drawing/2014/main" id="{E62F4BBA-A235-7370-3FBA-1C63F7AA57C2}"/>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24" name="Freeform: Shape 23">
            <a:extLst>
              <a:ext uri="{FF2B5EF4-FFF2-40B4-BE49-F238E27FC236}">
                <a16:creationId xmlns:a16="http://schemas.microsoft.com/office/drawing/2014/main" id="{F3245571-7045-66B0-7848-E1A98A97D525}"/>
              </a:ext>
            </a:extLst>
          </p:cNvPr>
          <p:cNvSpPr/>
          <p:nvPr/>
        </p:nvSpPr>
        <p:spPr>
          <a:xfrm>
            <a:off x="-298606" y="1239358"/>
            <a:ext cx="10903389" cy="4501288"/>
          </a:xfrm>
          <a:custGeom>
            <a:avLst/>
            <a:gdLst>
              <a:gd name="connsiteX0" fmla="*/ 3814526 w 10903389"/>
              <a:gd name="connsiteY0" fmla="*/ 271604 h 4501288"/>
              <a:gd name="connsiteX1" fmla="*/ 3144569 w 10903389"/>
              <a:gd name="connsiteY1" fmla="*/ 389299 h 4501288"/>
              <a:gd name="connsiteX2" fmla="*/ 2592308 w 10903389"/>
              <a:gd name="connsiteY2" fmla="*/ 543208 h 4501288"/>
              <a:gd name="connsiteX3" fmla="*/ 2049100 w 10903389"/>
              <a:gd name="connsiteY3" fmla="*/ 660903 h 4501288"/>
              <a:gd name="connsiteX4" fmla="*/ 1659801 w 10903389"/>
              <a:gd name="connsiteY4" fmla="*/ 760491 h 4501288"/>
              <a:gd name="connsiteX5" fmla="*/ 1370090 w 10903389"/>
              <a:gd name="connsiteY5" fmla="*/ 823865 h 4501288"/>
              <a:gd name="connsiteX6" fmla="*/ 636759 w 10903389"/>
              <a:gd name="connsiteY6" fmla="*/ 1113576 h 4501288"/>
              <a:gd name="connsiteX7" fmla="*/ 301781 w 10903389"/>
              <a:gd name="connsiteY7" fmla="*/ 1258432 h 4501288"/>
              <a:gd name="connsiteX8" fmla="*/ 202193 w 10903389"/>
              <a:gd name="connsiteY8" fmla="*/ 1321806 h 4501288"/>
              <a:gd name="connsiteX9" fmla="*/ 3017 w 10903389"/>
              <a:gd name="connsiteY9" fmla="*/ 1683945 h 4501288"/>
              <a:gd name="connsiteX10" fmla="*/ 165979 w 10903389"/>
              <a:gd name="connsiteY10" fmla="*/ 2317687 h 4501288"/>
              <a:gd name="connsiteX11" fmla="*/ 356102 w 10903389"/>
              <a:gd name="connsiteY11" fmla="*/ 2879002 h 4501288"/>
              <a:gd name="connsiteX12" fmla="*/ 672973 w 10903389"/>
              <a:gd name="connsiteY12" fmla="*/ 3539905 h 4501288"/>
              <a:gd name="connsiteX13" fmla="*/ 881203 w 10903389"/>
              <a:gd name="connsiteY13" fmla="*/ 3838669 h 4501288"/>
              <a:gd name="connsiteX14" fmla="*/ 980791 w 10903389"/>
              <a:gd name="connsiteY14" fmla="*/ 4010685 h 4501288"/>
              <a:gd name="connsiteX15" fmla="*/ 1053219 w 10903389"/>
              <a:gd name="connsiteY15" fmla="*/ 4110273 h 4501288"/>
              <a:gd name="connsiteX16" fmla="*/ 1107539 w 10903389"/>
              <a:gd name="connsiteY16" fmla="*/ 4200808 h 4501288"/>
              <a:gd name="connsiteX17" fmla="*/ 1261448 w 10903389"/>
              <a:gd name="connsiteY17" fmla="*/ 4300396 h 4501288"/>
              <a:gd name="connsiteX18" fmla="*/ 1750335 w 10903389"/>
              <a:gd name="connsiteY18" fmla="*/ 4427145 h 4501288"/>
              <a:gd name="connsiteX19" fmla="*/ 2166795 w 10903389"/>
              <a:gd name="connsiteY19" fmla="*/ 4463359 h 4501288"/>
              <a:gd name="connsiteX20" fmla="*/ 5244973 w 10903389"/>
              <a:gd name="connsiteY20" fmla="*/ 4490519 h 4501288"/>
              <a:gd name="connsiteX21" fmla="*/ 7490232 w 10903389"/>
              <a:gd name="connsiteY21" fmla="*/ 4427145 h 4501288"/>
              <a:gd name="connsiteX22" fmla="*/ 9092696 w 10903389"/>
              <a:gd name="connsiteY22" fmla="*/ 4390931 h 4501288"/>
              <a:gd name="connsiteX23" fmla="*/ 9246605 w 10903389"/>
              <a:gd name="connsiteY23" fmla="*/ 4372824 h 4501288"/>
              <a:gd name="connsiteX24" fmla="*/ 9445781 w 10903389"/>
              <a:gd name="connsiteY24" fmla="*/ 4363770 h 4501288"/>
              <a:gd name="connsiteX25" fmla="*/ 9708331 w 10903389"/>
              <a:gd name="connsiteY25" fmla="*/ 4318503 h 4501288"/>
              <a:gd name="connsiteX26" fmla="*/ 10034256 w 10903389"/>
              <a:gd name="connsiteY26" fmla="*/ 4282289 h 4501288"/>
              <a:gd name="connsiteX27" fmla="*/ 10486930 w 10903389"/>
              <a:gd name="connsiteY27" fmla="*/ 4218915 h 4501288"/>
              <a:gd name="connsiteX28" fmla="*/ 10613678 w 10903389"/>
              <a:gd name="connsiteY28" fmla="*/ 4182701 h 4501288"/>
              <a:gd name="connsiteX29" fmla="*/ 10731373 w 10903389"/>
              <a:gd name="connsiteY29" fmla="*/ 4092166 h 4501288"/>
              <a:gd name="connsiteX30" fmla="*/ 10803801 w 10903389"/>
              <a:gd name="connsiteY30" fmla="*/ 3983525 h 4501288"/>
              <a:gd name="connsiteX31" fmla="*/ 10885282 w 10903389"/>
              <a:gd name="connsiteY31" fmla="*/ 3711921 h 4501288"/>
              <a:gd name="connsiteX32" fmla="*/ 10903389 w 10903389"/>
              <a:gd name="connsiteY32" fmla="*/ 3585172 h 4501288"/>
              <a:gd name="connsiteX33" fmla="*/ 10885282 w 10903389"/>
              <a:gd name="connsiteY33" fmla="*/ 3358836 h 4501288"/>
              <a:gd name="connsiteX34" fmla="*/ 10803801 w 10903389"/>
              <a:gd name="connsiteY34" fmla="*/ 3087232 h 4501288"/>
              <a:gd name="connsiteX35" fmla="*/ 10749480 w 10903389"/>
              <a:gd name="connsiteY35" fmla="*/ 2969537 h 4501288"/>
              <a:gd name="connsiteX36" fmla="*/ 10695159 w 10903389"/>
              <a:gd name="connsiteY36" fmla="*/ 2833735 h 4501288"/>
              <a:gd name="connsiteX37" fmla="*/ 10550304 w 10903389"/>
              <a:gd name="connsiteY37" fmla="*/ 2589291 h 4501288"/>
              <a:gd name="connsiteX38" fmla="*/ 10514090 w 10903389"/>
              <a:gd name="connsiteY38" fmla="*/ 2525917 h 4501288"/>
              <a:gd name="connsiteX39" fmla="*/ 10486930 w 10903389"/>
              <a:gd name="connsiteY39" fmla="*/ 2480650 h 4501288"/>
              <a:gd name="connsiteX40" fmla="*/ 10251539 w 10903389"/>
              <a:gd name="connsiteY40" fmla="*/ 2272420 h 4501288"/>
              <a:gd name="connsiteX41" fmla="*/ 10161005 w 10903389"/>
              <a:gd name="connsiteY41" fmla="*/ 2227153 h 4501288"/>
              <a:gd name="connsiteX42" fmla="*/ 9527262 w 10903389"/>
              <a:gd name="connsiteY42" fmla="*/ 2181885 h 4501288"/>
              <a:gd name="connsiteX43" fmla="*/ 9454834 w 10903389"/>
              <a:gd name="connsiteY43" fmla="*/ 2154725 h 4501288"/>
              <a:gd name="connsiteX44" fmla="*/ 9246605 w 10903389"/>
              <a:gd name="connsiteY44" fmla="*/ 2009869 h 4501288"/>
              <a:gd name="connsiteX45" fmla="*/ 9137963 w 10903389"/>
              <a:gd name="connsiteY45" fmla="*/ 1855961 h 4501288"/>
              <a:gd name="connsiteX46" fmla="*/ 9074589 w 10903389"/>
              <a:gd name="connsiteY46" fmla="*/ 1738265 h 4501288"/>
              <a:gd name="connsiteX47" fmla="*/ 9083642 w 10903389"/>
              <a:gd name="connsiteY47" fmla="*/ 1711105 h 4501288"/>
              <a:gd name="connsiteX48" fmla="*/ 9065535 w 10903389"/>
              <a:gd name="connsiteY48" fmla="*/ 1466661 h 4501288"/>
              <a:gd name="connsiteX49" fmla="*/ 9002161 w 10903389"/>
              <a:gd name="connsiteY49" fmla="*/ 1348966 h 4501288"/>
              <a:gd name="connsiteX50" fmla="*/ 8866359 w 10903389"/>
              <a:gd name="connsiteY50" fmla="*/ 1176951 h 4501288"/>
              <a:gd name="connsiteX51" fmla="*/ 8839199 w 10903389"/>
              <a:gd name="connsiteY51" fmla="*/ 1140737 h 4501288"/>
              <a:gd name="connsiteX52" fmla="*/ 8694343 w 10903389"/>
              <a:gd name="connsiteY52" fmla="*/ 1032095 h 4501288"/>
              <a:gd name="connsiteX53" fmla="*/ 8323151 w 10903389"/>
              <a:gd name="connsiteY53" fmla="*/ 805759 h 4501288"/>
              <a:gd name="connsiteX54" fmla="*/ 8114922 w 10903389"/>
              <a:gd name="connsiteY54" fmla="*/ 669957 h 4501288"/>
              <a:gd name="connsiteX55" fmla="*/ 7662248 w 10903389"/>
              <a:gd name="connsiteY55" fmla="*/ 497941 h 4501288"/>
              <a:gd name="connsiteX56" fmla="*/ 7173361 w 10903389"/>
              <a:gd name="connsiteY56" fmla="*/ 362139 h 4501288"/>
              <a:gd name="connsiteX57" fmla="*/ 6865543 w 10903389"/>
              <a:gd name="connsiteY57" fmla="*/ 280658 h 4501288"/>
              <a:gd name="connsiteX58" fmla="*/ 6684474 w 10903389"/>
              <a:gd name="connsiteY58" fmla="*/ 253497 h 4501288"/>
              <a:gd name="connsiteX59" fmla="*/ 6394763 w 10903389"/>
              <a:gd name="connsiteY59" fmla="*/ 199176 h 4501288"/>
              <a:gd name="connsiteX60" fmla="*/ 6050731 w 10903389"/>
              <a:gd name="connsiteY60" fmla="*/ 144856 h 4501288"/>
              <a:gd name="connsiteX61" fmla="*/ 5136331 w 10903389"/>
              <a:gd name="connsiteY61" fmla="*/ 0 h 4501288"/>
              <a:gd name="connsiteX62" fmla="*/ 4457322 w 10903389"/>
              <a:gd name="connsiteY62" fmla="*/ 72428 h 4501288"/>
              <a:gd name="connsiteX63" fmla="*/ 4049916 w 10903389"/>
              <a:gd name="connsiteY63" fmla="*/ 199176 h 4501288"/>
              <a:gd name="connsiteX64" fmla="*/ 3968434 w 10903389"/>
              <a:gd name="connsiteY64" fmla="*/ 217283 h 4501288"/>
              <a:gd name="connsiteX65" fmla="*/ 3941274 w 10903389"/>
              <a:gd name="connsiteY65" fmla="*/ 226337 h 4501288"/>
              <a:gd name="connsiteX66" fmla="*/ 3896007 w 10903389"/>
              <a:gd name="connsiteY66" fmla="*/ 253497 h 4501288"/>
              <a:gd name="connsiteX67" fmla="*/ 3814526 w 10903389"/>
              <a:gd name="connsiteY67" fmla="*/ 262551 h 4501288"/>
              <a:gd name="connsiteX68" fmla="*/ 3714937 w 10903389"/>
              <a:gd name="connsiteY68" fmla="*/ 280658 h 45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903389" h="4501288">
                <a:moveTo>
                  <a:pt x="3814526" y="271604"/>
                </a:moveTo>
                <a:cubicBezTo>
                  <a:pt x="3580870" y="306220"/>
                  <a:pt x="3381610" y="332234"/>
                  <a:pt x="3144569" y="389299"/>
                </a:cubicBezTo>
                <a:cubicBezTo>
                  <a:pt x="2958775" y="434027"/>
                  <a:pt x="2777794" y="497220"/>
                  <a:pt x="2592308" y="543208"/>
                </a:cubicBezTo>
                <a:cubicBezTo>
                  <a:pt x="2412482" y="587793"/>
                  <a:pt x="2229537" y="618859"/>
                  <a:pt x="2049100" y="660903"/>
                </a:cubicBezTo>
                <a:cubicBezTo>
                  <a:pt x="1918649" y="691299"/>
                  <a:pt x="1790047" y="729232"/>
                  <a:pt x="1659801" y="760491"/>
                </a:cubicBezTo>
                <a:cubicBezTo>
                  <a:pt x="1563677" y="783561"/>
                  <a:pt x="1463535" y="791614"/>
                  <a:pt x="1370090" y="823865"/>
                </a:cubicBezTo>
                <a:cubicBezTo>
                  <a:pt x="1121643" y="909612"/>
                  <a:pt x="880789" y="1015964"/>
                  <a:pt x="636759" y="1113576"/>
                </a:cubicBezTo>
                <a:cubicBezTo>
                  <a:pt x="603902" y="1126719"/>
                  <a:pt x="367193" y="1223001"/>
                  <a:pt x="301781" y="1258432"/>
                </a:cubicBezTo>
                <a:cubicBezTo>
                  <a:pt x="267183" y="1277173"/>
                  <a:pt x="235389" y="1300681"/>
                  <a:pt x="202193" y="1321806"/>
                </a:cubicBezTo>
                <a:cubicBezTo>
                  <a:pt x="148019" y="1401262"/>
                  <a:pt x="12494" y="1567855"/>
                  <a:pt x="3017" y="1683945"/>
                </a:cubicBezTo>
                <a:cubicBezTo>
                  <a:pt x="-18362" y="1945836"/>
                  <a:pt x="77855" y="2070450"/>
                  <a:pt x="165979" y="2317687"/>
                </a:cubicBezTo>
                <a:cubicBezTo>
                  <a:pt x="232304" y="2503766"/>
                  <a:pt x="282735" y="2695585"/>
                  <a:pt x="356102" y="2879002"/>
                </a:cubicBezTo>
                <a:cubicBezTo>
                  <a:pt x="440021" y="3088800"/>
                  <a:pt x="538551" y="3364123"/>
                  <a:pt x="672973" y="3539905"/>
                </a:cubicBezTo>
                <a:cubicBezTo>
                  <a:pt x="792651" y="3696407"/>
                  <a:pt x="785184" y="3676638"/>
                  <a:pt x="881203" y="3838669"/>
                </a:cubicBezTo>
                <a:cubicBezTo>
                  <a:pt x="939864" y="3937659"/>
                  <a:pt x="922479" y="3925461"/>
                  <a:pt x="980791" y="4010685"/>
                </a:cubicBezTo>
                <a:cubicBezTo>
                  <a:pt x="1003970" y="4044561"/>
                  <a:pt x="1030450" y="4076120"/>
                  <a:pt x="1053219" y="4110273"/>
                </a:cubicBezTo>
                <a:cubicBezTo>
                  <a:pt x="1072741" y="4139556"/>
                  <a:pt x="1081549" y="4177078"/>
                  <a:pt x="1107539" y="4200808"/>
                </a:cubicBezTo>
                <a:cubicBezTo>
                  <a:pt x="1152665" y="4242010"/>
                  <a:pt x="1206793" y="4273068"/>
                  <a:pt x="1261448" y="4300396"/>
                </a:cubicBezTo>
                <a:cubicBezTo>
                  <a:pt x="1419171" y="4379258"/>
                  <a:pt x="1574386" y="4404873"/>
                  <a:pt x="1750335" y="4427145"/>
                </a:cubicBezTo>
                <a:cubicBezTo>
                  <a:pt x="1888576" y="4444644"/>
                  <a:pt x="2027474" y="4460832"/>
                  <a:pt x="2166795" y="4463359"/>
                </a:cubicBezTo>
                <a:lnTo>
                  <a:pt x="5244973" y="4490519"/>
                </a:lnTo>
                <a:cubicBezTo>
                  <a:pt x="6284323" y="4513112"/>
                  <a:pt x="5465756" y="4503829"/>
                  <a:pt x="7490232" y="4427145"/>
                </a:cubicBezTo>
                <a:cubicBezTo>
                  <a:pt x="8149308" y="4402180"/>
                  <a:pt x="8326356" y="4404259"/>
                  <a:pt x="9092696" y="4390931"/>
                </a:cubicBezTo>
                <a:cubicBezTo>
                  <a:pt x="9143999" y="4384895"/>
                  <a:pt x="9195100" y="4376786"/>
                  <a:pt x="9246605" y="4372824"/>
                </a:cubicBezTo>
                <a:cubicBezTo>
                  <a:pt x="9312870" y="4367727"/>
                  <a:pt x="9379776" y="4371535"/>
                  <a:pt x="9445781" y="4363770"/>
                </a:cubicBezTo>
                <a:cubicBezTo>
                  <a:pt x="9533981" y="4353394"/>
                  <a:pt x="9620362" y="4330683"/>
                  <a:pt x="9708331" y="4318503"/>
                </a:cubicBezTo>
                <a:cubicBezTo>
                  <a:pt x="9816608" y="4303511"/>
                  <a:pt x="9925717" y="4295249"/>
                  <a:pt x="10034256" y="4282289"/>
                </a:cubicBezTo>
                <a:cubicBezTo>
                  <a:pt x="10085319" y="4276192"/>
                  <a:pt x="10398461" y="4237681"/>
                  <a:pt x="10486930" y="4218915"/>
                </a:cubicBezTo>
                <a:cubicBezTo>
                  <a:pt x="10529914" y="4209797"/>
                  <a:pt x="10571429" y="4194772"/>
                  <a:pt x="10613678" y="4182701"/>
                </a:cubicBezTo>
                <a:cubicBezTo>
                  <a:pt x="10661459" y="4154033"/>
                  <a:pt x="10691270" y="4139788"/>
                  <a:pt x="10731373" y="4092166"/>
                </a:cubicBezTo>
                <a:cubicBezTo>
                  <a:pt x="10759408" y="4058874"/>
                  <a:pt x="10779658" y="4019739"/>
                  <a:pt x="10803801" y="3983525"/>
                </a:cubicBezTo>
                <a:cubicBezTo>
                  <a:pt x="10834620" y="3891069"/>
                  <a:pt x="10864097" y="3808767"/>
                  <a:pt x="10885282" y="3711921"/>
                </a:cubicBezTo>
                <a:cubicBezTo>
                  <a:pt x="10894402" y="3670228"/>
                  <a:pt x="10897353" y="3627422"/>
                  <a:pt x="10903389" y="3585172"/>
                </a:cubicBezTo>
                <a:cubicBezTo>
                  <a:pt x="10897353" y="3509727"/>
                  <a:pt x="10896509" y="3433685"/>
                  <a:pt x="10885282" y="3358836"/>
                </a:cubicBezTo>
                <a:cubicBezTo>
                  <a:pt x="10877611" y="3307694"/>
                  <a:pt x="10822290" y="3134295"/>
                  <a:pt x="10803801" y="3087232"/>
                </a:cubicBezTo>
                <a:cubicBezTo>
                  <a:pt x="10788002" y="3047015"/>
                  <a:pt x="10766501" y="3009252"/>
                  <a:pt x="10749480" y="2969537"/>
                </a:cubicBezTo>
                <a:cubicBezTo>
                  <a:pt x="10730275" y="2924725"/>
                  <a:pt x="10716963" y="2877342"/>
                  <a:pt x="10695159" y="2833735"/>
                </a:cubicBezTo>
                <a:cubicBezTo>
                  <a:pt x="10637053" y="2717523"/>
                  <a:pt x="10606731" y="2683336"/>
                  <a:pt x="10550304" y="2589291"/>
                </a:cubicBezTo>
                <a:cubicBezTo>
                  <a:pt x="10537786" y="2568428"/>
                  <a:pt x="10526349" y="2546933"/>
                  <a:pt x="10514090" y="2525917"/>
                </a:cubicBezTo>
                <a:cubicBezTo>
                  <a:pt x="10505224" y="2510717"/>
                  <a:pt x="10499373" y="2493093"/>
                  <a:pt x="10486930" y="2480650"/>
                </a:cubicBezTo>
                <a:cubicBezTo>
                  <a:pt x="10397149" y="2390869"/>
                  <a:pt x="10358910" y="2344001"/>
                  <a:pt x="10251539" y="2272420"/>
                </a:cubicBezTo>
                <a:cubicBezTo>
                  <a:pt x="10223466" y="2253704"/>
                  <a:pt x="10192872" y="2238237"/>
                  <a:pt x="10161005" y="2227153"/>
                </a:cubicBezTo>
                <a:cubicBezTo>
                  <a:pt x="9982420" y="2165036"/>
                  <a:pt x="9626879" y="2185380"/>
                  <a:pt x="9527262" y="2181885"/>
                </a:cubicBezTo>
                <a:cubicBezTo>
                  <a:pt x="9503119" y="2172832"/>
                  <a:pt x="9476818" y="2168199"/>
                  <a:pt x="9454834" y="2154725"/>
                </a:cubicBezTo>
                <a:cubicBezTo>
                  <a:pt x="9382744" y="2110541"/>
                  <a:pt x="9246605" y="2009869"/>
                  <a:pt x="9246605" y="2009869"/>
                </a:cubicBezTo>
                <a:cubicBezTo>
                  <a:pt x="9210391" y="1958566"/>
                  <a:pt x="9172796" y="1908211"/>
                  <a:pt x="9137963" y="1855961"/>
                </a:cubicBezTo>
                <a:cubicBezTo>
                  <a:pt x="9085313" y="1776986"/>
                  <a:pt x="9092986" y="1793460"/>
                  <a:pt x="9074589" y="1738265"/>
                </a:cubicBezTo>
                <a:cubicBezTo>
                  <a:pt x="9077607" y="1729212"/>
                  <a:pt x="9081770" y="1720463"/>
                  <a:pt x="9083642" y="1711105"/>
                </a:cubicBezTo>
                <a:cubicBezTo>
                  <a:pt x="9101288" y="1622877"/>
                  <a:pt x="9095976" y="1567116"/>
                  <a:pt x="9065535" y="1466661"/>
                </a:cubicBezTo>
                <a:cubicBezTo>
                  <a:pt x="9052613" y="1424018"/>
                  <a:pt x="9027404" y="1385683"/>
                  <a:pt x="9002161" y="1348966"/>
                </a:cubicBezTo>
                <a:cubicBezTo>
                  <a:pt x="8960774" y="1288767"/>
                  <a:pt x="8910191" y="1235394"/>
                  <a:pt x="8866359" y="1176951"/>
                </a:cubicBezTo>
                <a:cubicBezTo>
                  <a:pt x="8857306" y="1164880"/>
                  <a:pt x="8849869" y="1151407"/>
                  <a:pt x="8839199" y="1140737"/>
                </a:cubicBezTo>
                <a:cubicBezTo>
                  <a:pt x="8807225" y="1108763"/>
                  <a:pt x="8725033" y="1051352"/>
                  <a:pt x="8694343" y="1032095"/>
                </a:cubicBezTo>
                <a:cubicBezTo>
                  <a:pt x="8571588" y="955072"/>
                  <a:pt x="8446172" y="882357"/>
                  <a:pt x="8323151" y="805759"/>
                </a:cubicBezTo>
                <a:cubicBezTo>
                  <a:pt x="8308469" y="796617"/>
                  <a:pt x="8136688" y="679752"/>
                  <a:pt x="8114922" y="669957"/>
                </a:cubicBezTo>
                <a:cubicBezTo>
                  <a:pt x="7901178" y="573771"/>
                  <a:pt x="7918274" y="574139"/>
                  <a:pt x="7662248" y="497941"/>
                </a:cubicBezTo>
                <a:cubicBezTo>
                  <a:pt x="7500142" y="449695"/>
                  <a:pt x="7334794" y="412588"/>
                  <a:pt x="7173361" y="362139"/>
                </a:cubicBezTo>
                <a:cubicBezTo>
                  <a:pt x="7032581" y="318144"/>
                  <a:pt x="7014984" y="308186"/>
                  <a:pt x="6865543" y="280658"/>
                </a:cubicBezTo>
                <a:cubicBezTo>
                  <a:pt x="6805521" y="269601"/>
                  <a:pt x="6744611" y="263906"/>
                  <a:pt x="6684474" y="253497"/>
                </a:cubicBezTo>
                <a:cubicBezTo>
                  <a:pt x="6587660" y="236741"/>
                  <a:pt x="6491604" y="215777"/>
                  <a:pt x="6394763" y="199176"/>
                </a:cubicBezTo>
                <a:cubicBezTo>
                  <a:pt x="6280334" y="179560"/>
                  <a:pt x="6165220" y="164116"/>
                  <a:pt x="6050731" y="144856"/>
                </a:cubicBezTo>
                <a:cubicBezTo>
                  <a:pt x="5235304" y="7682"/>
                  <a:pt x="5679443" y="67889"/>
                  <a:pt x="5136331" y="0"/>
                </a:cubicBezTo>
                <a:cubicBezTo>
                  <a:pt x="4909995" y="24143"/>
                  <a:pt x="4682439" y="38765"/>
                  <a:pt x="4457322" y="72428"/>
                </a:cubicBezTo>
                <a:cubicBezTo>
                  <a:pt x="4062116" y="131524"/>
                  <a:pt x="4285588" y="113478"/>
                  <a:pt x="4049916" y="199176"/>
                </a:cubicBezTo>
                <a:cubicBezTo>
                  <a:pt x="4023768" y="208684"/>
                  <a:pt x="3995426" y="210535"/>
                  <a:pt x="3968434" y="217283"/>
                </a:cubicBezTo>
                <a:cubicBezTo>
                  <a:pt x="3959176" y="219598"/>
                  <a:pt x="3949810" y="222069"/>
                  <a:pt x="3941274" y="226337"/>
                </a:cubicBezTo>
                <a:cubicBezTo>
                  <a:pt x="3925535" y="234207"/>
                  <a:pt x="3912927" y="248663"/>
                  <a:pt x="3896007" y="253497"/>
                </a:cubicBezTo>
                <a:cubicBezTo>
                  <a:pt x="3869731" y="261004"/>
                  <a:pt x="3841666" y="259358"/>
                  <a:pt x="3814526" y="262551"/>
                </a:cubicBezTo>
                <a:cubicBezTo>
                  <a:pt x="3735417" y="271858"/>
                  <a:pt x="3764086" y="264274"/>
                  <a:pt x="3714937" y="28065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srgbClr val="FFFFFF"/>
              </a:solidFill>
              <a:latin typeface="Arial" panose="020B0604020202020204"/>
            </a:endParaRPr>
          </a:p>
        </p:txBody>
      </p:sp>
      <p:pic>
        <p:nvPicPr>
          <p:cNvPr id="47" name="Picture 46">
            <a:extLst>
              <a:ext uri="{FF2B5EF4-FFF2-40B4-BE49-F238E27FC236}">
                <a16:creationId xmlns:a16="http://schemas.microsoft.com/office/drawing/2014/main" id="{A3C91951-4053-137C-B6F1-72CC49DFD640}"/>
              </a:ext>
            </a:extLst>
          </p:cNvPr>
          <p:cNvPicPr>
            <a:picLocks noChangeAspect="1"/>
          </p:cNvPicPr>
          <p:nvPr/>
        </p:nvPicPr>
        <p:blipFill>
          <a:blip r:embed="rId4"/>
          <a:stretch>
            <a:fillRect/>
          </a:stretch>
        </p:blipFill>
        <p:spPr>
          <a:xfrm>
            <a:off x="11210759" y="48031"/>
            <a:ext cx="971550" cy="619125"/>
          </a:xfrm>
          <a:prstGeom prst="rect">
            <a:avLst/>
          </a:prstGeom>
        </p:spPr>
      </p:pic>
      <p:sp>
        <p:nvSpPr>
          <p:cNvPr id="2" name="TextBox 1">
            <a:extLst>
              <a:ext uri="{FF2B5EF4-FFF2-40B4-BE49-F238E27FC236}">
                <a16:creationId xmlns:a16="http://schemas.microsoft.com/office/drawing/2014/main" id="{74AF13B7-1ED9-F203-7D69-D934474A85C9}"/>
              </a:ext>
            </a:extLst>
          </p:cNvPr>
          <p:cNvSpPr txBox="1"/>
          <p:nvPr/>
        </p:nvSpPr>
        <p:spPr>
          <a:xfrm>
            <a:off x="205068" y="76871"/>
            <a:ext cx="10430933" cy="399905"/>
          </a:xfrm>
          <a:prstGeom prst="rect">
            <a:avLst/>
          </a:prstGeom>
          <a:noFill/>
        </p:spPr>
        <p:txBody>
          <a:bodyPr wrap="none" lIns="0" tIns="0" rIns="0" bIns="0" rtlCol="0">
            <a:noAutofit/>
          </a:bodyPr>
          <a:lstStyle/>
          <a:p>
            <a:pPr defTabSz="914400">
              <a:spcBef>
                <a:spcPts val="900"/>
              </a:spcBef>
            </a:pPr>
            <a:r>
              <a:rPr lang="en-US" sz="3200" b="1" dirty="0">
                <a:solidFill>
                  <a:srgbClr val="000000">
                    <a:lumMod val="75000"/>
                    <a:lumOff val="25000"/>
                  </a:srgbClr>
                </a:solidFill>
                <a:latin typeface="Arial" panose="020B0604020202020204"/>
              </a:rPr>
              <a:t>Standardized Concepts for Reusable Content</a:t>
            </a:r>
          </a:p>
        </p:txBody>
      </p:sp>
      <p:sp>
        <p:nvSpPr>
          <p:cNvPr id="8" name="TextBox 7">
            <a:extLst>
              <a:ext uri="{FF2B5EF4-FFF2-40B4-BE49-F238E27FC236}">
                <a16:creationId xmlns:a16="http://schemas.microsoft.com/office/drawing/2014/main" id="{17550CBA-CBE7-A6D1-0261-888B4CDD4500}"/>
              </a:ext>
            </a:extLst>
          </p:cNvPr>
          <p:cNvSpPr txBox="1"/>
          <p:nvPr/>
        </p:nvSpPr>
        <p:spPr>
          <a:xfrm>
            <a:off x="5489575" y="2971800"/>
            <a:ext cx="914400" cy="914400"/>
          </a:xfrm>
          <a:prstGeom prst="rect">
            <a:avLst/>
          </a:prstGeom>
          <a:no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sp>
        <p:nvSpPr>
          <p:cNvPr id="23" name="Rectangle 22">
            <a:extLst>
              <a:ext uri="{FF2B5EF4-FFF2-40B4-BE49-F238E27FC236}">
                <a16:creationId xmlns:a16="http://schemas.microsoft.com/office/drawing/2014/main" id="{D5B3278F-7A36-93FD-9BE1-B5FC9F5A94CB}"/>
              </a:ext>
            </a:extLst>
          </p:cNvPr>
          <p:cNvSpPr/>
          <p:nvPr/>
        </p:nvSpPr>
        <p:spPr>
          <a:xfrm>
            <a:off x="530168" y="2251583"/>
            <a:ext cx="6922684" cy="3146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r>
              <a:rPr lang="en-US" sz="2000" b="1" dirty="0"/>
              <a:t>Domain Overlay</a:t>
            </a:r>
          </a:p>
        </p:txBody>
      </p:sp>
      <p:sp>
        <p:nvSpPr>
          <p:cNvPr id="25" name="Rectangle 24">
            <a:extLst>
              <a:ext uri="{FF2B5EF4-FFF2-40B4-BE49-F238E27FC236}">
                <a16:creationId xmlns:a16="http://schemas.microsoft.com/office/drawing/2014/main" id="{D7630B43-5495-F5F3-D2FD-F6F2333D9470}"/>
              </a:ext>
            </a:extLst>
          </p:cNvPr>
          <p:cNvSpPr/>
          <p:nvPr/>
        </p:nvSpPr>
        <p:spPr>
          <a:xfrm>
            <a:off x="10108839" y="1751942"/>
            <a:ext cx="1844480" cy="31282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r>
              <a:rPr lang="en-US" sz="1100" b="1" dirty="0"/>
              <a:t>Reference Architecture</a:t>
            </a:r>
          </a:p>
        </p:txBody>
      </p:sp>
      <p:sp>
        <p:nvSpPr>
          <p:cNvPr id="28" name="Rectangle 27">
            <a:extLst>
              <a:ext uri="{FF2B5EF4-FFF2-40B4-BE49-F238E27FC236}">
                <a16:creationId xmlns:a16="http://schemas.microsoft.com/office/drawing/2014/main" id="{2DB7DA34-C40F-C9BC-791D-75EB17CC0D3E}"/>
              </a:ext>
            </a:extLst>
          </p:cNvPr>
          <p:cNvSpPr/>
          <p:nvPr/>
        </p:nvSpPr>
        <p:spPr>
          <a:xfrm>
            <a:off x="8707791" y="1786356"/>
            <a:ext cx="1181748" cy="31282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r>
              <a:rPr lang="en-US" sz="1050" b="1" dirty="0"/>
              <a:t>Model Libraries</a:t>
            </a:r>
          </a:p>
        </p:txBody>
      </p:sp>
      <p:sp>
        <p:nvSpPr>
          <p:cNvPr id="34" name="Oval 33">
            <a:extLst>
              <a:ext uri="{FF2B5EF4-FFF2-40B4-BE49-F238E27FC236}">
                <a16:creationId xmlns:a16="http://schemas.microsoft.com/office/drawing/2014/main" id="{EA5A97D2-90E8-A507-24BE-DF14619C55E1}"/>
              </a:ext>
            </a:extLst>
          </p:cNvPr>
          <p:cNvSpPr/>
          <p:nvPr/>
        </p:nvSpPr>
        <p:spPr>
          <a:xfrm>
            <a:off x="540000" y="1739657"/>
            <a:ext cx="7158658" cy="46611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spcBef>
                <a:spcPts val="900"/>
              </a:spcBef>
            </a:pPr>
            <a:endParaRPr lang="en-US" sz="2000" b="1">
              <a:solidFill>
                <a:srgbClr val="FFFFFF"/>
              </a:solidFill>
              <a:latin typeface="Arial" panose="020B0604020202020204"/>
            </a:endParaRPr>
          </a:p>
        </p:txBody>
      </p:sp>
      <p:sp>
        <p:nvSpPr>
          <p:cNvPr id="20" name="Oval 19">
            <a:extLst>
              <a:ext uri="{FF2B5EF4-FFF2-40B4-BE49-F238E27FC236}">
                <a16:creationId xmlns:a16="http://schemas.microsoft.com/office/drawing/2014/main" id="{FEB8CBF2-8F25-2514-9B1E-AA66FF0344FD}"/>
              </a:ext>
            </a:extLst>
          </p:cNvPr>
          <p:cNvSpPr/>
          <p:nvPr/>
        </p:nvSpPr>
        <p:spPr>
          <a:xfrm>
            <a:off x="9773265" y="1592827"/>
            <a:ext cx="2290601" cy="26547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spcBef>
                <a:spcPts val="900"/>
              </a:spcBef>
            </a:pPr>
            <a:endParaRPr lang="en-US" sz="2000" b="1">
              <a:solidFill>
                <a:srgbClr val="FFFFFF"/>
              </a:solidFill>
              <a:latin typeface="Arial" panose="020B0604020202020204"/>
            </a:endParaRPr>
          </a:p>
        </p:txBody>
      </p:sp>
    </p:spTree>
    <p:extLst>
      <p:ext uri="{BB962C8B-B14F-4D97-AF65-F5344CB8AC3E}">
        <p14:creationId xmlns:p14="http://schemas.microsoft.com/office/powerpoint/2010/main" val="240674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D8DBF7-7FC7-431E-9DBF-CD4808C769CC}"/>
              </a:ext>
            </a:extLst>
          </p:cNvPr>
          <p:cNvSpPr>
            <a:spLocks noGrp="1"/>
          </p:cNvSpPr>
          <p:nvPr>
            <p:ph type="title"/>
          </p:nvPr>
        </p:nvSpPr>
        <p:spPr>
          <a:xfrm>
            <a:off x="1618615" y="78609"/>
            <a:ext cx="7467600" cy="555490"/>
          </a:xfrm>
        </p:spPr>
        <p:txBody>
          <a:bodyPr>
            <a:normAutofit/>
          </a:bodyPr>
          <a:lstStyle/>
          <a:p>
            <a:pPr algn="ctr"/>
            <a:r>
              <a:rPr lang="en-US" dirty="0">
                <a:solidFill>
                  <a:srgbClr val="C00000"/>
                </a:solidFill>
              </a:rPr>
              <a:t>Domain Overlay (DO) Lifecycle - animated</a:t>
            </a:r>
          </a:p>
        </p:txBody>
      </p:sp>
      <p:sp>
        <p:nvSpPr>
          <p:cNvPr id="5" name="Slide Number Placeholder 4">
            <a:extLst>
              <a:ext uri="{FF2B5EF4-FFF2-40B4-BE49-F238E27FC236}">
                <a16:creationId xmlns:a16="http://schemas.microsoft.com/office/drawing/2014/main" id="{04288336-B45B-4054-9BAB-CE8497E8F5CE}"/>
              </a:ext>
            </a:extLst>
          </p:cNvPr>
          <p:cNvSpPr>
            <a:spLocks noGrp="1"/>
          </p:cNvSpPr>
          <p:nvPr>
            <p:ph type="sldNum" sz="quarter" idx="12"/>
          </p:nvPr>
        </p:nvSpPr>
        <p:spPr>
          <a:xfrm>
            <a:off x="10309225" y="5884008"/>
            <a:ext cx="361950" cy="273844"/>
          </a:xfrm>
        </p:spPr>
        <p:txBody>
          <a:bodyPr/>
          <a:lstStyle/>
          <a:p>
            <a:pPr defTabSz="685800">
              <a:defRPr/>
            </a:pPr>
            <a:fld id="{CD64BFC3-983F-4B0A-9A55-84A85105ADC0}" type="slidenum">
              <a:rPr lang="en-US">
                <a:solidFill>
                  <a:prstClr val="black">
                    <a:lumMod val="50000"/>
                    <a:lumOff val="50000"/>
                  </a:prstClr>
                </a:solidFill>
                <a:latin typeface="Arial" panose="020B0604020202020204"/>
              </a:rPr>
              <a:pPr defTabSz="685800">
                <a:defRPr/>
              </a:pPr>
              <a:t>16</a:t>
            </a:fld>
            <a:endParaRPr lang="en-US" dirty="0">
              <a:solidFill>
                <a:prstClr val="black">
                  <a:lumMod val="50000"/>
                  <a:lumOff val="50000"/>
                </a:prstClr>
              </a:solidFill>
              <a:latin typeface="Arial" panose="020B0604020202020204"/>
            </a:endParaRPr>
          </a:p>
        </p:txBody>
      </p:sp>
      <p:pic>
        <p:nvPicPr>
          <p:cNvPr id="2" name="Graphic 1" descr="Badge Question Mark with solid fill">
            <a:extLst>
              <a:ext uri="{FF2B5EF4-FFF2-40B4-BE49-F238E27FC236}">
                <a16:creationId xmlns:a16="http://schemas.microsoft.com/office/drawing/2014/main" id="{3191842E-A520-23A4-05BB-38063385BE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27175" y="835758"/>
            <a:ext cx="685800" cy="685800"/>
          </a:xfrm>
          <a:prstGeom prst="rect">
            <a:avLst/>
          </a:prstGeom>
        </p:spPr>
      </p:pic>
      <p:sp>
        <p:nvSpPr>
          <p:cNvPr id="3" name="TextBox 2">
            <a:extLst>
              <a:ext uri="{FF2B5EF4-FFF2-40B4-BE49-F238E27FC236}">
                <a16:creationId xmlns:a16="http://schemas.microsoft.com/office/drawing/2014/main" id="{510A3473-EFBD-0BA0-6939-63E8016C06EC}"/>
              </a:ext>
            </a:extLst>
          </p:cNvPr>
          <p:cNvSpPr txBox="1"/>
          <p:nvPr/>
        </p:nvSpPr>
        <p:spPr>
          <a:xfrm>
            <a:off x="1548263" y="2828812"/>
            <a:ext cx="4081198" cy="300082"/>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Identify the properties needed to support analysis </a:t>
            </a:r>
          </a:p>
        </p:txBody>
      </p:sp>
      <p:sp>
        <p:nvSpPr>
          <p:cNvPr id="11" name="TextBox 10">
            <a:extLst>
              <a:ext uri="{FF2B5EF4-FFF2-40B4-BE49-F238E27FC236}">
                <a16:creationId xmlns:a16="http://schemas.microsoft.com/office/drawing/2014/main" id="{700B01C5-F592-76D0-5071-D6FCE68BD628}"/>
              </a:ext>
            </a:extLst>
          </p:cNvPr>
          <p:cNvSpPr txBox="1"/>
          <p:nvPr/>
        </p:nvSpPr>
        <p:spPr>
          <a:xfrm>
            <a:off x="6449387" y="2667001"/>
            <a:ext cx="3612189" cy="507831"/>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Parse and Import as extended requirement elements. Provide additional extended data</a:t>
            </a:r>
          </a:p>
        </p:txBody>
      </p:sp>
      <p:sp>
        <p:nvSpPr>
          <p:cNvPr id="17" name="TextBox 16">
            <a:extLst>
              <a:ext uri="{FF2B5EF4-FFF2-40B4-BE49-F238E27FC236}">
                <a16:creationId xmlns:a16="http://schemas.microsoft.com/office/drawing/2014/main" id="{87311306-AFD9-9A91-0C72-53CAE7AE493D}"/>
              </a:ext>
            </a:extLst>
          </p:cNvPr>
          <p:cNvSpPr txBox="1"/>
          <p:nvPr/>
        </p:nvSpPr>
        <p:spPr>
          <a:xfrm>
            <a:off x="1675062" y="4804198"/>
            <a:ext cx="3251480" cy="507831"/>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Apply DO stereotypes to Architecture Model as directed</a:t>
            </a:r>
          </a:p>
        </p:txBody>
      </p:sp>
      <p:sp>
        <p:nvSpPr>
          <p:cNvPr id="18" name="TextBox 17">
            <a:extLst>
              <a:ext uri="{FF2B5EF4-FFF2-40B4-BE49-F238E27FC236}">
                <a16:creationId xmlns:a16="http://schemas.microsoft.com/office/drawing/2014/main" id="{BF16D834-A374-8671-57B8-142E297AE1AE}"/>
              </a:ext>
            </a:extLst>
          </p:cNvPr>
          <p:cNvSpPr txBox="1"/>
          <p:nvPr/>
        </p:nvSpPr>
        <p:spPr>
          <a:xfrm>
            <a:off x="6556671" y="5486401"/>
            <a:ext cx="3200105" cy="507831"/>
          </a:xfrm>
          <a:prstGeom prst="rect">
            <a:avLst/>
          </a:prstGeom>
          <a:noFill/>
        </p:spPr>
        <p:txBody>
          <a:bodyPr wrap="square" rtlCol="0">
            <a:spAutoFit/>
          </a:bodyPr>
          <a:lstStyle/>
          <a:p>
            <a:pPr defTabSz="685800"/>
            <a:r>
              <a:rPr lang="en-US" sz="1350" dirty="0">
                <a:solidFill>
                  <a:srgbClr val="0D2541"/>
                </a:solidFill>
                <a:latin typeface="Calibri"/>
              </a:rPr>
              <a:t>Execute analysis, review populated views. Follow guidance for success criteria.   </a:t>
            </a:r>
          </a:p>
        </p:txBody>
      </p:sp>
      <p:sp>
        <p:nvSpPr>
          <p:cNvPr id="19" name="Oval 18">
            <a:extLst>
              <a:ext uri="{FF2B5EF4-FFF2-40B4-BE49-F238E27FC236}">
                <a16:creationId xmlns:a16="http://schemas.microsoft.com/office/drawing/2014/main" id="{7212D6BD-0DF5-A847-B053-C6AD6D5C486B}"/>
              </a:ext>
            </a:extLst>
          </p:cNvPr>
          <p:cNvSpPr/>
          <p:nvPr/>
        </p:nvSpPr>
        <p:spPr>
          <a:xfrm>
            <a:off x="1603375" y="1369159"/>
            <a:ext cx="228600" cy="233173"/>
          </a:xfrm>
          <a:prstGeom prst="ellipse">
            <a:avLst/>
          </a:prstGeom>
          <a:solidFill>
            <a:srgbClr val="0E2641"/>
          </a:solidFill>
          <a:ln>
            <a:solidFill>
              <a:schemeClr val="bg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1</a:t>
            </a:r>
          </a:p>
        </p:txBody>
      </p:sp>
      <p:grpSp>
        <p:nvGrpSpPr>
          <p:cNvPr id="26" name="Group 25">
            <a:extLst>
              <a:ext uri="{FF2B5EF4-FFF2-40B4-BE49-F238E27FC236}">
                <a16:creationId xmlns:a16="http://schemas.microsoft.com/office/drawing/2014/main" id="{30B526B6-12EA-4202-D37C-A04C493F8C9C}"/>
              </a:ext>
            </a:extLst>
          </p:cNvPr>
          <p:cNvGrpSpPr/>
          <p:nvPr/>
        </p:nvGrpSpPr>
        <p:grpSpPr>
          <a:xfrm>
            <a:off x="5567001" y="4984511"/>
            <a:ext cx="971550" cy="947282"/>
            <a:chOff x="4995551" y="4146318"/>
            <a:chExt cx="971550" cy="947282"/>
          </a:xfrm>
        </p:grpSpPr>
        <p:grpSp>
          <p:nvGrpSpPr>
            <p:cNvPr id="14" name="Group 13">
              <a:extLst>
                <a:ext uri="{FF2B5EF4-FFF2-40B4-BE49-F238E27FC236}">
                  <a16:creationId xmlns:a16="http://schemas.microsoft.com/office/drawing/2014/main" id="{E36D6B88-B3C5-009A-E540-1600EBBDAD1F}"/>
                </a:ext>
              </a:extLst>
            </p:cNvPr>
            <p:cNvGrpSpPr/>
            <p:nvPr/>
          </p:nvGrpSpPr>
          <p:grpSpPr>
            <a:xfrm>
              <a:off x="4995551" y="4146318"/>
              <a:ext cx="971550" cy="947282"/>
              <a:chOff x="6400800" y="4374710"/>
              <a:chExt cx="1295400" cy="1263043"/>
            </a:xfrm>
          </p:grpSpPr>
          <p:pic>
            <p:nvPicPr>
              <p:cNvPr id="15" name="Graphic 14" descr="Scatterplot with solid fill">
                <a:extLst>
                  <a:ext uri="{FF2B5EF4-FFF2-40B4-BE49-F238E27FC236}">
                    <a16:creationId xmlns:a16="http://schemas.microsoft.com/office/drawing/2014/main" id="{7160F007-546A-0E26-B2E5-FC775C6018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800" y="4374710"/>
                <a:ext cx="914400" cy="914400"/>
              </a:xfrm>
              <a:prstGeom prst="rect">
                <a:avLst/>
              </a:prstGeom>
            </p:spPr>
          </p:pic>
          <p:pic>
            <p:nvPicPr>
              <p:cNvPr id="16" name="Graphic 15" descr="Clipboard Partially Crossed with solid fill">
                <a:extLst>
                  <a:ext uri="{FF2B5EF4-FFF2-40B4-BE49-F238E27FC236}">
                    <a16:creationId xmlns:a16="http://schemas.microsoft.com/office/drawing/2014/main" id="{E2A338B7-D4E1-BFE3-8562-BB4804CE84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1800" y="4723353"/>
                <a:ext cx="914400" cy="914400"/>
              </a:xfrm>
              <a:prstGeom prst="rect">
                <a:avLst/>
              </a:prstGeom>
            </p:spPr>
          </p:pic>
        </p:grpSp>
        <p:sp>
          <p:nvSpPr>
            <p:cNvPr id="20" name="Oval 19">
              <a:extLst>
                <a:ext uri="{FF2B5EF4-FFF2-40B4-BE49-F238E27FC236}">
                  <a16:creationId xmlns:a16="http://schemas.microsoft.com/office/drawing/2014/main" id="{E9409CED-E834-9EBF-53F2-45E647F22B09}"/>
                </a:ext>
              </a:extLst>
            </p:cNvPr>
            <p:cNvSpPr/>
            <p:nvPr/>
          </p:nvSpPr>
          <p:spPr>
            <a:xfrm>
              <a:off x="5109851" y="4757655"/>
              <a:ext cx="228600" cy="233173"/>
            </a:xfrm>
            <a:prstGeom prst="ellipse">
              <a:avLst/>
            </a:prstGeom>
            <a:solidFill>
              <a:srgbClr val="0E2641"/>
            </a:solidFill>
            <a:ln>
              <a:solidFill>
                <a:schemeClr val="bg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4</a:t>
              </a:r>
            </a:p>
          </p:txBody>
        </p:sp>
      </p:grpSp>
      <p:grpSp>
        <p:nvGrpSpPr>
          <p:cNvPr id="27" name="Group 26">
            <a:extLst>
              <a:ext uri="{FF2B5EF4-FFF2-40B4-BE49-F238E27FC236}">
                <a16:creationId xmlns:a16="http://schemas.microsoft.com/office/drawing/2014/main" id="{5778E530-D558-EE62-0ADA-00BF1DE7222F}"/>
              </a:ext>
            </a:extLst>
          </p:cNvPr>
          <p:cNvGrpSpPr/>
          <p:nvPr/>
        </p:nvGrpSpPr>
        <p:grpSpPr>
          <a:xfrm>
            <a:off x="1632227" y="4114800"/>
            <a:ext cx="685800" cy="685800"/>
            <a:chOff x="320040" y="4277058"/>
            <a:chExt cx="685800" cy="685800"/>
          </a:xfrm>
        </p:grpSpPr>
        <p:pic>
          <p:nvPicPr>
            <p:cNvPr id="13" name="Graphic 12" descr="Label with solid fill">
              <a:extLst>
                <a:ext uri="{FF2B5EF4-FFF2-40B4-BE49-F238E27FC236}">
                  <a16:creationId xmlns:a16="http://schemas.microsoft.com/office/drawing/2014/main" id="{970D03BD-EF40-A7B0-34D8-804B4C600B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040" y="4277058"/>
              <a:ext cx="685800" cy="685800"/>
            </a:xfrm>
            <a:prstGeom prst="rect">
              <a:avLst/>
            </a:prstGeom>
          </p:spPr>
        </p:pic>
        <p:sp>
          <p:nvSpPr>
            <p:cNvPr id="21" name="Oval 20">
              <a:extLst>
                <a:ext uri="{FF2B5EF4-FFF2-40B4-BE49-F238E27FC236}">
                  <a16:creationId xmlns:a16="http://schemas.microsoft.com/office/drawing/2014/main" id="{42BCCBDD-BC4C-3DA4-27C7-B6818A9713AB}"/>
                </a:ext>
              </a:extLst>
            </p:cNvPr>
            <p:cNvSpPr/>
            <p:nvPr/>
          </p:nvSpPr>
          <p:spPr>
            <a:xfrm>
              <a:off x="337475" y="4664834"/>
              <a:ext cx="228600" cy="233173"/>
            </a:xfrm>
            <a:prstGeom prst="ellipse">
              <a:avLst/>
            </a:prstGeom>
            <a:solidFill>
              <a:srgbClr val="0E2641"/>
            </a:solidFill>
            <a:ln>
              <a:solidFill>
                <a:schemeClr val="bg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3</a:t>
              </a:r>
            </a:p>
          </p:txBody>
        </p:sp>
      </p:grpSp>
      <p:grpSp>
        <p:nvGrpSpPr>
          <p:cNvPr id="25" name="Group 24">
            <a:extLst>
              <a:ext uri="{FF2B5EF4-FFF2-40B4-BE49-F238E27FC236}">
                <a16:creationId xmlns:a16="http://schemas.microsoft.com/office/drawing/2014/main" id="{3C212468-85D2-FDCB-32C3-608C9A2CEB69}"/>
              </a:ext>
            </a:extLst>
          </p:cNvPr>
          <p:cNvGrpSpPr/>
          <p:nvPr/>
        </p:nvGrpSpPr>
        <p:grpSpPr>
          <a:xfrm>
            <a:off x="6213901" y="607159"/>
            <a:ext cx="978422" cy="979441"/>
            <a:chOff x="4984497" y="1600242"/>
            <a:chExt cx="978422" cy="979441"/>
          </a:xfrm>
        </p:grpSpPr>
        <p:grpSp>
          <p:nvGrpSpPr>
            <p:cNvPr id="8" name="Group 7">
              <a:extLst>
                <a:ext uri="{FF2B5EF4-FFF2-40B4-BE49-F238E27FC236}">
                  <a16:creationId xmlns:a16="http://schemas.microsoft.com/office/drawing/2014/main" id="{B95E6268-050C-6D2A-2DD2-63A9ED3AF569}"/>
                </a:ext>
              </a:extLst>
            </p:cNvPr>
            <p:cNvGrpSpPr/>
            <p:nvPr/>
          </p:nvGrpSpPr>
          <p:grpSpPr>
            <a:xfrm>
              <a:off x="4984497" y="1600242"/>
              <a:ext cx="978422" cy="979441"/>
              <a:chOff x="6645996" y="990655"/>
              <a:chExt cx="1304562" cy="1305921"/>
            </a:xfrm>
          </p:grpSpPr>
          <p:pic>
            <p:nvPicPr>
              <p:cNvPr id="9" name="Graphic 8" descr="Flowchart with solid fill">
                <a:extLst>
                  <a:ext uri="{FF2B5EF4-FFF2-40B4-BE49-F238E27FC236}">
                    <a16:creationId xmlns:a16="http://schemas.microsoft.com/office/drawing/2014/main" id="{E911C405-F0C6-5838-09D4-3FAB7BDBB9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45996" y="990655"/>
                <a:ext cx="914400" cy="914400"/>
              </a:xfrm>
              <a:prstGeom prst="rect">
                <a:avLst/>
              </a:prstGeom>
            </p:spPr>
          </p:pic>
          <p:pic>
            <p:nvPicPr>
              <p:cNvPr id="10" name="Graphic 9" descr="Box with solid fill">
                <a:extLst>
                  <a:ext uri="{FF2B5EF4-FFF2-40B4-BE49-F238E27FC236}">
                    <a16:creationId xmlns:a16="http://schemas.microsoft.com/office/drawing/2014/main" id="{FB03FAB0-73C2-D930-6B2F-36E2D8A41B9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36158" y="1382176"/>
                <a:ext cx="914400" cy="914400"/>
              </a:xfrm>
              <a:prstGeom prst="rect">
                <a:avLst/>
              </a:prstGeom>
            </p:spPr>
          </p:pic>
        </p:grpSp>
        <p:sp>
          <p:nvSpPr>
            <p:cNvPr id="22" name="Oval 21">
              <a:extLst>
                <a:ext uri="{FF2B5EF4-FFF2-40B4-BE49-F238E27FC236}">
                  <a16:creationId xmlns:a16="http://schemas.microsoft.com/office/drawing/2014/main" id="{4BD14F0E-75B6-093E-3BD0-1D8A1DEC3E05}"/>
                </a:ext>
              </a:extLst>
            </p:cNvPr>
            <p:cNvSpPr/>
            <p:nvPr/>
          </p:nvSpPr>
          <p:spPr>
            <a:xfrm>
              <a:off x="5098797" y="2259336"/>
              <a:ext cx="228600" cy="233173"/>
            </a:xfrm>
            <a:prstGeom prst="ellipse">
              <a:avLst/>
            </a:prstGeom>
            <a:solidFill>
              <a:srgbClr val="0E2641"/>
            </a:solidFill>
            <a:ln>
              <a:solidFill>
                <a:schemeClr val="bg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a:rPr>
                <a:t>2</a:t>
              </a:r>
            </a:p>
          </p:txBody>
        </p:sp>
      </p:grpSp>
      <p:sp>
        <p:nvSpPr>
          <p:cNvPr id="23" name="TextBox 22">
            <a:extLst>
              <a:ext uri="{FF2B5EF4-FFF2-40B4-BE49-F238E27FC236}">
                <a16:creationId xmlns:a16="http://schemas.microsoft.com/office/drawing/2014/main" id="{4F86A015-5A9C-D531-2E9A-B7734B5009E5}"/>
              </a:ext>
            </a:extLst>
          </p:cNvPr>
          <p:cNvSpPr txBox="1"/>
          <p:nvPr/>
        </p:nvSpPr>
        <p:spPr>
          <a:xfrm>
            <a:off x="5782043" y="6487053"/>
            <a:ext cx="3372783" cy="300082"/>
          </a:xfrm>
          <a:prstGeom prst="rect">
            <a:avLst/>
          </a:prstGeom>
          <a:noFill/>
        </p:spPr>
        <p:txBody>
          <a:bodyPr wrap="none" rtlCol="0">
            <a:spAutoFit/>
          </a:bodyPr>
          <a:lstStyle/>
          <a:p>
            <a:pPr defTabSz="685800"/>
            <a:r>
              <a:rPr lang="en-US" sz="1350" dirty="0">
                <a:solidFill>
                  <a:srgbClr val="0D2541"/>
                </a:solidFill>
                <a:latin typeface="Calibri"/>
              </a:rPr>
              <a:t>*DO is a pattern for creating modular profiles</a:t>
            </a:r>
          </a:p>
        </p:txBody>
      </p:sp>
      <p:sp>
        <p:nvSpPr>
          <p:cNvPr id="4" name="Title 5">
            <a:extLst>
              <a:ext uri="{FF2B5EF4-FFF2-40B4-BE49-F238E27FC236}">
                <a16:creationId xmlns:a16="http://schemas.microsoft.com/office/drawing/2014/main" id="{36E4EA2D-43F1-16B5-C0EA-632A61AE6CA5}"/>
              </a:ext>
            </a:extLst>
          </p:cNvPr>
          <p:cNvSpPr txBox="1">
            <a:spLocks/>
          </p:cNvSpPr>
          <p:nvPr/>
        </p:nvSpPr>
        <p:spPr>
          <a:xfrm>
            <a:off x="1994887" y="873970"/>
            <a:ext cx="3037489" cy="650030"/>
          </a:xfrm>
          <a:prstGeom prst="rect">
            <a:avLst/>
          </a:prstGeom>
        </p:spPr>
        <p:txBody>
          <a:bodyPr vert="horz" lIns="91440" tIns="45720" rIns="91440" bIns="45720" rtlCol="0" anchor="ctr">
            <a:normAutofit fontScale="92500" lnSpcReduction="10000"/>
          </a:bodyPr>
          <a:lstStyle>
            <a:lvl1pPr algn="l" defTabSz="685800" rtl="0" eaLnBrk="1" latinLnBrk="0" hangingPunct="1">
              <a:spcBef>
                <a:spcPct val="0"/>
              </a:spcBef>
              <a:buNone/>
              <a:defRPr sz="2400" b="1" kern="1200" spc="0" baseline="0">
                <a:solidFill>
                  <a:srgbClr val="AB0003"/>
                </a:solidFill>
                <a:latin typeface="Arial" panose="020B0604020202020204" pitchFamily="34" charset="0"/>
                <a:ea typeface="+mj-ea"/>
                <a:cs typeface="Arial" panose="020B0604020202020204" pitchFamily="34" charset="0"/>
              </a:defRPr>
            </a:lvl1pPr>
          </a:lstStyle>
          <a:p>
            <a:pPr algn="ctr"/>
            <a:r>
              <a:rPr lang="en-US" sz="2000" dirty="0">
                <a:solidFill>
                  <a:srgbClr val="C00000"/>
                </a:solidFill>
              </a:rPr>
              <a:t>Framing the Analysis</a:t>
            </a:r>
          </a:p>
          <a:p>
            <a:pPr algn="ctr"/>
            <a:r>
              <a:rPr lang="en-US" sz="1900" dirty="0">
                <a:solidFill>
                  <a:srgbClr val="C00000"/>
                </a:solidFill>
              </a:rPr>
              <a:t>Why &amp; What is needed</a:t>
            </a:r>
          </a:p>
        </p:txBody>
      </p:sp>
      <p:sp>
        <p:nvSpPr>
          <p:cNvPr id="28" name="TextBox 27">
            <a:extLst>
              <a:ext uri="{FF2B5EF4-FFF2-40B4-BE49-F238E27FC236}">
                <a16:creationId xmlns:a16="http://schemas.microsoft.com/office/drawing/2014/main" id="{F51B98E9-AF8D-8C86-1D4A-A0E28CA8F78B}"/>
              </a:ext>
            </a:extLst>
          </p:cNvPr>
          <p:cNvSpPr txBox="1"/>
          <p:nvPr/>
        </p:nvSpPr>
        <p:spPr>
          <a:xfrm>
            <a:off x="6591074" y="1828801"/>
            <a:ext cx="3541382" cy="307777"/>
          </a:xfrm>
          <a:prstGeom prst="rect">
            <a:avLst/>
          </a:prstGeom>
          <a:noFill/>
        </p:spPr>
        <p:txBody>
          <a:bodyPr wrap="square" rtlCol="0">
            <a:spAutoFit/>
          </a:bodyPr>
          <a:lstStyle/>
          <a:p>
            <a:pPr defTabSz="914400"/>
            <a:r>
              <a:rPr lang="en-US" sz="1400" dirty="0">
                <a:solidFill>
                  <a:srgbClr val="FF0000"/>
                </a:solidFill>
                <a:latin typeface="Calibri"/>
              </a:rPr>
              <a:t>&lt;&lt;Critical Function &gt;&gt; {Authorize, SW, high}  </a:t>
            </a:r>
            <a:endParaRPr lang="en-US" sz="1400" dirty="0">
              <a:solidFill>
                <a:srgbClr val="FF0000"/>
              </a:solidFill>
              <a:latin typeface="Arial" panose="020B0604020202020204"/>
            </a:endParaRPr>
          </a:p>
        </p:txBody>
      </p:sp>
      <p:sp>
        <p:nvSpPr>
          <p:cNvPr id="29" name="TextBox 28">
            <a:extLst>
              <a:ext uri="{FF2B5EF4-FFF2-40B4-BE49-F238E27FC236}">
                <a16:creationId xmlns:a16="http://schemas.microsoft.com/office/drawing/2014/main" id="{0CE7C1B5-73BD-D6CF-78C1-DD03019B36B0}"/>
              </a:ext>
            </a:extLst>
          </p:cNvPr>
          <p:cNvSpPr txBox="1"/>
          <p:nvPr/>
        </p:nvSpPr>
        <p:spPr>
          <a:xfrm>
            <a:off x="1838089" y="2539809"/>
            <a:ext cx="2893741" cy="307777"/>
          </a:xfrm>
          <a:prstGeom prst="rect">
            <a:avLst/>
          </a:prstGeom>
          <a:noFill/>
        </p:spPr>
        <p:txBody>
          <a:bodyPr wrap="square" rtlCol="0">
            <a:spAutoFit/>
          </a:bodyPr>
          <a:lstStyle/>
          <a:p>
            <a:pPr defTabSz="914400"/>
            <a:r>
              <a:rPr lang="en-US" sz="1400" dirty="0">
                <a:solidFill>
                  <a:srgbClr val="FF0000"/>
                </a:solidFill>
                <a:latin typeface="Calibri"/>
              </a:rPr>
              <a:t>(AFI 91-107, AFI 91-118, AFI91-119…)</a:t>
            </a:r>
          </a:p>
        </p:txBody>
      </p:sp>
      <p:sp>
        <p:nvSpPr>
          <p:cNvPr id="32" name="TextBox 31">
            <a:extLst>
              <a:ext uri="{FF2B5EF4-FFF2-40B4-BE49-F238E27FC236}">
                <a16:creationId xmlns:a16="http://schemas.microsoft.com/office/drawing/2014/main" id="{CAA1F70F-1903-7BF9-F4F6-39291E95319C}"/>
              </a:ext>
            </a:extLst>
          </p:cNvPr>
          <p:cNvSpPr txBox="1"/>
          <p:nvPr/>
        </p:nvSpPr>
        <p:spPr>
          <a:xfrm>
            <a:off x="1831975" y="3049753"/>
            <a:ext cx="3576141" cy="523220"/>
          </a:xfrm>
          <a:prstGeom prst="rect">
            <a:avLst/>
          </a:prstGeom>
          <a:noFill/>
        </p:spPr>
        <p:txBody>
          <a:bodyPr wrap="square" rtlCol="0">
            <a:spAutoFit/>
          </a:bodyPr>
          <a:lstStyle/>
          <a:p>
            <a:pPr defTabSz="914400"/>
            <a:r>
              <a:rPr lang="en-US" sz="1400" dirty="0">
                <a:solidFill>
                  <a:srgbClr val="FF0000"/>
                </a:solidFill>
                <a:latin typeface="Calibri"/>
              </a:rPr>
              <a:t>Critical Functions, Safety Category, SW/HW/FPGA/Operational </a:t>
            </a:r>
          </a:p>
        </p:txBody>
      </p:sp>
      <p:sp>
        <p:nvSpPr>
          <p:cNvPr id="35" name="TextBox 34">
            <a:extLst>
              <a:ext uri="{FF2B5EF4-FFF2-40B4-BE49-F238E27FC236}">
                <a16:creationId xmlns:a16="http://schemas.microsoft.com/office/drawing/2014/main" id="{55034A27-0F96-22D4-397B-49A3918EABE7}"/>
              </a:ext>
            </a:extLst>
          </p:cNvPr>
          <p:cNvSpPr txBox="1"/>
          <p:nvPr/>
        </p:nvSpPr>
        <p:spPr>
          <a:xfrm>
            <a:off x="1548264" y="2269503"/>
            <a:ext cx="3859853" cy="300082"/>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Identify the associated compliance documents.</a:t>
            </a:r>
          </a:p>
        </p:txBody>
      </p:sp>
      <p:sp>
        <p:nvSpPr>
          <p:cNvPr id="36" name="TextBox 35">
            <a:extLst>
              <a:ext uri="{FF2B5EF4-FFF2-40B4-BE49-F238E27FC236}">
                <a16:creationId xmlns:a16="http://schemas.microsoft.com/office/drawing/2014/main" id="{454459C9-3741-E705-D8DF-84D85086683C}"/>
              </a:ext>
            </a:extLst>
          </p:cNvPr>
          <p:cNvSpPr txBox="1"/>
          <p:nvPr/>
        </p:nvSpPr>
        <p:spPr>
          <a:xfrm>
            <a:off x="1527176" y="1524000"/>
            <a:ext cx="2005663" cy="300082"/>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Identify the concern</a:t>
            </a:r>
          </a:p>
        </p:txBody>
      </p:sp>
      <p:sp>
        <p:nvSpPr>
          <p:cNvPr id="37" name="Title 5">
            <a:extLst>
              <a:ext uri="{FF2B5EF4-FFF2-40B4-BE49-F238E27FC236}">
                <a16:creationId xmlns:a16="http://schemas.microsoft.com/office/drawing/2014/main" id="{37C50CBD-A387-2E48-9199-073A501AF582}"/>
              </a:ext>
            </a:extLst>
          </p:cNvPr>
          <p:cNvSpPr txBox="1">
            <a:spLocks/>
          </p:cNvSpPr>
          <p:nvPr/>
        </p:nvSpPr>
        <p:spPr>
          <a:xfrm>
            <a:off x="6556670" y="775933"/>
            <a:ext cx="3319252" cy="804728"/>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2400" b="1" kern="1200" spc="0" baseline="0">
                <a:solidFill>
                  <a:srgbClr val="AB0003"/>
                </a:solidFill>
                <a:latin typeface="Arial" panose="020B0604020202020204" pitchFamily="34" charset="0"/>
                <a:ea typeface="+mj-ea"/>
                <a:cs typeface="Arial" panose="020B0604020202020204" pitchFamily="34" charset="0"/>
              </a:defRPr>
            </a:lvl1pPr>
          </a:lstStyle>
          <a:p>
            <a:pPr algn="ctr"/>
            <a:r>
              <a:rPr lang="en-US" sz="2000" dirty="0">
                <a:solidFill>
                  <a:srgbClr val="C00000"/>
                </a:solidFill>
              </a:rPr>
              <a:t>Creating the DO</a:t>
            </a:r>
          </a:p>
          <a:p>
            <a:pPr algn="ctr"/>
            <a:r>
              <a:rPr lang="en-US" sz="2000" i="1" dirty="0">
                <a:solidFill>
                  <a:srgbClr val="C00000"/>
                </a:solidFill>
              </a:rPr>
              <a:t>Package for reuse</a:t>
            </a:r>
          </a:p>
        </p:txBody>
      </p:sp>
      <p:sp>
        <p:nvSpPr>
          <p:cNvPr id="38" name="TextBox 37">
            <a:extLst>
              <a:ext uri="{FF2B5EF4-FFF2-40B4-BE49-F238E27FC236}">
                <a16:creationId xmlns:a16="http://schemas.microsoft.com/office/drawing/2014/main" id="{8AD43DE7-60D3-8479-4B03-2226F038D5A0}"/>
              </a:ext>
            </a:extLst>
          </p:cNvPr>
          <p:cNvSpPr txBox="1"/>
          <p:nvPr/>
        </p:nvSpPr>
        <p:spPr>
          <a:xfrm>
            <a:off x="6393841" y="2057401"/>
            <a:ext cx="3915384" cy="507831"/>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Create a new extended requirement type with additional properties used for reasoning</a:t>
            </a:r>
          </a:p>
        </p:txBody>
      </p:sp>
      <p:sp>
        <p:nvSpPr>
          <p:cNvPr id="40" name="TextBox 39">
            <a:extLst>
              <a:ext uri="{FF2B5EF4-FFF2-40B4-BE49-F238E27FC236}">
                <a16:creationId xmlns:a16="http://schemas.microsoft.com/office/drawing/2014/main" id="{F194EDEA-F1F9-D0AC-DF77-36F52FE4DB96}"/>
              </a:ext>
            </a:extLst>
          </p:cNvPr>
          <p:cNvSpPr txBox="1"/>
          <p:nvPr/>
        </p:nvSpPr>
        <p:spPr>
          <a:xfrm>
            <a:off x="6327775" y="1447801"/>
            <a:ext cx="4267200" cy="507831"/>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Create new stereotypes, properties and associated value types to label architecture elements</a:t>
            </a:r>
          </a:p>
        </p:txBody>
      </p:sp>
      <p:cxnSp>
        <p:nvCxnSpPr>
          <p:cNvPr id="43" name="Straight Arrow Connector 42">
            <a:extLst>
              <a:ext uri="{FF2B5EF4-FFF2-40B4-BE49-F238E27FC236}">
                <a16:creationId xmlns:a16="http://schemas.microsoft.com/office/drawing/2014/main" id="{66FFF552-5794-27E3-60F5-01F360EBCAAA}"/>
              </a:ext>
            </a:extLst>
          </p:cNvPr>
          <p:cNvCxnSpPr>
            <a:cxnSpLocks/>
            <a:stCxn id="32" idx="3"/>
            <a:endCxn id="40" idx="1"/>
          </p:cNvCxnSpPr>
          <p:nvPr/>
        </p:nvCxnSpPr>
        <p:spPr>
          <a:xfrm flipV="1">
            <a:off x="5408115" y="1701717"/>
            <a:ext cx="919660" cy="1609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1F114A7-9B6A-F7DA-3945-78E2531A661B}"/>
              </a:ext>
            </a:extLst>
          </p:cNvPr>
          <p:cNvCxnSpPr>
            <a:cxnSpLocks/>
            <a:stCxn id="32" idx="3"/>
            <a:endCxn id="38" idx="1"/>
          </p:cNvCxnSpPr>
          <p:nvPr/>
        </p:nvCxnSpPr>
        <p:spPr>
          <a:xfrm flipV="1">
            <a:off x="5408115" y="2311317"/>
            <a:ext cx="985726" cy="1000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65E4B82-CE2D-DEAE-B683-59C312B94F92}"/>
              </a:ext>
            </a:extLst>
          </p:cNvPr>
          <p:cNvCxnSpPr>
            <a:cxnSpLocks/>
            <a:stCxn id="29" idx="3"/>
          </p:cNvCxnSpPr>
          <p:nvPr/>
        </p:nvCxnSpPr>
        <p:spPr>
          <a:xfrm>
            <a:off x="4731830" y="2693698"/>
            <a:ext cx="1859245" cy="135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3B61833-613C-AC9B-B09A-091732817D24}"/>
              </a:ext>
            </a:extLst>
          </p:cNvPr>
          <p:cNvSpPr txBox="1"/>
          <p:nvPr/>
        </p:nvSpPr>
        <p:spPr>
          <a:xfrm>
            <a:off x="6449386" y="3962401"/>
            <a:ext cx="4117675" cy="507831"/>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Create View specifications (electronic DID for visualization)</a:t>
            </a:r>
          </a:p>
        </p:txBody>
      </p:sp>
      <p:sp>
        <p:nvSpPr>
          <p:cNvPr id="63" name="TextBox 62">
            <a:extLst>
              <a:ext uri="{FF2B5EF4-FFF2-40B4-BE49-F238E27FC236}">
                <a16:creationId xmlns:a16="http://schemas.microsoft.com/office/drawing/2014/main" id="{CC1C5789-0780-F6B7-1E7F-CB2B08ABEA62}"/>
              </a:ext>
            </a:extLst>
          </p:cNvPr>
          <p:cNvSpPr txBox="1"/>
          <p:nvPr/>
        </p:nvSpPr>
        <p:spPr>
          <a:xfrm>
            <a:off x="1810286" y="1738858"/>
            <a:ext cx="4207370" cy="307777"/>
          </a:xfrm>
          <a:prstGeom prst="rect">
            <a:avLst/>
          </a:prstGeom>
          <a:noFill/>
        </p:spPr>
        <p:txBody>
          <a:bodyPr wrap="square" rtlCol="0">
            <a:spAutoFit/>
          </a:bodyPr>
          <a:lstStyle/>
          <a:p>
            <a:pPr defTabSz="914400"/>
            <a:r>
              <a:rPr lang="en-US" sz="1400" dirty="0">
                <a:solidFill>
                  <a:srgbClr val="FF0000"/>
                </a:solidFill>
                <a:latin typeface="Calibri"/>
              </a:rPr>
              <a:t> Certification of a nuclear system, cert plan, verification</a:t>
            </a:r>
            <a:endParaRPr lang="en-US" sz="1400" dirty="0">
              <a:solidFill>
                <a:srgbClr val="FF0000"/>
              </a:solidFill>
              <a:latin typeface="Arial" panose="020B0604020202020204"/>
            </a:endParaRPr>
          </a:p>
        </p:txBody>
      </p:sp>
      <p:sp>
        <p:nvSpPr>
          <p:cNvPr id="64" name="TextBox 63">
            <a:extLst>
              <a:ext uri="{FF2B5EF4-FFF2-40B4-BE49-F238E27FC236}">
                <a16:creationId xmlns:a16="http://schemas.microsoft.com/office/drawing/2014/main" id="{1C810324-343A-8C5B-BAA6-56F366D21749}"/>
              </a:ext>
            </a:extLst>
          </p:cNvPr>
          <p:cNvSpPr txBox="1"/>
          <p:nvPr/>
        </p:nvSpPr>
        <p:spPr>
          <a:xfrm>
            <a:off x="6575438" y="2438401"/>
            <a:ext cx="2561920" cy="307777"/>
          </a:xfrm>
          <a:prstGeom prst="rect">
            <a:avLst/>
          </a:prstGeom>
          <a:noFill/>
        </p:spPr>
        <p:txBody>
          <a:bodyPr wrap="none" rtlCol="0">
            <a:spAutoFit/>
          </a:bodyPr>
          <a:lstStyle/>
          <a:p>
            <a:pPr defTabSz="914400"/>
            <a:r>
              <a:rPr lang="en-US" sz="1400" dirty="0">
                <a:solidFill>
                  <a:srgbClr val="FF0000"/>
                </a:solidFill>
                <a:latin typeface="Arial" panose="020B0604020202020204"/>
              </a:rPr>
              <a:t>&lt;&lt;</a:t>
            </a:r>
            <a:r>
              <a:rPr lang="en-US" sz="1400" dirty="0" err="1">
                <a:solidFill>
                  <a:srgbClr val="FF0000"/>
                </a:solidFill>
                <a:latin typeface="Arial" panose="020B0604020202020204"/>
              </a:rPr>
              <a:t>Nuc</a:t>
            </a:r>
            <a:r>
              <a:rPr lang="en-US" sz="1400" dirty="0">
                <a:solidFill>
                  <a:srgbClr val="FF0000"/>
                </a:solidFill>
                <a:latin typeface="Arial" panose="020B0604020202020204"/>
              </a:rPr>
              <a:t> Surety Requirement&gt;&gt;</a:t>
            </a:r>
          </a:p>
        </p:txBody>
      </p:sp>
      <p:sp>
        <p:nvSpPr>
          <p:cNvPr id="66" name="TextBox 65">
            <a:extLst>
              <a:ext uri="{FF2B5EF4-FFF2-40B4-BE49-F238E27FC236}">
                <a16:creationId xmlns:a16="http://schemas.microsoft.com/office/drawing/2014/main" id="{C12B1580-5A58-B463-ACEE-E2697B17EED4}"/>
              </a:ext>
            </a:extLst>
          </p:cNvPr>
          <p:cNvSpPr txBox="1"/>
          <p:nvPr/>
        </p:nvSpPr>
        <p:spPr>
          <a:xfrm>
            <a:off x="6651638" y="4343401"/>
            <a:ext cx="3035062" cy="307777"/>
          </a:xfrm>
          <a:prstGeom prst="rect">
            <a:avLst/>
          </a:prstGeom>
          <a:noFill/>
        </p:spPr>
        <p:txBody>
          <a:bodyPr wrap="none" rtlCol="0">
            <a:spAutoFit/>
          </a:bodyPr>
          <a:lstStyle/>
          <a:p>
            <a:pPr defTabSz="914400"/>
            <a:r>
              <a:rPr lang="en-US" sz="1400" dirty="0">
                <a:solidFill>
                  <a:srgbClr val="FF0000"/>
                </a:solidFill>
                <a:latin typeface="Calibri"/>
              </a:rPr>
              <a:t> </a:t>
            </a:r>
            <a:r>
              <a:rPr lang="en-US" sz="1400" dirty="0" err="1">
                <a:solidFill>
                  <a:srgbClr val="FF0000"/>
                </a:solidFill>
                <a:latin typeface="Calibri"/>
              </a:rPr>
              <a:t>Nuc</a:t>
            </a:r>
            <a:r>
              <a:rPr lang="en-US" sz="1400" dirty="0">
                <a:solidFill>
                  <a:srgbClr val="FF0000"/>
                </a:solidFill>
                <a:latin typeface="Calibri"/>
              </a:rPr>
              <a:t> Surety test plan, Validation Matrix</a:t>
            </a:r>
            <a:endParaRPr lang="en-US" sz="1400" dirty="0">
              <a:solidFill>
                <a:srgbClr val="FF0000"/>
              </a:solidFill>
              <a:latin typeface="Arial" panose="020B0604020202020204"/>
            </a:endParaRPr>
          </a:p>
        </p:txBody>
      </p:sp>
      <p:sp>
        <p:nvSpPr>
          <p:cNvPr id="68" name="TextBox 67">
            <a:extLst>
              <a:ext uri="{FF2B5EF4-FFF2-40B4-BE49-F238E27FC236}">
                <a16:creationId xmlns:a16="http://schemas.microsoft.com/office/drawing/2014/main" id="{6B782533-2B75-9405-7767-9888D504980C}"/>
              </a:ext>
            </a:extLst>
          </p:cNvPr>
          <p:cNvSpPr txBox="1"/>
          <p:nvPr/>
        </p:nvSpPr>
        <p:spPr>
          <a:xfrm>
            <a:off x="6409820" y="4572000"/>
            <a:ext cx="4044564" cy="300082"/>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Create documentation &amp; Users Guide on DO usage</a:t>
            </a:r>
          </a:p>
        </p:txBody>
      </p:sp>
      <p:sp>
        <p:nvSpPr>
          <p:cNvPr id="69" name="Title 5">
            <a:extLst>
              <a:ext uri="{FF2B5EF4-FFF2-40B4-BE49-F238E27FC236}">
                <a16:creationId xmlns:a16="http://schemas.microsoft.com/office/drawing/2014/main" id="{49C5CA83-DED5-476E-9163-9C3E1E56DB08}"/>
              </a:ext>
            </a:extLst>
          </p:cNvPr>
          <p:cNvSpPr txBox="1">
            <a:spLocks/>
          </p:cNvSpPr>
          <p:nvPr/>
        </p:nvSpPr>
        <p:spPr>
          <a:xfrm>
            <a:off x="6417902" y="5029201"/>
            <a:ext cx="3037489" cy="529803"/>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2400" b="1" kern="1200" spc="0" baseline="0">
                <a:solidFill>
                  <a:srgbClr val="AB0003"/>
                </a:solidFill>
                <a:latin typeface="Arial" panose="020B0604020202020204" pitchFamily="34" charset="0"/>
                <a:ea typeface="+mj-ea"/>
                <a:cs typeface="Arial" panose="020B0604020202020204" pitchFamily="34" charset="0"/>
              </a:defRPr>
            </a:lvl1pPr>
          </a:lstStyle>
          <a:p>
            <a:pPr algn="ctr"/>
            <a:r>
              <a:rPr lang="en-US" sz="2000" dirty="0">
                <a:solidFill>
                  <a:srgbClr val="C00000"/>
                </a:solidFill>
              </a:rPr>
              <a:t>Evaluating the Results</a:t>
            </a:r>
          </a:p>
        </p:txBody>
      </p:sp>
      <p:sp>
        <p:nvSpPr>
          <p:cNvPr id="70" name="Title 5">
            <a:extLst>
              <a:ext uri="{FF2B5EF4-FFF2-40B4-BE49-F238E27FC236}">
                <a16:creationId xmlns:a16="http://schemas.microsoft.com/office/drawing/2014/main" id="{BBE555AF-FA75-1539-E149-E650EAB02E41}"/>
              </a:ext>
            </a:extLst>
          </p:cNvPr>
          <p:cNvSpPr txBox="1">
            <a:spLocks/>
          </p:cNvSpPr>
          <p:nvPr/>
        </p:nvSpPr>
        <p:spPr>
          <a:xfrm>
            <a:off x="1994887" y="4239326"/>
            <a:ext cx="3251481" cy="529803"/>
          </a:xfrm>
          <a:prstGeom prst="rect">
            <a:avLst/>
          </a:prstGeom>
        </p:spPr>
        <p:txBody>
          <a:bodyPr vert="horz" lIns="91440" tIns="45720" rIns="91440" bIns="45720" rtlCol="0" anchor="ctr">
            <a:normAutofit fontScale="77500" lnSpcReduction="20000"/>
          </a:bodyPr>
          <a:lstStyle>
            <a:lvl1pPr algn="l" defTabSz="685800" rtl="0" eaLnBrk="1" latinLnBrk="0" hangingPunct="1">
              <a:spcBef>
                <a:spcPct val="0"/>
              </a:spcBef>
              <a:buNone/>
              <a:defRPr sz="2400" b="1" kern="1200" spc="0" baseline="0">
                <a:solidFill>
                  <a:srgbClr val="AB0003"/>
                </a:solidFill>
                <a:latin typeface="Arial" panose="020B0604020202020204" pitchFamily="34" charset="0"/>
                <a:ea typeface="+mj-ea"/>
                <a:cs typeface="Arial" panose="020B0604020202020204" pitchFamily="34" charset="0"/>
              </a:defRPr>
            </a:lvl1pPr>
          </a:lstStyle>
          <a:p>
            <a:pPr algn="ctr"/>
            <a:r>
              <a:rPr lang="en-US" sz="2600" dirty="0">
                <a:solidFill>
                  <a:srgbClr val="C00000"/>
                </a:solidFill>
              </a:rPr>
              <a:t>Using a Packaged DO</a:t>
            </a:r>
          </a:p>
          <a:p>
            <a:pPr algn="ctr"/>
            <a:r>
              <a:rPr lang="en-US" sz="1600" dirty="0">
                <a:solidFill>
                  <a:srgbClr val="C00000"/>
                </a:solidFill>
              </a:rPr>
              <a:t>acquire/supplier may use differently</a:t>
            </a:r>
          </a:p>
        </p:txBody>
      </p:sp>
      <p:sp>
        <p:nvSpPr>
          <p:cNvPr id="72" name="Rectangle 71">
            <a:extLst>
              <a:ext uri="{FF2B5EF4-FFF2-40B4-BE49-F238E27FC236}">
                <a16:creationId xmlns:a16="http://schemas.microsoft.com/office/drawing/2014/main" id="{A3581BF6-C217-1D7F-9B7B-CA0C2C026718}"/>
              </a:ext>
            </a:extLst>
          </p:cNvPr>
          <p:cNvSpPr/>
          <p:nvPr/>
        </p:nvSpPr>
        <p:spPr>
          <a:xfrm flipV="1">
            <a:off x="1631290" y="4038601"/>
            <a:ext cx="4278611" cy="1173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0D2541"/>
              </a:solidFill>
              <a:latin typeface="Arial" panose="020B0604020202020204"/>
            </a:endParaRPr>
          </a:p>
        </p:txBody>
      </p:sp>
      <p:sp>
        <p:nvSpPr>
          <p:cNvPr id="73" name="Rectangle 72">
            <a:extLst>
              <a:ext uri="{FF2B5EF4-FFF2-40B4-BE49-F238E27FC236}">
                <a16:creationId xmlns:a16="http://schemas.microsoft.com/office/drawing/2014/main" id="{7907ADB7-1554-9E66-BB2B-B5CB5FF1F989}"/>
              </a:ext>
            </a:extLst>
          </p:cNvPr>
          <p:cNvSpPr/>
          <p:nvPr/>
        </p:nvSpPr>
        <p:spPr>
          <a:xfrm flipV="1">
            <a:off x="6316365" y="4876801"/>
            <a:ext cx="4278611" cy="1173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0D2541"/>
              </a:solidFill>
              <a:latin typeface="Arial" panose="020B0604020202020204"/>
            </a:endParaRPr>
          </a:p>
        </p:txBody>
      </p:sp>
      <p:sp>
        <p:nvSpPr>
          <p:cNvPr id="84" name="TextBox 83">
            <a:extLst>
              <a:ext uri="{FF2B5EF4-FFF2-40B4-BE49-F238E27FC236}">
                <a16:creationId xmlns:a16="http://schemas.microsoft.com/office/drawing/2014/main" id="{E8D55922-0DC2-46C8-0FE2-04424A86CD38}"/>
              </a:ext>
            </a:extLst>
          </p:cNvPr>
          <p:cNvSpPr txBox="1"/>
          <p:nvPr/>
        </p:nvSpPr>
        <p:spPr>
          <a:xfrm>
            <a:off x="1603375" y="3530770"/>
            <a:ext cx="3963626" cy="507831"/>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Identify the logic or processing needed to support analysis </a:t>
            </a:r>
          </a:p>
        </p:txBody>
      </p:sp>
      <p:sp>
        <p:nvSpPr>
          <p:cNvPr id="85" name="TextBox 84">
            <a:extLst>
              <a:ext uri="{FF2B5EF4-FFF2-40B4-BE49-F238E27FC236}">
                <a16:creationId xmlns:a16="http://schemas.microsoft.com/office/drawing/2014/main" id="{FD15785D-8664-65FC-8DD3-71C51A4BF033}"/>
              </a:ext>
            </a:extLst>
          </p:cNvPr>
          <p:cNvSpPr txBox="1"/>
          <p:nvPr/>
        </p:nvSpPr>
        <p:spPr>
          <a:xfrm>
            <a:off x="6480176" y="3136168"/>
            <a:ext cx="4011883" cy="923330"/>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Parametric diagrams, constraint blocks, and scripts can be used to capture the rules on how various SW, HW, firmware, and processes are evaluated, tested, and certified. </a:t>
            </a:r>
          </a:p>
        </p:txBody>
      </p:sp>
      <p:cxnSp>
        <p:nvCxnSpPr>
          <p:cNvPr id="86" name="Straight Arrow Connector 85">
            <a:extLst>
              <a:ext uri="{FF2B5EF4-FFF2-40B4-BE49-F238E27FC236}">
                <a16:creationId xmlns:a16="http://schemas.microsoft.com/office/drawing/2014/main" id="{086E65BD-06E0-5DE4-C317-D387AC03477C}"/>
              </a:ext>
            </a:extLst>
          </p:cNvPr>
          <p:cNvCxnSpPr>
            <a:cxnSpLocks/>
            <a:stCxn id="84" idx="3"/>
          </p:cNvCxnSpPr>
          <p:nvPr/>
        </p:nvCxnSpPr>
        <p:spPr>
          <a:xfrm flipV="1">
            <a:off x="5567001" y="3261465"/>
            <a:ext cx="1064350" cy="523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97E6054F-0BBD-075D-7337-FA25C5015490}"/>
              </a:ext>
            </a:extLst>
          </p:cNvPr>
          <p:cNvSpPr txBox="1"/>
          <p:nvPr/>
        </p:nvSpPr>
        <p:spPr>
          <a:xfrm>
            <a:off x="1679575" y="5486400"/>
            <a:ext cx="3251480" cy="300082"/>
          </a:xfrm>
          <a:prstGeom prst="rect">
            <a:avLst/>
          </a:prstGeom>
          <a:noFill/>
        </p:spPr>
        <p:txBody>
          <a:bodyPr wrap="square" rtlCol="0">
            <a:spAutoFit/>
          </a:bodyPr>
          <a:lstStyle/>
          <a:p>
            <a:pPr marL="285750" indent="-285750" defTabSz="685800">
              <a:buFont typeface="Arial" panose="020B0604020202020204" pitchFamily="34" charset="0"/>
              <a:buChar char="•"/>
            </a:pPr>
            <a:r>
              <a:rPr lang="en-US" sz="1350" dirty="0">
                <a:solidFill>
                  <a:srgbClr val="0D2541"/>
                </a:solidFill>
                <a:latin typeface="Calibri"/>
              </a:rPr>
              <a:t>Provide additional attribute values</a:t>
            </a:r>
          </a:p>
        </p:txBody>
      </p:sp>
      <p:sp>
        <p:nvSpPr>
          <p:cNvPr id="92" name="TextBox 91">
            <a:extLst>
              <a:ext uri="{FF2B5EF4-FFF2-40B4-BE49-F238E27FC236}">
                <a16:creationId xmlns:a16="http://schemas.microsoft.com/office/drawing/2014/main" id="{BBEEB4C8-DA76-BC3D-A23B-EB54BA1F7590}"/>
              </a:ext>
            </a:extLst>
          </p:cNvPr>
          <p:cNvSpPr txBox="1"/>
          <p:nvPr/>
        </p:nvSpPr>
        <p:spPr>
          <a:xfrm>
            <a:off x="1941790" y="5181601"/>
            <a:ext cx="3124573" cy="307777"/>
          </a:xfrm>
          <a:prstGeom prst="rect">
            <a:avLst/>
          </a:prstGeom>
          <a:noFill/>
        </p:spPr>
        <p:txBody>
          <a:bodyPr wrap="none" rtlCol="0">
            <a:spAutoFit/>
          </a:bodyPr>
          <a:lstStyle/>
          <a:p>
            <a:pPr defTabSz="914400"/>
            <a:r>
              <a:rPr lang="en-US" sz="1400" dirty="0">
                <a:solidFill>
                  <a:srgbClr val="FF0000"/>
                </a:solidFill>
                <a:latin typeface="Arial" panose="020B0604020202020204"/>
              </a:rPr>
              <a:t>&lt;Critical Function&gt;&gt; Launch Console</a:t>
            </a:r>
          </a:p>
        </p:txBody>
      </p:sp>
      <p:sp>
        <p:nvSpPr>
          <p:cNvPr id="93" name="TextBox 92">
            <a:extLst>
              <a:ext uri="{FF2B5EF4-FFF2-40B4-BE49-F238E27FC236}">
                <a16:creationId xmlns:a16="http://schemas.microsoft.com/office/drawing/2014/main" id="{C4D37856-CD05-1740-7B33-79745AF92AE3}"/>
              </a:ext>
            </a:extLst>
          </p:cNvPr>
          <p:cNvSpPr txBox="1"/>
          <p:nvPr/>
        </p:nvSpPr>
        <p:spPr>
          <a:xfrm>
            <a:off x="1941789" y="5715000"/>
            <a:ext cx="2633386" cy="523220"/>
          </a:xfrm>
          <a:prstGeom prst="rect">
            <a:avLst/>
          </a:prstGeom>
          <a:noFill/>
        </p:spPr>
        <p:txBody>
          <a:bodyPr wrap="square" rtlCol="0">
            <a:spAutoFit/>
          </a:bodyPr>
          <a:lstStyle/>
          <a:p>
            <a:pPr defTabSz="914400"/>
            <a:r>
              <a:rPr lang="en-US" sz="1400" dirty="0" err="1">
                <a:solidFill>
                  <a:srgbClr val="FF0000"/>
                </a:solidFill>
                <a:latin typeface="Arial" panose="020B0604020202020204"/>
              </a:rPr>
              <a:t>Crtitical</a:t>
            </a:r>
            <a:r>
              <a:rPr lang="en-US" sz="1400" dirty="0">
                <a:solidFill>
                  <a:srgbClr val="FF0000"/>
                </a:solidFill>
                <a:latin typeface="Arial" panose="020B0604020202020204"/>
              </a:rPr>
              <a:t> function = Launching</a:t>
            </a:r>
          </a:p>
          <a:p>
            <a:pPr defTabSz="914400"/>
            <a:r>
              <a:rPr lang="en-US" sz="1400" dirty="0">
                <a:solidFill>
                  <a:srgbClr val="FF0000"/>
                </a:solidFill>
                <a:latin typeface="Arial" panose="020B0604020202020204"/>
              </a:rPr>
              <a:t>Type=SW; Safety=3</a:t>
            </a:r>
          </a:p>
        </p:txBody>
      </p:sp>
      <p:sp>
        <p:nvSpPr>
          <p:cNvPr id="105" name="TextBox 104">
            <a:extLst>
              <a:ext uri="{FF2B5EF4-FFF2-40B4-BE49-F238E27FC236}">
                <a16:creationId xmlns:a16="http://schemas.microsoft.com/office/drawing/2014/main" id="{308AE6B2-2624-8370-4692-D1F63744B8BA}"/>
              </a:ext>
            </a:extLst>
          </p:cNvPr>
          <p:cNvSpPr txBox="1"/>
          <p:nvPr/>
        </p:nvSpPr>
        <p:spPr>
          <a:xfrm>
            <a:off x="1848282" y="1978102"/>
            <a:ext cx="3097315" cy="307777"/>
          </a:xfrm>
          <a:prstGeom prst="rect">
            <a:avLst/>
          </a:prstGeom>
          <a:noFill/>
        </p:spPr>
        <p:txBody>
          <a:bodyPr wrap="square" rtlCol="0">
            <a:spAutoFit/>
          </a:bodyPr>
          <a:lstStyle/>
          <a:p>
            <a:pPr defTabSz="914400"/>
            <a:r>
              <a:rPr lang="en-US" sz="1400" dirty="0">
                <a:solidFill>
                  <a:srgbClr val="FF0000"/>
                </a:solidFill>
                <a:latin typeface="Calibri"/>
              </a:rPr>
              <a:t>Define View specification content</a:t>
            </a:r>
            <a:endParaRPr lang="en-US" sz="1400" dirty="0">
              <a:solidFill>
                <a:srgbClr val="FF0000"/>
              </a:solidFill>
              <a:latin typeface="Arial" panose="020B0604020202020204"/>
            </a:endParaRPr>
          </a:p>
        </p:txBody>
      </p:sp>
      <p:cxnSp>
        <p:nvCxnSpPr>
          <p:cNvPr id="106" name="Straight Arrow Connector 105">
            <a:extLst>
              <a:ext uri="{FF2B5EF4-FFF2-40B4-BE49-F238E27FC236}">
                <a16:creationId xmlns:a16="http://schemas.microsoft.com/office/drawing/2014/main" id="{0EFBF8BD-A7AB-69B1-7F10-1C4CFBCC62F0}"/>
              </a:ext>
            </a:extLst>
          </p:cNvPr>
          <p:cNvCxnSpPr>
            <a:cxnSpLocks/>
            <a:stCxn id="105" idx="3"/>
          </p:cNvCxnSpPr>
          <p:nvPr/>
        </p:nvCxnSpPr>
        <p:spPr>
          <a:xfrm>
            <a:off x="4945597" y="2131991"/>
            <a:ext cx="1534579" cy="1921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330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ppt_x"/>
                                          </p:val>
                                        </p:tav>
                                        <p:tav tm="100000">
                                          <p:val>
                                            <p:strVal val="#ppt_x"/>
                                          </p:val>
                                        </p:tav>
                                      </p:tavLst>
                                    </p:anim>
                                    <p:anim calcmode="lin" valueType="num">
                                      <p:cBhvr additive="base">
                                        <p:cTn id="3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5"/>
                                        </p:tgtEl>
                                        <p:attrNameLst>
                                          <p:attrName>style.visibility</p:attrName>
                                        </p:attrNameLst>
                                      </p:cBhvr>
                                      <p:to>
                                        <p:strVal val="visible"/>
                                      </p:to>
                                    </p:set>
                                    <p:anim calcmode="lin" valueType="num">
                                      <p:cBhvr additive="base">
                                        <p:cTn id="63" dur="500" fill="hold"/>
                                        <p:tgtEl>
                                          <p:spTgt spid="105"/>
                                        </p:tgtEl>
                                        <p:attrNameLst>
                                          <p:attrName>ppt_x</p:attrName>
                                        </p:attrNameLst>
                                      </p:cBhvr>
                                      <p:tavLst>
                                        <p:tav tm="0">
                                          <p:val>
                                            <p:strVal val="#ppt_x"/>
                                          </p:val>
                                        </p:tav>
                                        <p:tav tm="100000">
                                          <p:val>
                                            <p:strVal val="#ppt_x"/>
                                          </p:val>
                                        </p:tav>
                                      </p:tavLst>
                                    </p:anim>
                                    <p:anim calcmode="lin" valueType="num">
                                      <p:cBhvr additive="base">
                                        <p:cTn id="64"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additive="base">
                                        <p:cTn id="69" dur="500" fill="hold"/>
                                        <p:tgtEl>
                                          <p:spTgt spid="35"/>
                                        </p:tgtEl>
                                        <p:attrNameLst>
                                          <p:attrName>ppt_x</p:attrName>
                                        </p:attrNameLst>
                                      </p:cBhvr>
                                      <p:tavLst>
                                        <p:tav tm="0">
                                          <p:val>
                                            <p:strVal val="#ppt_x"/>
                                          </p:val>
                                        </p:tav>
                                        <p:tav tm="100000">
                                          <p:val>
                                            <p:strVal val="#ppt_x"/>
                                          </p:val>
                                        </p:tav>
                                      </p:tavLst>
                                    </p:anim>
                                    <p:anim calcmode="lin" valueType="num">
                                      <p:cBhvr additive="base">
                                        <p:cTn id="7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ppt_x"/>
                                          </p:val>
                                        </p:tav>
                                        <p:tav tm="100000">
                                          <p:val>
                                            <p:strVal val="#ppt_x"/>
                                          </p:val>
                                        </p:tav>
                                      </p:tavLst>
                                    </p:anim>
                                    <p:anim calcmode="lin" valueType="num">
                                      <p:cBhvr additive="base">
                                        <p:cTn id="8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4"/>
                                        </p:tgtEl>
                                        <p:attrNameLst>
                                          <p:attrName>style.visibility</p:attrName>
                                        </p:attrNameLst>
                                      </p:cBhvr>
                                      <p:to>
                                        <p:strVal val="visible"/>
                                      </p:to>
                                    </p:set>
                                    <p:anim calcmode="lin" valueType="num">
                                      <p:cBhvr additive="base">
                                        <p:cTn id="93" dur="500" fill="hold"/>
                                        <p:tgtEl>
                                          <p:spTgt spid="84"/>
                                        </p:tgtEl>
                                        <p:attrNameLst>
                                          <p:attrName>ppt_x</p:attrName>
                                        </p:attrNameLst>
                                      </p:cBhvr>
                                      <p:tavLst>
                                        <p:tav tm="0">
                                          <p:val>
                                            <p:strVal val="#ppt_x"/>
                                          </p:val>
                                        </p:tav>
                                        <p:tav tm="100000">
                                          <p:val>
                                            <p:strVal val="#ppt_x"/>
                                          </p:val>
                                        </p:tav>
                                      </p:tavLst>
                                    </p:anim>
                                    <p:anim calcmode="lin" valueType="num">
                                      <p:cBhvr additive="base">
                                        <p:cTn id="9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anim calcmode="lin" valueType="num">
                                      <p:cBhvr additive="base">
                                        <p:cTn id="99" dur="500" fill="hold"/>
                                        <p:tgtEl>
                                          <p:spTgt spid="40"/>
                                        </p:tgtEl>
                                        <p:attrNameLst>
                                          <p:attrName>ppt_x</p:attrName>
                                        </p:attrNameLst>
                                      </p:cBhvr>
                                      <p:tavLst>
                                        <p:tav tm="0">
                                          <p:val>
                                            <p:strVal val="#ppt_x"/>
                                          </p:val>
                                        </p:tav>
                                        <p:tav tm="100000">
                                          <p:val>
                                            <p:strVal val="#ppt_x"/>
                                          </p:val>
                                        </p:tav>
                                      </p:tavLst>
                                    </p:anim>
                                    <p:anim calcmode="lin" valueType="num">
                                      <p:cBhvr additive="base">
                                        <p:cTn id="100" dur="500" fill="hold"/>
                                        <p:tgtEl>
                                          <p:spTgt spid="40"/>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ppt_x"/>
                                          </p:val>
                                        </p:tav>
                                        <p:tav tm="100000">
                                          <p:val>
                                            <p:strVal val="#ppt_x"/>
                                          </p:val>
                                        </p:tav>
                                      </p:tavLst>
                                    </p:anim>
                                    <p:anim calcmode="lin" valueType="num">
                                      <p:cBhvr additive="base">
                                        <p:cTn id="10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anim calcmode="lin" valueType="num">
                                      <p:cBhvr additive="base">
                                        <p:cTn id="109" dur="500" fill="hold"/>
                                        <p:tgtEl>
                                          <p:spTgt spid="28"/>
                                        </p:tgtEl>
                                        <p:attrNameLst>
                                          <p:attrName>ppt_x</p:attrName>
                                        </p:attrNameLst>
                                      </p:cBhvr>
                                      <p:tavLst>
                                        <p:tav tm="0">
                                          <p:val>
                                            <p:strVal val="#ppt_x"/>
                                          </p:val>
                                        </p:tav>
                                        <p:tav tm="100000">
                                          <p:val>
                                            <p:strVal val="#ppt_x"/>
                                          </p:val>
                                        </p:tav>
                                      </p:tavLst>
                                    </p:anim>
                                    <p:anim calcmode="lin" valueType="num">
                                      <p:cBhvr additive="base">
                                        <p:cTn id="11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anim calcmode="lin" valueType="num">
                                      <p:cBhvr additive="base">
                                        <p:cTn id="115" dur="500" fill="hold"/>
                                        <p:tgtEl>
                                          <p:spTgt spid="38"/>
                                        </p:tgtEl>
                                        <p:attrNameLst>
                                          <p:attrName>ppt_x</p:attrName>
                                        </p:attrNameLst>
                                      </p:cBhvr>
                                      <p:tavLst>
                                        <p:tav tm="0">
                                          <p:val>
                                            <p:strVal val="#ppt_x"/>
                                          </p:val>
                                        </p:tav>
                                        <p:tav tm="100000">
                                          <p:val>
                                            <p:strVal val="#ppt_x"/>
                                          </p:val>
                                        </p:tav>
                                      </p:tavLst>
                                    </p:anim>
                                    <p:anim calcmode="lin" valueType="num">
                                      <p:cBhvr additive="base">
                                        <p:cTn id="116" dur="500" fill="hold"/>
                                        <p:tgtEl>
                                          <p:spTgt spid="38"/>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64"/>
                                        </p:tgtEl>
                                        <p:attrNameLst>
                                          <p:attrName>style.visibility</p:attrName>
                                        </p:attrNameLst>
                                      </p:cBhvr>
                                      <p:to>
                                        <p:strVal val="visible"/>
                                      </p:to>
                                    </p:set>
                                    <p:anim calcmode="lin" valueType="num">
                                      <p:cBhvr additive="base">
                                        <p:cTn id="125" dur="500" fill="hold"/>
                                        <p:tgtEl>
                                          <p:spTgt spid="64"/>
                                        </p:tgtEl>
                                        <p:attrNameLst>
                                          <p:attrName>ppt_x</p:attrName>
                                        </p:attrNameLst>
                                      </p:cBhvr>
                                      <p:tavLst>
                                        <p:tav tm="0">
                                          <p:val>
                                            <p:strVal val="#ppt_x"/>
                                          </p:val>
                                        </p:tav>
                                        <p:tav tm="100000">
                                          <p:val>
                                            <p:strVal val="#ppt_x"/>
                                          </p:val>
                                        </p:tav>
                                      </p:tavLst>
                                    </p:anim>
                                    <p:anim calcmode="lin" valueType="num">
                                      <p:cBhvr additive="base">
                                        <p:cTn id="1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51"/>
                                        </p:tgtEl>
                                        <p:attrNameLst>
                                          <p:attrName>style.visibility</p:attrName>
                                        </p:attrNameLst>
                                      </p:cBhvr>
                                      <p:to>
                                        <p:strVal val="visible"/>
                                      </p:to>
                                    </p:set>
                                    <p:anim calcmode="lin" valueType="num">
                                      <p:cBhvr additive="base">
                                        <p:cTn id="135" dur="500" fill="hold"/>
                                        <p:tgtEl>
                                          <p:spTgt spid="51"/>
                                        </p:tgtEl>
                                        <p:attrNameLst>
                                          <p:attrName>ppt_x</p:attrName>
                                        </p:attrNameLst>
                                      </p:cBhvr>
                                      <p:tavLst>
                                        <p:tav tm="0">
                                          <p:val>
                                            <p:strVal val="#ppt_x"/>
                                          </p:val>
                                        </p:tav>
                                        <p:tav tm="100000">
                                          <p:val>
                                            <p:strVal val="#ppt_x"/>
                                          </p:val>
                                        </p:tav>
                                      </p:tavLst>
                                    </p:anim>
                                    <p:anim calcmode="lin" valueType="num">
                                      <p:cBhvr additive="base">
                                        <p:cTn id="13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85"/>
                                        </p:tgtEl>
                                        <p:attrNameLst>
                                          <p:attrName>style.visibility</p:attrName>
                                        </p:attrNameLst>
                                      </p:cBhvr>
                                      <p:to>
                                        <p:strVal val="visible"/>
                                      </p:to>
                                    </p:set>
                                    <p:anim calcmode="lin" valueType="num">
                                      <p:cBhvr additive="base">
                                        <p:cTn id="141" dur="500" fill="hold"/>
                                        <p:tgtEl>
                                          <p:spTgt spid="85"/>
                                        </p:tgtEl>
                                        <p:attrNameLst>
                                          <p:attrName>ppt_x</p:attrName>
                                        </p:attrNameLst>
                                      </p:cBhvr>
                                      <p:tavLst>
                                        <p:tav tm="0">
                                          <p:val>
                                            <p:strVal val="#ppt_x"/>
                                          </p:val>
                                        </p:tav>
                                        <p:tav tm="100000">
                                          <p:val>
                                            <p:strVal val="#ppt_x"/>
                                          </p:val>
                                        </p:tav>
                                      </p:tavLst>
                                    </p:anim>
                                    <p:anim calcmode="lin" valueType="num">
                                      <p:cBhvr additive="base">
                                        <p:cTn id="142" dur="500" fill="hold"/>
                                        <p:tgtEl>
                                          <p:spTgt spid="85"/>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86"/>
                                        </p:tgtEl>
                                        <p:attrNameLst>
                                          <p:attrName>style.visibility</p:attrName>
                                        </p:attrNameLst>
                                      </p:cBhvr>
                                      <p:to>
                                        <p:strVal val="visible"/>
                                      </p:to>
                                    </p:set>
                                    <p:anim calcmode="lin" valueType="num">
                                      <p:cBhvr additive="base">
                                        <p:cTn id="145" dur="500" fill="hold"/>
                                        <p:tgtEl>
                                          <p:spTgt spid="86"/>
                                        </p:tgtEl>
                                        <p:attrNameLst>
                                          <p:attrName>ppt_x</p:attrName>
                                        </p:attrNameLst>
                                      </p:cBhvr>
                                      <p:tavLst>
                                        <p:tav tm="0">
                                          <p:val>
                                            <p:strVal val="#ppt_x"/>
                                          </p:val>
                                        </p:tav>
                                        <p:tav tm="100000">
                                          <p:val>
                                            <p:strVal val="#ppt_x"/>
                                          </p:val>
                                        </p:tav>
                                      </p:tavLst>
                                    </p:anim>
                                    <p:anim calcmode="lin" valueType="num">
                                      <p:cBhvr additive="base">
                                        <p:cTn id="14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58"/>
                                        </p:tgtEl>
                                        <p:attrNameLst>
                                          <p:attrName>style.visibility</p:attrName>
                                        </p:attrNameLst>
                                      </p:cBhvr>
                                      <p:to>
                                        <p:strVal val="visible"/>
                                      </p:to>
                                    </p:set>
                                    <p:anim calcmode="lin" valueType="num">
                                      <p:cBhvr additive="base">
                                        <p:cTn id="151" dur="500" fill="hold"/>
                                        <p:tgtEl>
                                          <p:spTgt spid="58"/>
                                        </p:tgtEl>
                                        <p:attrNameLst>
                                          <p:attrName>ppt_x</p:attrName>
                                        </p:attrNameLst>
                                      </p:cBhvr>
                                      <p:tavLst>
                                        <p:tav tm="0">
                                          <p:val>
                                            <p:strVal val="#ppt_x"/>
                                          </p:val>
                                        </p:tav>
                                        <p:tav tm="100000">
                                          <p:val>
                                            <p:strVal val="#ppt_x"/>
                                          </p:val>
                                        </p:tav>
                                      </p:tavLst>
                                    </p:anim>
                                    <p:anim calcmode="lin" valueType="num">
                                      <p:cBhvr additive="base">
                                        <p:cTn id="152" dur="500" fill="hold"/>
                                        <p:tgtEl>
                                          <p:spTgt spid="58"/>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106"/>
                                        </p:tgtEl>
                                        <p:attrNameLst>
                                          <p:attrName>style.visibility</p:attrName>
                                        </p:attrNameLst>
                                      </p:cBhvr>
                                      <p:to>
                                        <p:strVal val="visible"/>
                                      </p:to>
                                    </p:set>
                                    <p:anim calcmode="lin" valueType="num">
                                      <p:cBhvr additive="base">
                                        <p:cTn id="155" dur="500" fill="hold"/>
                                        <p:tgtEl>
                                          <p:spTgt spid="106"/>
                                        </p:tgtEl>
                                        <p:attrNameLst>
                                          <p:attrName>ppt_x</p:attrName>
                                        </p:attrNameLst>
                                      </p:cBhvr>
                                      <p:tavLst>
                                        <p:tav tm="0">
                                          <p:val>
                                            <p:strVal val="#ppt_x"/>
                                          </p:val>
                                        </p:tav>
                                        <p:tav tm="100000">
                                          <p:val>
                                            <p:strVal val="#ppt_x"/>
                                          </p:val>
                                        </p:tav>
                                      </p:tavLst>
                                    </p:anim>
                                    <p:anim calcmode="lin" valueType="num">
                                      <p:cBhvr additive="base">
                                        <p:cTn id="156"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grpId="0" nodeType="clickEffect">
                                  <p:stCondLst>
                                    <p:cond delay="0"/>
                                  </p:stCondLst>
                                  <p:childTnLst>
                                    <p:set>
                                      <p:cBhvr>
                                        <p:cTn id="160" dur="1" fill="hold">
                                          <p:stCondLst>
                                            <p:cond delay="0"/>
                                          </p:stCondLst>
                                        </p:cTn>
                                        <p:tgtEl>
                                          <p:spTgt spid="66"/>
                                        </p:tgtEl>
                                        <p:attrNameLst>
                                          <p:attrName>style.visibility</p:attrName>
                                        </p:attrNameLst>
                                      </p:cBhvr>
                                      <p:to>
                                        <p:strVal val="visible"/>
                                      </p:to>
                                    </p:set>
                                    <p:anim calcmode="lin" valueType="num">
                                      <p:cBhvr additive="base">
                                        <p:cTn id="161" dur="500" fill="hold"/>
                                        <p:tgtEl>
                                          <p:spTgt spid="66"/>
                                        </p:tgtEl>
                                        <p:attrNameLst>
                                          <p:attrName>ppt_x</p:attrName>
                                        </p:attrNameLst>
                                      </p:cBhvr>
                                      <p:tavLst>
                                        <p:tav tm="0">
                                          <p:val>
                                            <p:strVal val="#ppt_x"/>
                                          </p:val>
                                        </p:tav>
                                        <p:tav tm="100000">
                                          <p:val>
                                            <p:strVal val="#ppt_x"/>
                                          </p:val>
                                        </p:tav>
                                      </p:tavLst>
                                    </p:anim>
                                    <p:anim calcmode="lin" valueType="num">
                                      <p:cBhvr additive="base">
                                        <p:cTn id="16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68"/>
                                        </p:tgtEl>
                                        <p:attrNameLst>
                                          <p:attrName>style.visibility</p:attrName>
                                        </p:attrNameLst>
                                      </p:cBhvr>
                                      <p:to>
                                        <p:strVal val="visible"/>
                                      </p:to>
                                    </p:set>
                                    <p:anim calcmode="lin" valueType="num">
                                      <p:cBhvr additive="base">
                                        <p:cTn id="167" dur="500" fill="hold"/>
                                        <p:tgtEl>
                                          <p:spTgt spid="68"/>
                                        </p:tgtEl>
                                        <p:attrNameLst>
                                          <p:attrName>ppt_x</p:attrName>
                                        </p:attrNameLst>
                                      </p:cBhvr>
                                      <p:tavLst>
                                        <p:tav tm="0">
                                          <p:val>
                                            <p:strVal val="#ppt_x"/>
                                          </p:val>
                                        </p:tav>
                                        <p:tav tm="100000">
                                          <p:val>
                                            <p:strVal val="#ppt_x"/>
                                          </p:val>
                                        </p:tav>
                                      </p:tavLst>
                                    </p:anim>
                                    <p:anim calcmode="lin" valueType="num">
                                      <p:cBhvr additive="base">
                                        <p:cTn id="16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 presetClass="entr" presetSubtype="4" fill="hold" grpId="0" nodeType="clickEffect">
                                  <p:stCondLst>
                                    <p:cond delay="0"/>
                                  </p:stCondLst>
                                  <p:childTnLst>
                                    <p:set>
                                      <p:cBhvr>
                                        <p:cTn id="172" dur="1" fill="hold">
                                          <p:stCondLst>
                                            <p:cond delay="0"/>
                                          </p:stCondLst>
                                        </p:cTn>
                                        <p:tgtEl>
                                          <p:spTgt spid="17"/>
                                        </p:tgtEl>
                                        <p:attrNameLst>
                                          <p:attrName>style.visibility</p:attrName>
                                        </p:attrNameLst>
                                      </p:cBhvr>
                                      <p:to>
                                        <p:strVal val="visible"/>
                                      </p:to>
                                    </p:set>
                                    <p:anim calcmode="lin" valueType="num">
                                      <p:cBhvr additive="base">
                                        <p:cTn id="173" dur="500" fill="hold"/>
                                        <p:tgtEl>
                                          <p:spTgt spid="17"/>
                                        </p:tgtEl>
                                        <p:attrNameLst>
                                          <p:attrName>ppt_x</p:attrName>
                                        </p:attrNameLst>
                                      </p:cBhvr>
                                      <p:tavLst>
                                        <p:tav tm="0">
                                          <p:val>
                                            <p:strVal val="#ppt_x"/>
                                          </p:val>
                                        </p:tav>
                                        <p:tav tm="100000">
                                          <p:val>
                                            <p:strVal val="#ppt_x"/>
                                          </p:val>
                                        </p:tav>
                                      </p:tavLst>
                                    </p:anim>
                                    <p:anim calcmode="lin" valueType="num">
                                      <p:cBhvr additive="base">
                                        <p:cTn id="1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92"/>
                                        </p:tgtEl>
                                        <p:attrNameLst>
                                          <p:attrName>style.visibility</p:attrName>
                                        </p:attrNameLst>
                                      </p:cBhvr>
                                      <p:to>
                                        <p:strVal val="visible"/>
                                      </p:to>
                                    </p:set>
                                    <p:anim calcmode="lin" valueType="num">
                                      <p:cBhvr additive="base">
                                        <p:cTn id="179" dur="500" fill="hold"/>
                                        <p:tgtEl>
                                          <p:spTgt spid="92"/>
                                        </p:tgtEl>
                                        <p:attrNameLst>
                                          <p:attrName>ppt_x</p:attrName>
                                        </p:attrNameLst>
                                      </p:cBhvr>
                                      <p:tavLst>
                                        <p:tav tm="0">
                                          <p:val>
                                            <p:strVal val="#ppt_x"/>
                                          </p:val>
                                        </p:tav>
                                        <p:tav tm="100000">
                                          <p:val>
                                            <p:strVal val="#ppt_x"/>
                                          </p:val>
                                        </p:tav>
                                      </p:tavLst>
                                    </p:anim>
                                    <p:anim calcmode="lin" valueType="num">
                                      <p:cBhvr additive="base">
                                        <p:cTn id="180"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89"/>
                                        </p:tgtEl>
                                        <p:attrNameLst>
                                          <p:attrName>style.visibility</p:attrName>
                                        </p:attrNameLst>
                                      </p:cBhvr>
                                      <p:to>
                                        <p:strVal val="visible"/>
                                      </p:to>
                                    </p:set>
                                    <p:anim calcmode="lin" valueType="num">
                                      <p:cBhvr additive="base">
                                        <p:cTn id="185" dur="500" fill="hold"/>
                                        <p:tgtEl>
                                          <p:spTgt spid="89"/>
                                        </p:tgtEl>
                                        <p:attrNameLst>
                                          <p:attrName>ppt_x</p:attrName>
                                        </p:attrNameLst>
                                      </p:cBhvr>
                                      <p:tavLst>
                                        <p:tav tm="0">
                                          <p:val>
                                            <p:strVal val="#ppt_x"/>
                                          </p:val>
                                        </p:tav>
                                        <p:tav tm="100000">
                                          <p:val>
                                            <p:strVal val="#ppt_x"/>
                                          </p:val>
                                        </p:tav>
                                      </p:tavLst>
                                    </p:anim>
                                    <p:anim calcmode="lin" valueType="num">
                                      <p:cBhvr additive="base">
                                        <p:cTn id="186"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93"/>
                                        </p:tgtEl>
                                        <p:attrNameLst>
                                          <p:attrName>style.visibility</p:attrName>
                                        </p:attrNameLst>
                                      </p:cBhvr>
                                      <p:to>
                                        <p:strVal val="visible"/>
                                      </p:to>
                                    </p:set>
                                    <p:anim calcmode="lin" valueType="num">
                                      <p:cBhvr additive="base">
                                        <p:cTn id="191" dur="500" fill="hold"/>
                                        <p:tgtEl>
                                          <p:spTgt spid="93"/>
                                        </p:tgtEl>
                                        <p:attrNameLst>
                                          <p:attrName>ppt_x</p:attrName>
                                        </p:attrNameLst>
                                      </p:cBhvr>
                                      <p:tavLst>
                                        <p:tav tm="0">
                                          <p:val>
                                            <p:strVal val="#ppt_x"/>
                                          </p:val>
                                        </p:tav>
                                        <p:tav tm="100000">
                                          <p:val>
                                            <p:strVal val="#ppt_x"/>
                                          </p:val>
                                        </p:tav>
                                      </p:tavLst>
                                    </p:anim>
                                    <p:anim calcmode="lin" valueType="num">
                                      <p:cBhvr additive="base">
                                        <p:cTn id="192"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18"/>
                                        </p:tgtEl>
                                        <p:attrNameLst>
                                          <p:attrName>style.visibility</p:attrName>
                                        </p:attrNameLst>
                                      </p:cBhvr>
                                      <p:to>
                                        <p:strVal val="visible"/>
                                      </p:to>
                                    </p:set>
                                    <p:anim calcmode="lin" valueType="num">
                                      <p:cBhvr additive="base">
                                        <p:cTn id="197" dur="500" fill="hold"/>
                                        <p:tgtEl>
                                          <p:spTgt spid="18"/>
                                        </p:tgtEl>
                                        <p:attrNameLst>
                                          <p:attrName>ppt_x</p:attrName>
                                        </p:attrNameLst>
                                      </p:cBhvr>
                                      <p:tavLst>
                                        <p:tav tm="0">
                                          <p:val>
                                            <p:strVal val="#ppt_x"/>
                                          </p:val>
                                        </p:tav>
                                        <p:tav tm="100000">
                                          <p:val>
                                            <p:strVal val="#ppt_x"/>
                                          </p:val>
                                        </p:tav>
                                      </p:tavLst>
                                    </p:anim>
                                    <p:anim calcmode="lin" valueType="num">
                                      <p:cBhvr additive="base">
                                        <p:cTn id="19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7" grpId="0"/>
      <p:bldP spid="18" grpId="0"/>
      <p:bldP spid="19" grpId="0" animBg="1"/>
      <p:bldP spid="4" grpId="0"/>
      <p:bldP spid="28" grpId="0"/>
      <p:bldP spid="29" grpId="0"/>
      <p:bldP spid="32" grpId="0"/>
      <p:bldP spid="35" grpId="0"/>
      <p:bldP spid="36" grpId="0"/>
      <p:bldP spid="37" grpId="0"/>
      <p:bldP spid="38" grpId="0"/>
      <p:bldP spid="40" grpId="0"/>
      <p:bldP spid="58" grpId="0"/>
      <p:bldP spid="63" grpId="0"/>
      <p:bldP spid="64" grpId="0"/>
      <p:bldP spid="66" grpId="0"/>
      <p:bldP spid="68" grpId="0"/>
      <p:bldP spid="69" grpId="0"/>
      <p:bldP spid="70" grpId="0"/>
      <p:bldP spid="84" grpId="0"/>
      <p:bldP spid="85" grpId="0"/>
      <p:bldP spid="89" grpId="0"/>
      <p:bldP spid="92" grpId="0"/>
      <p:bldP spid="93" grpId="0"/>
      <p:bldP spid="10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864BB9-9B11-8248-A5E8-66E7AEE4A9D8}"/>
              </a:ext>
            </a:extLst>
          </p:cNvPr>
          <p:cNvSpPr>
            <a:spLocks noGrp="1"/>
          </p:cNvSpPr>
          <p:nvPr>
            <p:ph type="ftr" sz="quarter" idx="11"/>
          </p:nvPr>
        </p:nvSpPr>
        <p:spPr>
          <a:xfrm>
            <a:off x="287417" y="6542704"/>
            <a:ext cx="1944443" cy="1846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 2021 Object Management Group.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9B3CBE0D-8860-4603-AFAC-230B3800084F}"/>
              </a:ext>
            </a:extLst>
          </p:cNvPr>
          <p:cNvSpPr>
            <a:spLocks noGrp="1"/>
          </p:cNvSpPr>
          <p:nvPr>
            <p:ph type="title"/>
          </p:nvPr>
        </p:nvSpPr>
        <p:spPr>
          <a:xfrm>
            <a:off x="1527175" y="0"/>
            <a:ext cx="0" cy="0"/>
          </a:xfrm>
        </p:spPr>
        <p:txBody>
          <a:bodyPr/>
          <a:lstStyle/>
          <a:p>
            <a:r>
              <a:rPr lang="en-US" dirty="0">
                <a:latin typeface="+mn-lt"/>
              </a:rPr>
              <a:t> </a:t>
            </a:r>
          </a:p>
        </p:txBody>
      </p:sp>
      <p:sp>
        <p:nvSpPr>
          <p:cNvPr id="5" name="Slide Number Placeholder 3">
            <a:extLst>
              <a:ext uri="{FF2B5EF4-FFF2-40B4-BE49-F238E27FC236}">
                <a16:creationId xmlns:a16="http://schemas.microsoft.com/office/drawing/2014/main" id="{BD4438B7-AFA6-4445-9AD9-4620EC74D4A6}"/>
              </a:ext>
            </a:extLst>
          </p:cNvPr>
          <p:cNvSpPr>
            <a:spLocks noGrp="1"/>
          </p:cNvSpPr>
          <p:nvPr>
            <p:ph type="sldNum" sz="quarter" idx="12"/>
          </p:nvPr>
        </p:nvSpPr>
        <p:spPr>
          <a:xfrm>
            <a:off x="1527175" y="0"/>
            <a:ext cx="0" cy="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
        <p:nvSpPr>
          <p:cNvPr id="7" name="Footer Placeholder 5">
            <a:extLst>
              <a:ext uri="{FF2B5EF4-FFF2-40B4-BE49-F238E27FC236}">
                <a16:creationId xmlns:a16="http://schemas.microsoft.com/office/drawing/2014/main" id="{C4BACE97-6B9E-48A4-990F-D2D3845D55CA}"/>
              </a:ext>
            </a:extLst>
          </p:cNvPr>
          <p:cNvSpPr txBox="1">
            <a:spLocks/>
          </p:cNvSpPr>
          <p:nvPr/>
        </p:nvSpPr>
        <p:spPr>
          <a:xfrm>
            <a:off x="1527175" y="0"/>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D3959793-4FEC-4A3D-A7B5-2C1E577E82CC}"/>
              </a:ext>
            </a:extLst>
          </p:cNvPr>
          <p:cNvSpPr txBox="1">
            <a:spLocks/>
          </p:cNvSpPr>
          <p:nvPr/>
        </p:nvSpPr>
        <p:spPr>
          <a:xfrm>
            <a:off x="150287" y="130629"/>
            <a:ext cx="8378579" cy="93421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1" name="Title 1">
            <a:extLst>
              <a:ext uri="{FF2B5EF4-FFF2-40B4-BE49-F238E27FC236}">
                <a16:creationId xmlns:a16="http://schemas.microsoft.com/office/drawing/2014/main" id="{3B54E3BE-5440-7714-537A-E41B4010FEB6}"/>
              </a:ext>
            </a:extLst>
          </p:cNvPr>
          <p:cNvSpPr txBox="1">
            <a:spLocks/>
          </p:cNvSpPr>
          <p:nvPr/>
        </p:nvSpPr>
        <p:spPr>
          <a:xfrm>
            <a:off x="1527175" y="-299731"/>
            <a:ext cx="0" cy="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1800" b="1" kern="1200" cap="none" spc="75" baseline="0">
                <a:solidFill>
                  <a:srgbClr val="2B2B2B"/>
                </a:solidFill>
                <a:latin typeface="+mn-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75" normalizeH="0" baseline="0" noProof="0">
                <a:ln>
                  <a:noFill/>
                </a:ln>
                <a:solidFill>
                  <a:srgbClr val="2B2B2B"/>
                </a:solidFill>
                <a:effectLst/>
                <a:uLnTx/>
                <a:uFillTx/>
                <a:latin typeface="Arial" panose="020B0604020202020204"/>
                <a:ea typeface="+mj-ea"/>
                <a:cs typeface="+mj-cs"/>
              </a:rPr>
              <a:t> </a:t>
            </a:r>
            <a:endParaRPr kumimoji="0" lang="en-US" sz="1800" b="1" i="0" u="none" strike="noStrike" kern="1200" cap="none" spc="75" normalizeH="0" baseline="0" noProof="0" dirty="0">
              <a:ln>
                <a:noFill/>
              </a:ln>
              <a:solidFill>
                <a:srgbClr val="2B2B2B"/>
              </a:solidFill>
              <a:effectLst/>
              <a:uLnTx/>
              <a:uFillTx/>
              <a:latin typeface="Arial" panose="020B0604020202020204"/>
              <a:ea typeface="+mj-ea"/>
              <a:cs typeface="+mj-cs"/>
            </a:endParaRPr>
          </a:p>
        </p:txBody>
      </p:sp>
      <p:sp>
        <p:nvSpPr>
          <p:cNvPr id="12" name="Slide Number Placeholder 3">
            <a:extLst>
              <a:ext uri="{FF2B5EF4-FFF2-40B4-BE49-F238E27FC236}">
                <a16:creationId xmlns:a16="http://schemas.microsoft.com/office/drawing/2014/main" id="{C6E0C059-C1AF-71CB-EA39-9B6004F645AD}"/>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ctr"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Arial" panose="020B0604020202020204"/>
                <a:ea typeface="+mn-ea"/>
                <a:cs typeface="+mn-cs"/>
              </a:rPr>
              <a:t> </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Footer Placeholder 5">
            <a:extLst>
              <a:ext uri="{FF2B5EF4-FFF2-40B4-BE49-F238E27FC236}">
                <a16:creationId xmlns:a16="http://schemas.microsoft.com/office/drawing/2014/main" id="{E62F4BBA-A235-7370-3FBA-1C63F7AA57C2}"/>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F3245571-7045-66B0-7848-E1A98A97D525}"/>
              </a:ext>
            </a:extLst>
          </p:cNvPr>
          <p:cNvSpPr/>
          <p:nvPr/>
        </p:nvSpPr>
        <p:spPr>
          <a:xfrm>
            <a:off x="-298606" y="1239358"/>
            <a:ext cx="10903389" cy="4501288"/>
          </a:xfrm>
          <a:custGeom>
            <a:avLst/>
            <a:gdLst>
              <a:gd name="connsiteX0" fmla="*/ 3814526 w 10903389"/>
              <a:gd name="connsiteY0" fmla="*/ 271604 h 4501288"/>
              <a:gd name="connsiteX1" fmla="*/ 3144569 w 10903389"/>
              <a:gd name="connsiteY1" fmla="*/ 389299 h 4501288"/>
              <a:gd name="connsiteX2" fmla="*/ 2592308 w 10903389"/>
              <a:gd name="connsiteY2" fmla="*/ 543208 h 4501288"/>
              <a:gd name="connsiteX3" fmla="*/ 2049100 w 10903389"/>
              <a:gd name="connsiteY3" fmla="*/ 660903 h 4501288"/>
              <a:gd name="connsiteX4" fmla="*/ 1659801 w 10903389"/>
              <a:gd name="connsiteY4" fmla="*/ 760491 h 4501288"/>
              <a:gd name="connsiteX5" fmla="*/ 1370090 w 10903389"/>
              <a:gd name="connsiteY5" fmla="*/ 823865 h 4501288"/>
              <a:gd name="connsiteX6" fmla="*/ 636759 w 10903389"/>
              <a:gd name="connsiteY6" fmla="*/ 1113576 h 4501288"/>
              <a:gd name="connsiteX7" fmla="*/ 301781 w 10903389"/>
              <a:gd name="connsiteY7" fmla="*/ 1258432 h 4501288"/>
              <a:gd name="connsiteX8" fmla="*/ 202193 w 10903389"/>
              <a:gd name="connsiteY8" fmla="*/ 1321806 h 4501288"/>
              <a:gd name="connsiteX9" fmla="*/ 3017 w 10903389"/>
              <a:gd name="connsiteY9" fmla="*/ 1683945 h 4501288"/>
              <a:gd name="connsiteX10" fmla="*/ 165979 w 10903389"/>
              <a:gd name="connsiteY10" fmla="*/ 2317687 h 4501288"/>
              <a:gd name="connsiteX11" fmla="*/ 356102 w 10903389"/>
              <a:gd name="connsiteY11" fmla="*/ 2879002 h 4501288"/>
              <a:gd name="connsiteX12" fmla="*/ 672973 w 10903389"/>
              <a:gd name="connsiteY12" fmla="*/ 3539905 h 4501288"/>
              <a:gd name="connsiteX13" fmla="*/ 881203 w 10903389"/>
              <a:gd name="connsiteY13" fmla="*/ 3838669 h 4501288"/>
              <a:gd name="connsiteX14" fmla="*/ 980791 w 10903389"/>
              <a:gd name="connsiteY14" fmla="*/ 4010685 h 4501288"/>
              <a:gd name="connsiteX15" fmla="*/ 1053219 w 10903389"/>
              <a:gd name="connsiteY15" fmla="*/ 4110273 h 4501288"/>
              <a:gd name="connsiteX16" fmla="*/ 1107539 w 10903389"/>
              <a:gd name="connsiteY16" fmla="*/ 4200808 h 4501288"/>
              <a:gd name="connsiteX17" fmla="*/ 1261448 w 10903389"/>
              <a:gd name="connsiteY17" fmla="*/ 4300396 h 4501288"/>
              <a:gd name="connsiteX18" fmla="*/ 1750335 w 10903389"/>
              <a:gd name="connsiteY18" fmla="*/ 4427145 h 4501288"/>
              <a:gd name="connsiteX19" fmla="*/ 2166795 w 10903389"/>
              <a:gd name="connsiteY19" fmla="*/ 4463359 h 4501288"/>
              <a:gd name="connsiteX20" fmla="*/ 5244973 w 10903389"/>
              <a:gd name="connsiteY20" fmla="*/ 4490519 h 4501288"/>
              <a:gd name="connsiteX21" fmla="*/ 7490232 w 10903389"/>
              <a:gd name="connsiteY21" fmla="*/ 4427145 h 4501288"/>
              <a:gd name="connsiteX22" fmla="*/ 9092696 w 10903389"/>
              <a:gd name="connsiteY22" fmla="*/ 4390931 h 4501288"/>
              <a:gd name="connsiteX23" fmla="*/ 9246605 w 10903389"/>
              <a:gd name="connsiteY23" fmla="*/ 4372824 h 4501288"/>
              <a:gd name="connsiteX24" fmla="*/ 9445781 w 10903389"/>
              <a:gd name="connsiteY24" fmla="*/ 4363770 h 4501288"/>
              <a:gd name="connsiteX25" fmla="*/ 9708331 w 10903389"/>
              <a:gd name="connsiteY25" fmla="*/ 4318503 h 4501288"/>
              <a:gd name="connsiteX26" fmla="*/ 10034256 w 10903389"/>
              <a:gd name="connsiteY26" fmla="*/ 4282289 h 4501288"/>
              <a:gd name="connsiteX27" fmla="*/ 10486930 w 10903389"/>
              <a:gd name="connsiteY27" fmla="*/ 4218915 h 4501288"/>
              <a:gd name="connsiteX28" fmla="*/ 10613678 w 10903389"/>
              <a:gd name="connsiteY28" fmla="*/ 4182701 h 4501288"/>
              <a:gd name="connsiteX29" fmla="*/ 10731373 w 10903389"/>
              <a:gd name="connsiteY29" fmla="*/ 4092166 h 4501288"/>
              <a:gd name="connsiteX30" fmla="*/ 10803801 w 10903389"/>
              <a:gd name="connsiteY30" fmla="*/ 3983525 h 4501288"/>
              <a:gd name="connsiteX31" fmla="*/ 10885282 w 10903389"/>
              <a:gd name="connsiteY31" fmla="*/ 3711921 h 4501288"/>
              <a:gd name="connsiteX32" fmla="*/ 10903389 w 10903389"/>
              <a:gd name="connsiteY32" fmla="*/ 3585172 h 4501288"/>
              <a:gd name="connsiteX33" fmla="*/ 10885282 w 10903389"/>
              <a:gd name="connsiteY33" fmla="*/ 3358836 h 4501288"/>
              <a:gd name="connsiteX34" fmla="*/ 10803801 w 10903389"/>
              <a:gd name="connsiteY34" fmla="*/ 3087232 h 4501288"/>
              <a:gd name="connsiteX35" fmla="*/ 10749480 w 10903389"/>
              <a:gd name="connsiteY35" fmla="*/ 2969537 h 4501288"/>
              <a:gd name="connsiteX36" fmla="*/ 10695159 w 10903389"/>
              <a:gd name="connsiteY36" fmla="*/ 2833735 h 4501288"/>
              <a:gd name="connsiteX37" fmla="*/ 10550304 w 10903389"/>
              <a:gd name="connsiteY37" fmla="*/ 2589291 h 4501288"/>
              <a:gd name="connsiteX38" fmla="*/ 10514090 w 10903389"/>
              <a:gd name="connsiteY38" fmla="*/ 2525917 h 4501288"/>
              <a:gd name="connsiteX39" fmla="*/ 10486930 w 10903389"/>
              <a:gd name="connsiteY39" fmla="*/ 2480650 h 4501288"/>
              <a:gd name="connsiteX40" fmla="*/ 10251539 w 10903389"/>
              <a:gd name="connsiteY40" fmla="*/ 2272420 h 4501288"/>
              <a:gd name="connsiteX41" fmla="*/ 10161005 w 10903389"/>
              <a:gd name="connsiteY41" fmla="*/ 2227153 h 4501288"/>
              <a:gd name="connsiteX42" fmla="*/ 9527262 w 10903389"/>
              <a:gd name="connsiteY42" fmla="*/ 2181885 h 4501288"/>
              <a:gd name="connsiteX43" fmla="*/ 9454834 w 10903389"/>
              <a:gd name="connsiteY43" fmla="*/ 2154725 h 4501288"/>
              <a:gd name="connsiteX44" fmla="*/ 9246605 w 10903389"/>
              <a:gd name="connsiteY44" fmla="*/ 2009869 h 4501288"/>
              <a:gd name="connsiteX45" fmla="*/ 9137963 w 10903389"/>
              <a:gd name="connsiteY45" fmla="*/ 1855961 h 4501288"/>
              <a:gd name="connsiteX46" fmla="*/ 9074589 w 10903389"/>
              <a:gd name="connsiteY46" fmla="*/ 1738265 h 4501288"/>
              <a:gd name="connsiteX47" fmla="*/ 9083642 w 10903389"/>
              <a:gd name="connsiteY47" fmla="*/ 1711105 h 4501288"/>
              <a:gd name="connsiteX48" fmla="*/ 9065535 w 10903389"/>
              <a:gd name="connsiteY48" fmla="*/ 1466661 h 4501288"/>
              <a:gd name="connsiteX49" fmla="*/ 9002161 w 10903389"/>
              <a:gd name="connsiteY49" fmla="*/ 1348966 h 4501288"/>
              <a:gd name="connsiteX50" fmla="*/ 8866359 w 10903389"/>
              <a:gd name="connsiteY50" fmla="*/ 1176951 h 4501288"/>
              <a:gd name="connsiteX51" fmla="*/ 8839199 w 10903389"/>
              <a:gd name="connsiteY51" fmla="*/ 1140737 h 4501288"/>
              <a:gd name="connsiteX52" fmla="*/ 8694343 w 10903389"/>
              <a:gd name="connsiteY52" fmla="*/ 1032095 h 4501288"/>
              <a:gd name="connsiteX53" fmla="*/ 8323151 w 10903389"/>
              <a:gd name="connsiteY53" fmla="*/ 805759 h 4501288"/>
              <a:gd name="connsiteX54" fmla="*/ 8114922 w 10903389"/>
              <a:gd name="connsiteY54" fmla="*/ 669957 h 4501288"/>
              <a:gd name="connsiteX55" fmla="*/ 7662248 w 10903389"/>
              <a:gd name="connsiteY55" fmla="*/ 497941 h 4501288"/>
              <a:gd name="connsiteX56" fmla="*/ 7173361 w 10903389"/>
              <a:gd name="connsiteY56" fmla="*/ 362139 h 4501288"/>
              <a:gd name="connsiteX57" fmla="*/ 6865543 w 10903389"/>
              <a:gd name="connsiteY57" fmla="*/ 280658 h 4501288"/>
              <a:gd name="connsiteX58" fmla="*/ 6684474 w 10903389"/>
              <a:gd name="connsiteY58" fmla="*/ 253497 h 4501288"/>
              <a:gd name="connsiteX59" fmla="*/ 6394763 w 10903389"/>
              <a:gd name="connsiteY59" fmla="*/ 199176 h 4501288"/>
              <a:gd name="connsiteX60" fmla="*/ 6050731 w 10903389"/>
              <a:gd name="connsiteY60" fmla="*/ 144856 h 4501288"/>
              <a:gd name="connsiteX61" fmla="*/ 5136331 w 10903389"/>
              <a:gd name="connsiteY61" fmla="*/ 0 h 4501288"/>
              <a:gd name="connsiteX62" fmla="*/ 4457322 w 10903389"/>
              <a:gd name="connsiteY62" fmla="*/ 72428 h 4501288"/>
              <a:gd name="connsiteX63" fmla="*/ 4049916 w 10903389"/>
              <a:gd name="connsiteY63" fmla="*/ 199176 h 4501288"/>
              <a:gd name="connsiteX64" fmla="*/ 3968434 w 10903389"/>
              <a:gd name="connsiteY64" fmla="*/ 217283 h 4501288"/>
              <a:gd name="connsiteX65" fmla="*/ 3941274 w 10903389"/>
              <a:gd name="connsiteY65" fmla="*/ 226337 h 4501288"/>
              <a:gd name="connsiteX66" fmla="*/ 3896007 w 10903389"/>
              <a:gd name="connsiteY66" fmla="*/ 253497 h 4501288"/>
              <a:gd name="connsiteX67" fmla="*/ 3814526 w 10903389"/>
              <a:gd name="connsiteY67" fmla="*/ 262551 h 4501288"/>
              <a:gd name="connsiteX68" fmla="*/ 3714937 w 10903389"/>
              <a:gd name="connsiteY68" fmla="*/ 280658 h 45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903389" h="4501288">
                <a:moveTo>
                  <a:pt x="3814526" y="271604"/>
                </a:moveTo>
                <a:cubicBezTo>
                  <a:pt x="3580870" y="306220"/>
                  <a:pt x="3381610" y="332234"/>
                  <a:pt x="3144569" y="389299"/>
                </a:cubicBezTo>
                <a:cubicBezTo>
                  <a:pt x="2958775" y="434027"/>
                  <a:pt x="2777794" y="497220"/>
                  <a:pt x="2592308" y="543208"/>
                </a:cubicBezTo>
                <a:cubicBezTo>
                  <a:pt x="2412482" y="587793"/>
                  <a:pt x="2229537" y="618859"/>
                  <a:pt x="2049100" y="660903"/>
                </a:cubicBezTo>
                <a:cubicBezTo>
                  <a:pt x="1918649" y="691299"/>
                  <a:pt x="1790047" y="729232"/>
                  <a:pt x="1659801" y="760491"/>
                </a:cubicBezTo>
                <a:cubicBezTo>
                  <a:pt x="1563677" y="783561"/>
                  <a:pt x="1463535" y="791614"/>
                  <a:pt x="1370090" y="823865"/>
                </a:cubicBezTo>
                <a:cubicBezTo>
                  <a:pt x="1121643" y="909612"/>
                  <a:pt x="880789" y="1015964"/>
                  <a:pt x="636759" y="1113576"/>
                </a:cubicBezTo>
                <a:cubicBezTo>
                  <a:pt x="603902" y="1126719"/>
                  <a:pt x="367193" y="1223001"/>
                  <a:pt x="301781" y="1258432"/>
                </a:cubicBezTo>
                <a:cubicBezTo>
                  <a:pt x="267183" y="1277173"/>
                  <a:pt x="235389" y="1300681"/>
                  <a:pt x="202193" y="1321806"/>
                </a:cubicBezTo>
                <a:cubicBezTo>
                  <a:pt x="148019" y="1401262"/>
                  <a:pt x="12494" y="1567855"/>
                  <a:pt x="3017" y="1683945"/>
                </a:cubicBezTo>
                <a:cubicBezTo>
                  <a:pt x="-18362" y="1945836"/>
                  <a:pt x="77855" y="2070450"/>
                  <a:pt x="165979" y="2317687"/>
                </a:cubicBezTo>
                <a:cubicBezTo>
                  <a:pt x="232304" y="2503766"/>
                  <a:pt x="282735" y="2695585"/>
                  <a:pt x="356102" y="2879002"/>
                </a:cubicBezTo>
                <a:cubicBezTo>
                  <a:pt x="440021" y="3088800"/>
                  <a:pt x="538551" y="3364123"/>
                  <a:pt x="672973" y="3539905"/>
                </a:cubicBezTo>
                <a:cubicBezTo>
                  <a:pt x="792651" y="3696407"/>
                  <a:pt x="785184" y="3676638"/>
                  <a:pt x="881203" y="3838669"/>
                </a:cubicBezTo>
                <a:cubicBezTo>
                  <a:pt x="939864" y="3937659"/>
                  <a:pt x="922479" y="3925461"/>
                  <a:pt x="980791" y="4010685"/>
                </a:cubicBezTo>
                <a:cubicBezTo>
                  <a:pt x="1003970" y="4044561"/>
                  <a:pt x="1030450" y="4076120"/>
                  <a:pt x="1053219" y="4110273"/>
                </a:cubicBezTo>
                <a:cubicBezTo>
                  <a:pt x="1072741" y="4139556"/>
                  <a:pt x="1081549" y="4177078"/>
                  <a:pt x="1107539" y="4200808"/>
                </a:cubicBezTo>
                <a:cubicBezTo>
                  <a:pt x="1152665" y="4242010"/>
                  <a:pt x="1206793" y="4273068"/>
                  <a:pt x="1261448" y="4300396"/>
                </a:cubicBezTo>
                <a:cubicBezTo>
                  <a:pt x="1419171" y="4379258"/>
                  <a:pt x="1574386" y="4404873"/>
                  <a:pt x="1750335" y="4427145"/>
                </a:cubicBezTo>
                <a:cubicBezTo>
                  <a:pt x="1888576" y="4444644"/>
                  <a:pt x="2027474" y="4460832"/>
                  <a:pt x="2166795" y="4463359"/>
                </a:cubicBezTo>
                <a:lnTo>
                  <a:pt x="5244973" y="4490519"/>
                </a:lnTo>
                <a:cubicBezTo>
                  <a:pt x="6284323" y="4513112"/>
                  <a:pt x="5465756" y="4503829"/>
                  <a:pt x="7490232" y="4427145"/>
                </a:cubicBezTo>
                <a:cubicBezTo>
                  <a:pt x="8149308" y="4402180"/>
                  <a:pt x="8326356" y="4404259"/>
                  <a:pt x="9092696" y="4390931"/>
                </a:cubicBezTo>
                <a:cubicBezTo>
                  <a:pt x="9143999" y="4384895"/>
                  <a:pt x="9195100" y="4376786"/>
                  <a:pt x="9246605" y="4372824"/>
                </a:cubicBezTo>
                <a:cubicBezTo>
                  <a:pt x="9312870" y="4367727"/>
                  <a:pt x="9379776" y="4371535"/>
                  <a:pt x="9445781" y="4363770"/>
                </a:cubicBezTo>
                <a:cubicBezTo>
                  <a:pt x="9533981" y="4353394"/>
                  <a:pt x="9620362" y="4330683"/>
                  <a:pt x="9708331" y="4318503"/>
                </a:cubicBezTo>
                <a:cubicBezTo>
                  <a:pt x="9816608" y="4303511"/>
                  <a:pt x="9925717" y="4295249"/>
                  <a:pt x="10034256" y="4282289"/>
                </a:cubicBezTo>
                <a:cubicBezTo>
                  <a:pt x="10085319" y="4276192"/>
                  <a:pt x="10398461" y="4237681"/>
                  <a:pt x="10486930" y="4218915"/>
                </a:cubicBezTo>
                <a:cubicBezTo>
                  <a:pt x="10529914" y="4209797"/>
                  <a:pt x="10571429" y="4194772"/>
                  <a:pt x="10613678" y="4182701"/>
                </a:cubicBezTo>
                <a:cubicBezTo>
                  <a:pt x="10661459" y="4154033"/>
                  <a:pt x="10691270" y="4139788"/>
                  <a:pt x="10731373" y="4092166"/>
                </a:cubicBezTo>
                <a:cubicBezTo>
                  <a:pt x="10759408" y="4058874"/>
                  <a:pt x="10779658" y="4019739"/>
                  <a:pt x="10803801" y="3983525"/>
                </a:cubicBezTo>
                <a:cubicBezTo>
                  <a:pt x="10834620" y="3891069"/>
                  <a:pt x="10864097" y="3808767"/>
                  <a:pt x="10885282" y="3711921"/>
                </a:cubicBezTo>
                <a:cubicBezTo>
                  <a:pt x="10894402" y="3670228"/>
                  <a:pt x="10897353" y="3627422"/>
                  <a:pt x="10903389" y="3585172"/>
                </a:cubicBezTo>
                <a:cubicBezTo>
                  <a:pt x="10897353" y="3509727"/>
                  <a:pt x="10896509" y="3433685"/>
                  <a:pt x="10885282" y="3358836"/>
                </a:cubicBezTo>
                <a:cubicBezTo>
                  <a:pt x="10877611" y="3307694"/>
                  <a:pt x="10822290" y="3134295"/>
                  <a:pt x="10803801" y="3087232"/>
                </a:cubicBezTo>
                <a:cubicBezTo>
                  <a:pt x="10788002" y="3047015"/>
                  <a:pt x="10766501" y="3009252"/>
                  <a:pt x="10749480" y="2969537"/>
                </a:cubicBezTo>
                <a:cubicBezTo>
                  <a:pt x="10730275" y="2924725"/>
                  <a:pt x="10716963" y="2877342"/>
                  <a:pt x="10695159" y="2833735"/>
                </a:cubicBezTo>
                <a:cubicBezTo>
                  <a:pt x="10637053" y="2717523"/>
                  <a:pt x="10606731" y="2683336"/>
                  <a:pt x="10550304" y="2589291"/>
                </a:cubicBezTo>
                <a:cubicBezTo>
                  <a:pt x="10537786" y="2568428"/>
                  <a:pt x="10526349" y="2546933"/>
                  <a:pt x="10514090" y="2525917"/>
                </a:cubicBezTo>
                <a:cubicBezTo>
                  <a:pt x="10505224" y="2510717"/>
                  <a:pt x="10499373" y="2493093"/>
                  <a:pt x="10486930" y="2480650"/>
                </a:cubicBezTo>
                <a:cubicBezTo>
                  <a:pt x="10397149" y="2390869"/>
                  <a:pt x="10358910" y="2344001"/>
                  <a:pt x="10251539" y="2272420"/>
                </a:cubicBezTo>
                <a:cubicBezTo>
                  <a:pt x="10223466" y="2253704"/>
                  <a:pt x="10192872" y="2238237"/>
                  <a:pt x="10161005" y="2227153"/>
                </a:cubicBezTo>
                <a:cubicBezTo>
                  <a:pt x="9982420" y="2165036"/>
                  <a:pt x="9626879" y="2185380"/>
                  <a:pt x="9527262" y="2181885"/>
                </a:cubicBezTo>
                <a:cubicBezTo>
                  <a:pt x="9503119" y="2172832"/>
                  <a:pt x="9476818" y="2168199"/>
                  <a:pt x="9454834" y="2154725"/>
                </a:cubicBezTo>
                <a:cubicBezTo>
                  <a:pt x="9382744" y="2110541"/>
                  <a:pt x="9246605" y="2009869"/>
                  <a:pt x="9246605" y="2009869"/>
                </a:cubicBezTo>
                <a:cubicBezTo>
                  <a:pt x="9210391" y="1958566"/>
                  <a:pt x="9172796" y="1908211"/>
                  <a:pt x="9137963" y="1855961"/>
                </a:cubicBezTo>
                <a:cubicBezTo>
                  <a:pt x="9085313" y="1776986"/>
                  <a:pt x="9092986" y="1793460"/>
                  <a:pt x="9074589" y="1738265"/>
                </a:cubicBezTo>
                <a:cubicBezTo>
                  <a:pt x="9077607" y="1729212"/>
                  <a:pt x="9081770" y="1720463"/>
                  <a:pt x="9083642" y="1711105"/>
                </a:cubicBezTo>
                <a:cubicBezTo>
                  <a:pt x="9101288" y="1622877"/>
                  <a:pt x="9095976" y="1567116"/>
                  <a:pt x="9065535" y="1466661"/>
                </a:cubicBezTo>
                <a:cubicBezTo>
                  <a:pt x="9052613" y="1424018"/>
                  <a:pt x="9027404" y="1385683"/>
                  <a:pt x="9002161" y="1348966"/>
                </a:cubicBezTo>
                <a:cubicBezTo>
                  <a:pt x="8960774" y="1288767"/>
                  <a:pt x="8910191" y="1235394"/>
                  <a:pt x="8866359" y="1176951"/>
                </a:cubicBezTo>
                <a:cubicBezTo>
                  <a:pt x="8857306" y="1164880"/>
                  <a:pt x="8849869" y="1151407"/>
                  <a:pt x="8839199" y="1140737"/>
                </a:cubicBezTo>
                <a:cubicBezTo>
                  <a:pt x="8807225" y="1108763"/>
                  <a:pt x="8725033" y="1051352"/>
                  <a:pt x="8694343" y="1032095"/>
                </a:cubicBezTo>
                <a:cubicBezTo>
                  <a:pt x="8571588" y="955072"/>
                  <a:pt x="8446172" y="882357"/>
                  <a:pt x="8323151" y="805759"/>
                </a:cubicBezTo>
                <a:cubicBezTo>
                  <a:pt x="8308469" y="796617"/>
                  <a:pt x="8136688" y="679752"/>
                  <a:pt x="8114922" y="669957"/>
                </a:cubicBezTo>
                <a:cubicBezTo>
                  <a:pt x="7901178" y="573771"/>
                  <a:pt x="7918274" y="574139"/>
                  <a:pt x="7662248" y="497941"/>
                </a:cubicBezTo>
                <a:cubicBezTo>
                  <a:pt x="7500142" y="449695"/>
                  <a:pt x="7334794" y="412588"/>
                  <a:pt x="7173361" y="362139"/>
                </a:cubicBezTo>
                <a:cubicBezTo>
                  <a:pt x="7032581" y="318144"/>
                  <a:pt x="7014984" y="308186"/>
                  <a:pt x="6865543" y="280658"/>
                </a:cubicBezTo>
                <a:cubicBezTo>
                  <a:pt x="6805521" y="269601"/>
                  <a:pt x="6744611" y="263906"/>
                  <a:pt x="6684474" y="253497"/>
                </a:cubicBezTo>
                <a:cubicBezTo>
                  <a:pt x="6587660" y="236741"/>
                  <a:pt x="6491604" y="215777"/>
                  <a:pt x="6394763" y="199176"/>
                </a:cubicBezTo>
                <a:cubicBezTo>
                  <a:pt x="6280334" y="179560"/>
                  <a:pt x="6165220" y="164116"/>
                  <a:pt x="6050731" y="144856"/>
                </a:cubicBezTo>
                <a:cubicBezTo>
                  <a:pt x="5235304" y="7682"/>
                  <a:pt x="5679443" y="67889"/>
                  <a:pt x="5136331" y="0"/>
                </a:cubicBezTo>
                <a:cubicBezTo>
                  <a:pt x="4909995" y="24143"/>
                  <a:pt x="4682439" y="38765"/>
                  <a:pt x="4457322" y="72428"/>
                </a:cubicBezTo>
                <a:cubicBezTo>
                  <a:pt x="4062116" y="131524"/>
                  <a:pt x="4285588" y="113478"/>
                  <a:pt x="4049916" y="199176"/>
                </a:cubicBezTo>
                <a:cubicBezTo>
                  <a:pt x="4023768" y="208684"/>
                  <a:pt x="3995426" y="210535"/>
                  <a:pt x="3968434" y="217283"/>
                </a:cubicBezTo>
                <a:cubicBezTo>
                  <a:pt x="3959176" y="219598"/>
                  <a:pt x="3949810" y="222069"/>
                  <a:pt x="3941274" y="226337"/>
                </a:cubicBezTo>
                <a:cubicBezTo>
                  <a:pt x="3925535" y="234207"/>
                  <a:pt x="3912927" y="248663"/>
                  <a:pt x="3896007" y="253497"/>
                </a:cubicBezTo>
                <a:cubicBezTo>
                  <a:pt x="3869731" y="261004"/>
                  <a:pt x="3841666" y="259358"/>
                  <a:pt x="3814526" y="262551"/>
                </a:cubicBezTo>
                <a:cubicBezTo>
                  <a:pt x="3735417" y="271858"/>
                  <a:pt x="3764086" y="264274"/>
                  <a:pt x="3714937" y="28065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7" name="Picture 46">
            <a:extLst>
              <a:ext uri="{FF2B5EF4-FFF2-40B4-BE49-F238E27FC236}">
                <a16:creationId xmlns:a16="http://schemas.microsoft.com/office/drawing/2014/main" id="{A3C91951-4053-137C-B6F1-72CC49DFD640}"/>
              </a:ext>
            </a:extLst>
          </p:cNvPr>
          <p:cNvPicPr>
            <a:picLocks noChangeAspect="1"/>
          </p:cNvPicPr>
          <p:nvPr/>
        </p:nvPicPr>
        <p:blipFill>
          <a:blip r:embed="rId3"/>
          <a:stretch>
            <a:fillRect/>
          </a:stretch>
        </p:blipFill>
        <p:spPr>
          <a:xfrm>
            <a:off x="11210759" y="48031"/>
            <a:ext cx="971550" cy="619125"/>
          </a:xfrm>
          <a:prstGeom prst="rect">
            <a:avLst/>
          </a:prstGeom>
        </p:spPr>
      </p:pic>
      <p:sp>
        <p:nvSpPr>
          <p:cNvPr id="8" name="TextBox 7">
            <a:extLst>
              <a:ext uri="{FF2B5EF4-FFF2-40B4-BE49-F238E27FC236}">
                <a16:creationId xmlns:a16="http://schemas.microsoft.com/office/drawing/2014/main" id="{17550CBA-CBE7-A6D1-0261-888B4CDD4500}"/>
              </a:ext>
            </a:extLst>
          </p:cNvPr>
          <p:cNvSpPr txBox="1"/>
          <p:nvPr/>
        </p:nvSpPr>
        <p:spPr>
          <a:xfrm>
            <a:off x="5489575" y="2971800"/>
            <a:ext cx="914400" cy="9144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23CA7E9E-732A-FCDD-2E6C-1E62F00C2840}"/>
              </a:ext>
            </a:extLst>
          </p:cNvPr>
          <p:cNvSpPr txBox="1"/>
          <p:nvPr/>
        </p:nvSpPr>
        <p:spPr>
          <a:xfrm>
            <a:off x="9411580" y="1184170"/>
            <a:ext cx="2560320" cy="18288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78B94C59-AAD0-7F17-5F8D-DA767EEE8735}"/>
              </a:ext>
            </a:extLst>
          </p:cNvPr>
          <p:cNvPicPr>
            <a:picLocks noChangeAspect="1"/>
          </p:cNvPicPr>
          <p:nvPr/>
        </p:nvPicPr>
        <p:blipFill>
          <a:blip r:embed="rId4"/>
          <a:stretch>
            <a:fillRect/>
          </a:stretch>
        </p:blipFill>
        <p:spPr>
          <a:xfrm>
            <a:off x="341" y="-157316"/>
            <a:ext cx="12194834" cy="6809970"/>
          </a:xfrm>
          <a:prstGeom prst="rect">
            <a:avLst/>
          </a:prstGeom>
        </p:spPr>
      </p:pic>
      <p:pic>
        <p:nvPicPr>
          <p:cNvPr id="6" name="Picture 5">
            <a:extLst>
              <a:ext uri="{FF2B5EF4-FFF2-40B4-BE49-F238E27FC236}">
                <a16:creationId xmlns:a16="http://schemas.microsoft.com/office/drawing/2014/main" id="{D9D663FD-5050-773E-31C6-CBA985119298}"/>
              </a:ext>
            </a:extLst>
          </p:cNvPr>
          <p:cNvPicPr>
            <a:picLocks noChangeAspect="1"/>
          </p:cNvPicPr>
          <p:nvPr/>
        </p:nvPicPr>
        <p:blipFill>
          <a:blip r:embed="rId5"/>
          <a:stretch>
            <a:fillRect/>
          </a:stretch>
        </p:blipFill>
        <p:spPr>
          <a:xfrm>
            <a:off x="10755741" y="22348"/>
            <a:ext cx="1370124" cy="1659372"/>
          </a:xfrm>
          <a:prstGeom prst="rect">
            <a:avLst/>
          </a:prstGeom>
          <a:ln w="57150">
            <a:solidFill>
              <a:srgbClr val="4F81BD"/>
            </a:solidFill>
          </a:ln>
        </p:spPr>
      </p:pic>
      <p:sp>
        <p:nvSpPr>
          <p:cNvPr id="9" name="TextBox 8">
            <a:extLst>
              <a:ext uri="{FF2B5EF4-FFF2-40B4-BE49-F238E27FC236}">
                <a16:creationId xmlns:a16="http://schemas.microsoft.com/office/drawing/2014/main" id="{D00A2F6C-8223-96BF-2A05-737EB137DA48}"/>
              </a:ext>
            </a:extLst>
          </p:cNvPr>
          <p:cNvSpPr txBox="1"/>
          <p:nvPr/>
        </p:nvSpPr>
        <p:spPr>
          <a:xfrm>
            <a:off x="2592768" y="850871"/>
            <a:ext cx="2560320" cy="49755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Defining Guidance!</a:t>
            </a:r>
          </a:p>
        </p:txBody>
      </p:sp>
      <p:pic>
        <p:nvPicPr>
          <p:cNvPr id="26" name="Graphic 25" descr="Rope Knot outline">
            <a:extLst>
              <a:ext uri="{FF2B5EF4-FFF2-40B4-BE49-F238E27FC236}">
                <a16:creationId xmlns:a16="http://schemas.microsoft.com/office/drawing/2014/main" id="{C9E5BEF9-88C9-04EB-D291-E5666B3E85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12855" y="2804656"/>
            <a:ext cx="386315" cy="386315"/>
          </a:xfrm>
          <a:prstGeom prst="rect">
            <a:avLst/>
          </a:prstGeom>
        </p:spPr>
      </p:pic>
      <p:pic>
        <p:nvPicPr>
          <p:cNvPr id="27" name="Graphic 26" descr="Rope Knot outline">
            <a:extLst>
              <a:ext uri="{FF2B5EF4-FFF2-40B4-BE49-F238E27FC236}">
                <a16:creationId xmlns:a16="http://schemas.microsoft.com/office/drawing/2014/main" id="{B6CE5664-27BC-35AA-1693-66B34D8CF6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2928" y="4294244"/>
            <a:ext cx="386315" cy="386315"/>
          </a:xfrm>
          <a:prstGeom prst="rect">
            <a:avLst/>
          </a:prstGeom>
        </p:spPr>
      </p:pic>
      <p:pic>
        <p:nvPicPr>
          <p:cNvPr id="28" name="Graphic 27" descr="Rope Knot outline">
            <a:extLst>
              <a:ext uri="{FF2B5EF4-FFF2-40B4-BE49-F238E27FC236}">
                <a16:creationId xmlns:a16="http://schemas.microsoft.com/office/drawing/2014/main" id="{64868C04-6201-7A6E-A1E8-547F9AF4E2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31830" y="4304075"/>
            <a:ext cx="386315" cy="386315"/>
          </a:xfrm>
          <a:prstGeom prst="rect">
            <a:avLst/>
          </a:prstGeom>
        </p:spPr>
      </p:pic>
      <p:pic>
        <p:nvPicPr>
          <p:cNvPr id="29" name="Graphic 28" descr="Rope Knot outline">
            <a:extLst>
              <a:ext uri="{FF2B5EF4-FFF2-40B4-BE49-F238E27FC236}">
                <a16:creationId xmlns:a16="http://schemas.microsoft.com/office/drawing/2014/main" id="{56194436-4B1B-D8D9-C853-582D011A0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45459" y="2803625"/>
            <a:ext cx="386315" cy="386315"/>
          </a:xfrm>
          <a:prstGeom prst="rect">
            <a:avLst/>
          </a:prstGeom>
        </p:spPr>
      </p:pic>
    </p:spTree>
    <p:extLst>
      <p:ext uri="{BB962C8B-B14F-4D97-AF65-F5344CB8AC3E}">
        <p14:creationId xmlns:p14="http://schemas.microsoft.com/office/powerpoint/2010/main" val="305528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FFF6-E62D-F1C4-DEE2-5E3553054B28}"/>
              </a:ext>
            </a:extLst>
          </p:cNvPr>
          <p:cNvSpPr>
            <a:spLocks noGrp="1"/>
          </p:cNvSpPr>
          <p:nvPr>
            <p:ph type="title"/>
          </p:nvPr>
        </p:nvSpPr>
        <p:spPr/>
        <p:txBody>
          <a:bodyPr/>
          <a:lstStyle/>
          <a:p>
            <a:r>
              <a:rPr lang="en-US" dirty="0"/>
              <a:t>MB Acquisition Summary </a:t>
            </a:r>
          </a:p>
        </p:txBody>
      </p:sp>
      <p:sp>
        <p:nvSpPr>
          <p:cNvPr id="3" name="Content Placeholder 2">
            <a:extLst>
              <a:ext uri="{FF2B5EF4-FFF2-40B4-BE49-F238E27FC236}">
                <a16:creationId xmlns:a16="http://schemas.microsoft.com/office/drawing/2014/main" id="{ADE2FD76-B4DD-BBB2-C97A-0F4447AF2C82}"/>
              </a:ext>
            </a:extLst>
          </p:cNvPr>
          <p:cNvSpPr>
            <a:spLocks noGrp="1"/>
          </p:cNvSpPr>
          <p:nvPr>
            <p:ph idx="1"/>
          </p:nvPr>
        </p:nvSpPr>
        <p:spPr>
          <a:xfrm>
            <a:off x="288516" y="954307"/>
            <a:ext cx="11621318" cy="4371513"/>
          </a:xfrm>
        </p:spPr>
        <p:txBody>
          <a:bodyPr/>
          <a:lstStyle/>
          <a:p>
            <a:pPr lvl="1"/>
            <a:r>
              <a:rPr lang="en-US" sz="2000" dirty="0"/>
              <a:t>MBSE can be inserted earlier in the acquisition lifecycle to facilitate </a:t>
            </a:r>
            <a:r>
              <a:rPr lang="en-US" sz="2000" u="sng" dirty="0"/>
              <a:t>agile</a:t>
            </a:r>
            <a:r>
              <a:rPr lang="en-US" sz="2000" dirty="0"/>
              <a:t> response to change during the acquisition lifecycle and beyond.  </a:t>
            </a:r>
          </a:p>
          <a:p>
            <a:pPr lvl="1"/>
            <a:r>
              <a:rPr lang="en-US" sz="2000" dirty="0"/>
              <a:t>Government enterprises can respond to opportunities and risks  grounded in well-formed models based on data driven decisions</a:t>
            </a:r>
          </a:p>
          <a:p>
            <a:pPr lvl="1"/>
            <a:r>
              <a:rPr lang="en-US" sz="2000" dirty="0"/>
              <a:t>Formalize the development, integration, and use of models to inform enterprise and program decision making.</a:t>
            </a:r>
          </a:p>
          <a:p>
            <a:pPr lvl="1"/>
            <a:r>
              <a:rPr lang="en-US" sz="2000" dirty="0"/>
              <a:t>Existing processes will need to be examined to determine where and how MBE/MBSE can be inserted, adopted and improved. </a:t>
            </a:r>
          </a:p>
          <a:p>
            <a:pPr lvl="1"/>
            <a:r>
              <a:rPr lang="en-US" sz="2000" dirty="0"/>
              <a:t>Prototype processes to determine which work best, find issues, and socialize results. </a:t>
            </a:r>
          </a:p>
          <a:p>
            <a:pPr lvl="1"/>
            <a:r>
              <a:rPr lang="en-US" sz="2000" dirty="0"/>
              <a:t>Stable mature patterns can be incorporated into existing standards/frameworks such as UAF, </a:t>
            </a:r>
            <a:r>
              <a:rPr lang="en-US" sz="2000" dirty="0" err="1"/>
              <a:t>SysML</a:t>
            </a:r>
            <a:endParaRPr lang="en-US" sz="2000" dirty="0"/>
          </a:p>
          <a:p>
            <a:pPr lvl="1"/>
            <a:r>
              <a:rPr lang="en-US" sz="2000" dirty="0"/>
              <a:t>New patterns can be considered as an independent standards</a:t>
            </a:r>
          </a:p>
          <a:p>
            <a:pPr lvl="1"/>
            <a:endParaRPr lang="en-US" sz="1600" dirty="0"/>
          </a:p>
        </p:txBody>
      </p:sp>
      <p:sp>
        <p:nvSpPr>
          <p:cNvPr id="4" name="Footer Placeholder 3">
            <a:extLst>
              <a:ext uri="{FF2B5EF4-FFF2-40B4-BE49-F238E27FC236}">
                <a16:creationId xmlns:a16="http://schemas.microsoft.com/office/drawing/2014/main" id="{C4AFCC34-C578-89B0-C19D-4711F8B892E7}"/>
              </a:ext>
            </a:extLst>
          </p:cNvPr>
          <p:cNvSpPr>
            <a:spLocks noGrp="1"/>
          </p:cNvSpPr>
          <p:nvPr>
            <p:ph type="ftr" sz="quarter" idx="11"/>
          </p:nvPr>
        </p:nvSpPr>
        <p:spPr>
          <a:xfrm>
            <a:off x="500323" y="6360599"/>
            <a:ext cx="1944443" cy="184666"/>
          </a:xfrm>
        </p:spPr>
        <p:txBody>
          <a:bodyPr/>
          <a:lstStyle/>
          <a:p>
            <a:pPr defTabSz="914400"/>
            <a:r>
              <a:rPr lang="en-US">
                <a:solidFill>
                  <a:srgbClr val="000000">
                    <a:lumMod val="75000"/>
                    <a:lumOff val="25000"/>
                  </a:srgbClr>
                </a:solidFill>
                <a:latin typeface="Arial" panose="020B0604020202020204"/>
              </a:rPr>
              <a:t>® 2021 Object Management Group. All Rights Reserved.</a:t>
            </a:r>
          </a:p>
          <a:p>
            <a:pPr defTabSz="914400"/>
            <a:endParaRPr lang="en-US">
              <a:solidFill>
                <a:srgbClr val="000000">
                  <a:lumMod val="75000"/>
                  <a:lumOff val="25000"/>
                </a:srgbClr>
              </a:solidFill>
              <a:latin typeface="Arial" panose="020B0604020202020204"/>
            </a:endParaRPr>
          </a:p>
        </p:txBody>
      </p:sp>
      <p:sp>
        <p:nvSpPr>
          <p:cNvPr id="5" name="Slide Number Placeholder 4">
            <a:extLst>
              <a:ext uri="{FF2B5EF4-FFF2-40B4-BE49-F238E27FC236}">
                <a16:creationId xmlns:a16="http://schemas.microsoft.com/office/drawing/2014/main" id="{CC06A670-3C6A-FD71-69E6-C43BD19A6B0F}"/>
              </a:ext>
            </a:extLst>
          </p:cNvPr>
          <p:cNvSpPr>
            <a:spLocks noGrp="1"/>
          </p:cNvSpPr>
          <p:nvPr>
            <p:ph type="sldNum" sz="quarter" idx="12"/>
          </p:nvPr>
        </p:nvSpPr>
        <p:spPr/>
        <p:txBody>
          <a:bodyPr/>
          <a:lstStyle/>
          <a:p>
            <a:pPr defTabSz="914400"/>
            <a:fld id="{A82C3BC0-3EBF-3C4C-A3D8-795624EBC6AA}" type="slidenum">
              <a:rPr lang="en-US">
                <a:solidFill>
                  <a:srgbClr val="000000">
                    <a:lumMod val="75000"/>
                    <a:lumOff val="25000"/>
                  </a:srgbClr>
                </a:solidFill>
                <a:latin typeface="Arial" panose="020B0604020202020204"/>
              </a:rPr>
              <a:pPr defTabSz="914400"/>
              <a:t>18</a:t>
            </a:fld>
            <a:endParaRPr lang="en-US" dirty="0">
              <a:solidFill>
                <a:srgbClr val="000000">
                  <a:lumMod val="75000"/>
                  <a:lumOff val="25000"/>
                </a:srgbClr>
              </a:solidFill>
              <a:latin typeface="Arial" panose="020B0604020202020204"/>
            </a:endParaRPr>
          </a:p>
        </p:txBody>
      </p:sp>
      <p:sp>
        <p:nvSpPr>
          <p:cNvPr id="6" name="TextBox 5">
            <a:extLst>
              <a:ext uri="{FF2B5EF4-FFF2-40B4-BE49-F238E27FC236}">
                <a16:creationId xmlns:a16="http://schemas.microsoft.com/office/drawing/2014/main" id="{93AF6A2F-2546-EBE5-55E0-9F18CF1944BB}"/>
              </a:ext>
            </a:extLst>
          </p:cNvPr>
          <p:cNvSpPr txBox="1"/>
          <p:nvPr/>
        </p:nvSpPr>
        <p:spPr>
          <a:xfrm>
            <a:off x="1012064" y="5585045"/>
            <a:ext cx="9256341" cy="369332"/>
          </a:xfrm>
          <a:prstGeom prst="rect">
            <a:avLst/>
          </a:prstGeom>
          <a:solidFill>
            <a:schemeClr val="accent1"/>
          </a:solidFill>
          <a:scene3d>
            <a:camera prst="orthographicFront"/>
            <a:lightRig rig="threePt" dir="t"/>
          </a:scene3d>
          <a:sp3d>
            <a:bevelT/>
          </a:sp3d>
        </p:spPr>
        <p:txBody>
          <a:bodyPr wrap="square" rtlCol="0">
            <a:spAutoFit/>
          </a:bodyPr>
          <a:lstStyle/>
          <a:p>
            <a:pPr algn="ctr" defTabSz="914400"/>
            <a:r>
              <a:rPr lang="en-US" sz="1800" dirty="0">
                <a:solidFill>
                  <a:srgbClr val="FFFFFF"/>
                </a:solidFill>
                <a:latin typeface="Arial" panose="020B0604020202020204"/>
              </a:rPr>
              <a:t>Focus on Solutions Instead of Reinventing Modeling and Process!</a:t>
            </a:r>
          </a:p>
        </p:txBody>
      </p:sp>
      <p:sp>
        <p:nvSpPr>
          <p:cNvPr id="7" name="TextBox 6">
            <a:extLst>
              <a:ext uri="{FF2B5EF4-FFF2-40B4-BE49-F238E27FC236}">
                <a16:creationId xmlns:a16="http://schemas.microsoft.com/office/drawing/2014/main" id="{7191291B-4AA9-D6D0-B602-86F03708D401}"/>
              </a:ext>
            </a:extLst>
          </p:cNvPr>
          <p:cNvSpPr txBox="1"/>
          <p:nvPr/>
        </p:nvSpPr>
        <p:spPr>
          <a:xfrm>
            <a:off x="832342" y="5153834"/>
            <a:ext cx="9615783" cy="369332"/>
          </a:xfrm>
          <a:prstGeom prst="rect">
            <a:avLst/>
          </a:prstGeom>
          <a:solidFill>
            <a:srgbClr val="063A7E"/>
          </a:solidFill>
          <a:scene3d>
            <a:camera prst="orthographicFront"/>
            <a:lightRig rig="threePt" dir="t"/>
          </a:scene3d>
          <a:sp3d>
            <a:bevelT/>
          </a:sp3d>
        </p:spPr>
        <p:txBody>
          <a:bodyPr wrap="square" rtlCol="0">
            <a:spAutoFit/>
          </a:bodyPr>
          <a:lstStyle/>
          <a:p>
            <a:pPr algn="ctr" defTabSz="914400">
              <a:defRPr/>
            </a:pPr>
            <a:r>
              <a:rPr lang="en-US" sz="1800" kern="0" dirty="0">
                <a:solidFill>
                  <a:prstClr val="white"/>
                </a:solidFill>
                <a:latin typeface="Calibri"/>
              </a:rPr>
              <a:t>MBAcq is not just a Proposal Packaging Choice.  It’s about applying Effective SE practices!</a:t>
            </a:r>
          </a:p>
        </p:txBody>
      </p:sp>
      <p:sp>
        <p:nvSpPr>
          <p:cNvPr id="8" name="TextBox 7">
            <a:extLst>
              <a:ext uri="{FF2B5EF4-FFF2-40B4-BE49-F238E27FC236}">
                <a16:creationId xmlns:a16="http://schemas.microsoft.com/office/drawing/2014/main" id="{1AD29864-B2BF-3C98-6099-F35651AECABA}"/>
              </a:ext>
            </a:extLst>
          </p:cNvPr>
          <p:cNvSpPr txBox="1"/>
          <p:nvPr/>
        </p:nvSpPr>
        <p:spPr>
          <a:xfrm>
            <a:off x="1608285" y="6002373"/>
            <a:ext cx="8063894" cy="369332"/>
          </a:xfrm>
          <a:prstGeom prst="rect">
            <a:avLst/>
          </a:prstGeom>
          <a:solidFill>
            <a:schemeClr val="tx2">
              <a:lumMod val="40000"/>
              <a:lumOff val="60000"/>
            </a:schemeClr>
          </a:solidFill>
          <a:scene3d>
            <a:camera prst="orthographicFront"/>
            <a:lightRig rig="threePt" dir="t"/>
          </a:scene3d>
          <a:sp3d>
            <a:bevelT/>
          </a:sp3d>
        </p:spPr>
        <p:txBody>
          <a:bodyPr wrap="square" rtlCol="0">
            <a:spAutoFit/>
          </a:bodyPr>
          <a:lstStyle/>
          <a:p>
            <a:pPr algn="ctr" defTabSz="914400"/>
            <a:r>
              <a:rPr lang="en-US" sz="1800" dirty="0">
                <a:solidFill>
                  <a:srgbClr val="FFFFFF"/>
                </a:solidFill>
                <a:latin typeface="Arial" panose="020B0604020202020204"/>
              </a:rPr>
              <a:t>Moving towards “Born Digital”</a:t>
            </a:r>
          </a:p>
        </p:txBody>
      </p:sp>
    </p:spTree>
    <p:extLst>
      <p:ext uri="{BB962C8B-B14F-4D97-AF65-F5344CB8AC3E}">
        <p14:creationId xmlns:p14="http://schemas.microsoft.com/office/powerpoint/2010/main" val="116889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2EAC4-1FB0-4905-39C7-B334A4DB3507}"/>
              </a:ext>
            </a:extLst>
          </p:cNvPr>
          <p:cNvSpPr>
            <a:spLocks noGrp="1"/>
          </p:cNvSpPr>
          <p:nvPr>
            <p:ph type="ctrTitle"/>
          </p:nvPr>
        </p:nvSpPr>
        <p:spPr>
          <a:xfrm>
            <a:off x="497147" y="1829907"/>
            <a:ext cx="9909596" cy="2387600"/>
          </a:xfrm>
        </p:spPr>
        <p:txBody>
          <a:bodyPr/>
          <a:lstStyle/>
          <a:p>
            <a:r>
              <a:rPr lang="en-US" dirty="0"/>
              <a:t>Reusable Assets and Model Curation</a:t>
            </a:r>
          </a:p>
        </p:txBody>
      </p:sp>
      <p:sp>
        <p:nvSpPr>
          <p:cNvPr id="3" name="Subtitle 2">
            <a:extLst>
              <a:ext uri="{FF2B5EF4-FFF2-40B4-BE49-F238E27FC236}">
                <a16:creationId xmlns:a16="http://schemas.microsoft.com/office/drawing/2014/main" id="{F54E813A-AEF1-3D2F-4648-FFCAE501E9A7}"/>
              </a:ext>
            </a:extLst>
          </p:cNvPr>
          <p:cNvSpPr>
            <a:spLocks noGrp="1"/>
          </p:cNvSpPr>
          <p:nvPr>
            <p:ph type="subTitle" idx="1"/>
          </p:nvPr>
        </p:nvSpPr>
        <p:spPr/>
        <p:txBody>
          <a:bodyPr/>
          <a:lstStyle/>
          <a:p>
            <a:endParaRPr lang="en-US" sz="2000" dirty="0"/>
          </a:p>
        </p:txBody>
      </p:sp>
      <p:sp>
        <p:nvSpPr>
          <p:cNvPr id="4" name="Date Placeholder 3">
            <a:extLst>
              <a:ext uri="{FF2B5EF4-FFF2-40B4-BE49-F238E27FC236}">
                <a16:creationId xmlns:a16="http://schemas.microsoft.com/office/drawing/2014/main" id="{D07596D0-7C69-3534-F3D8-89F4CE231A5B}"/>
              </a:ext>
            </a:extLst>
          </p:cNvPr>
          <p:cNvSpPr>
            <a:spLocks noGrp="1"/>
          </p:cNvSpPr>
          <p:nvPr>
            <p:ph type="dt" sz="half" idx="10"/>
          </p:nvPr>
        </p:nvSpPr>
        <p:spPr/>
        <p:txBody>
          <a:bodyPr/>
          <a:lstStyle/>
          <a:p>
            <a:pPr marL="0" marR="0" lvl="0" indent="0" algn="r" defTabSz="609768" rtl="0" eaLnBrk="1" fontAlgn="auto" latinLnBrk="0" hangingPunct="1">
              <a:lnSpc>
                <a:spcPct val="100000"/>
              </a:lnSpc>
              <a:spcBef>
                <a:spcPts val="0"/>
              </a:spcBef>
              <a:spcAft>
                <a:spcPts val="0"/>
              </a:spcAft>
              <a:buClrTx/>
              <a:buSzTx/>
              <a:buFontTx/>
              <a:buNone/>
              <a:tabLst/>
              <a:defRPr/>
            </a:pPr>
            <a:fld id="{3D55BFC5-8480-314A-AE19-B7ABB2EC4A7D}" type="datetime1">
              <a:rPr kumimoji="0" lang="en-US" sz="788"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609768" rtl="0" eaLnBrk="1" fontAlgn="auto" latinLnBrk="0" hangingPunct="1">
                <a:lnSpc>
                  <a:spcPct val="100000"/>
                </a:lnSpc>
                <a:spcBef>
                  <a:spcPts val="0"/>
                </a:spcBef>
                <a:spcAft>
                  <a:spcPts val="0"/>
                </a:spcAft>
                <a:buClrTx/>
                <a:buSzTx/>
                <a:buFontTx/>
                <a:buNone/>
                <a:tabLst/>
                <a:defRPr/>
              </a:pPr>
              <a:t>2/22/2024</a:t>
            </a:fld>
            <a:endParaRPr kumimoji="0" lang="en-US" sz="788"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725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58B1991B-F622-86A1-F4EE-1E2CB70FC1D0}"/>
              </a:ext>
            </a:extLst>
          </p:cNvPr>
          <p:cNvGrpSpPr/>
          <p:nvPr/>
        </p:nvGrpSpPr>
        <p:grpSpPr>
          <a:xfrm>
            <a:off x="304545" y="3515457"/>
            <a:ext cx="6046419" cy="2556148"/>
            <a:chOff x="304545" y="3515457"/>
            <a:chExt cx="6046419" cy="2556148"/>
          </a:xfrm>
        </p:grpSpPr>
        <p:sp>
          <p:nvSpPr>
            <p:cNvPr id="48" name="Rectangle 47">
              <a:extLst>
                <a:ext uri="{FF2B5EF4-FFF2-40B4-BE49-F238E27FC236}">
                  <a16:creationId xmlns:a16="http://schemas.microsoft.com/office/drawing/2014/main" id="{9E2E967E-8E52-0BF9-05FC-FEDEE579067F}"/>
                </a:ext>
              </a:extLst>
            </p:cNvPr>
            <p:cNvSpPr/>
            <p:nvPr/>
          </p:nvSpPr>
          <p:spPr>
            <a:xfrm>
              <a:off x="304545" y="3515457"/>
              <a:ext cx="5962021" cy="2556148"/>
            </a:xfrm>
            <a:prstGeom prst="rect">
              <a:avLst/>
            </a:prstGeom>
            <a:solidFill>
              <a:srgbClr val="007AA8"/>
            </a:solidFill>
            <a:ln w="12700" cap="flat" cmpd="sng" algn="ctr">
              <a:noFill/>
              <a:prstDash val="solid"/>
              <a:miter lim="800000"/>
            </a:ln>
            <a:effectLst/>
          </p:spPr>
          <p:txBody>
            <a:bodyPr rtlCol="0" anchor="ctr"/>
            <a:lstStyle/>
            <a:p>
              <a:pPr algn="ctr" defTabSz="914400">
                <a:defRPr/>
              </a:pPr>
              <a:endParaRPr lang="en-US" sz="1800" kern="0" dirty="0">
                <a:solidFill>
                  <a:prstClr val="white"/>
                </a:solidFill>
                <a:latin typeface="Calibri"/>
              </a:endParaRPr>
            </a:p>
          </p:txBody>
        </p:sp>
        <p:sp>
          <p:nvSpPr>
            <p:cNvPr id="49" name="TextBox 48">
              <a:extLst>
                <a:ext uri="{FF2B5EF4-FFF2-40B4-BE49-F238E27FC236}">
                  <a16:creationId xmlns:a16="http://schemas.microsoft.com/office/drawing/2014/main" id="{53A04227-C8FE-9AF4-6306-9CDE4622A622}"/>
                </a:ext>
              </a:extLst>
            </p:cNvPr>
            <p:cNvSpPr txBox="1"/>
            <p:nvPr/>
          </p:nvSpPr>
          <p:spPr>
            <a:xfrm>
              <a:off x="365989" y="4171934"/>
              <a:ext cx="5984975" cy="1569660"/>
            </a:xfrm>
            <a:prstGeom prst="rect">
              <a:avLst/>
            </a:prstGeom>
            <a:noFill/>
          </p:spPr>
          <p:txBody>
            <a:bodyPr wrap="square" rtlCol="0">
              <a:spAutoFit/>
            </a:bodyPr>
            <a:lstStyle/>
            <a:p>
              <a:pPr defTabSz="914400">
                <a:defRPr/>
              </a:pPr>
              <a:r>
                <a:rPr lang="en-US" sz="1600" dirty="0">
                  <a:solidFill>
                    <a:srgbClr val="E7E6E6"/>
                  </a:solidFill>
                  <a:latin typeface="Arial" panose="020B0604020202020204"/>
                </a:rPr>
                <a:t>Is a broad industry body with participation from OMG, INCOSE, Armed Services, OUSD, DoD CIO, NDIA, DAU, FFRDCs and many industry suppliers such as Boeing, Northrop Grumman, Lockheed Martin, etc. working together to create the standards and guidance to successfully deploy MBAcq to the larger community.</a:t>
              </a:r>
            </a:p>
          </p:txBody>
        </p:sp>
        <p:sp>
          <p:nvSpPr>
            <p:cNvPr id="50" name="TextBox 49">
              <a:extLst>
                <a:ext uri="{FF2B5EF4-FFF2-40B4-BE49-F238E27FC236}">
                  <a16:creationId xmlns:a16="http://schemas.microsoft.com/office/drawing/2014/main" id="{D1BADACD-6E35-BDA6-35E6-AB5CCA814837}"/>
                </a:ext>
              </a:extLst>
            </p:cNvPr>
            <p:cNvSpPr txBox="1"/>
            <p:nvPr/>
          </p:nvSpPr>
          <p:spPr>
            <a:xfrm>
              <a:off x="434078" y="3698124"/>
              <a:ext cx="3857225" cy="369332"/>
            </a:xfrm>
            <a:prstGeom prst="rect">
              <a:avLst/>
            </a:prstGeom>
            <a:noFill/>
          </p:spPr>
          <p:txBody>
            <a:bodyPr wrap="square" rtlCol="0">
              <a:spAutoFit/>
            </a:bodyPr>
            <a:lstStyle/>
            <a:p>
              <a:pPr defTabSz="914400">
                <a:defRPr/>
              </a:pPr>
              <a:r>
                <a:rPr lang="en-US" sz="1800" b="1" dirty="0">
                  <a:solidFill>
                    <a:srgbClr val="E7E6E6"/>
                  </a:solidFill>
                  <a:latin typeface="Arial" panose="020B0604020202020204"/>
                </a:rPr>
                <a:t>OMG MBAcq User Group</a:t>
              </a:r>
            </a:p>
          </p:txBody>
        </p:sp>
      </p:grpSp>
      <p:sp>
        <p:nvSpPr>
          <p:cNvPr id="39" name="Rectangle 38">
            <a:extLst>
              <a:ext uri="{FF2B5EF4-FFF2-40B4-BE49-F238E27FC236}">
                <a16:creationId xmlns:a16="http://schemas.microsoft.com/office/drawing/2014/main" id="{78067B5B-66DA-36E9-6066-A781CC41F71F}"/>
              </a:ext>
            </a:extLst>
          </p:cNvPr>
          <p:cNvSpPr/>
          <p:nvPr/>
        </p:nvSpPr>
        <p:spPr>
          <a:xfrm>
            <a:off x="9790643" y="5800551"/>
            <a:ext cx="1941689" cy="3996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400">
              <a:spcBef>
                <a:spcPts val="900"/>
              </a:spcBef>
            </a:pPr>
            <a:endParaRPr lang="en-US" sz="2000" b="1">
              <a:solidFill>
                <a:srgbClr val="FFFFFF"/>
              </a:solidFill>
              <a:latin typeface="Arial" panose="020B0604020202020204"/>
            </a:endParaRPr>
          </a:p>
        </p:txBody>
      </p:sp>
      <p:sp>
        <p:nvSpPr>
          <p:cNvPr id="19" name="Rectangle 18">
            <a:extLst>
              <a:ext uri="{FF2B5EF4-FFF2-40B4-BE49-F238E27FC236}">
                <a16:creationId xmlns:a16="http://schemas.microsoft.com/office/drawing/2014/main" id="{49B69124-F46B-3DD7-9A34-E85A53236863}"/>
              </a:ext>
            </a:extLst>
          </p:cNvPr>
          <p:cNvSpPr/>
          <p:nvPr/>
        </p:nvSpPr>
        <p:spPr>
          <a:xfrm>
            <a:off x="6358221" y="3515457"/>
            <a:ext cx="5593338" cy="2556147"/>
          </a:xfrm>
          <a:prstGeom prst="rect">
            <a:avLst/>
          </a:prstGeom>
          <a:solidFill>
            <a:srgbClr val="002F6C"/>
          </a:solidFill>
          <a:ln w="12700" cap="flat" cmpd="sng" algn="ctr">
            <a:noFill/>
            <a:prstDash val="solid"/>
            <a:miter lim="800000"/>
          </a:ln>
          <a:effectLst/>
        </p:spPr>
        <p:txBody>
          <a:bodyPr rtlCol="0" anchor="ctr"/>
          <a:lstStyle/>
          <a:p>
            <a:pPr algn="ctr" defTabSz="914400">
              <a:defRPr/>
            </a:pPr>
            <a:endParaRPr lang="en-US" sz="1800" kern="0" dirty="0">
              <a:solidFill>
                <a:prstClr val="white"/>
              </a:solidFill>
              <a:latin typeface="Calibri"/>
            </a:endParaRPr>
          </a:p>
        </p:txBody>
      </p:sp>
      <p:sp>
        <p:nvSpPr>
          <p:cNvPr id="32" name="TextBox 31">
            <a:extLst>
              <a:ext uri="{FF2B5EF4-FFF2-40B4-BE49-F238E27FC236}">
                <a16:creationId xmlns:a16="http://schemas.microsoft.com/office/drawing/2014/main" id="{3B383C93-B49C-F956-0B29-4D4CA2BC1632}"/>
              </a:ext>
            </a:extLst>
          </p:cNvPr>
          <p:cNvSpPr txBox="1"/>
          <p:nvPr/>
        </p:nvSpPr>
        <p:spPr>
          <a:xfrm>
            <a:off x="2335777" y="6141352"/>
            <a:ext cx="9615783" cy="369332"/>
          </a:xfrm>
          <a:prstGeom prst="rect">
            <a:avLst/>
          </a:prstGeom>
          <a:solidFill>
            <a:srgbClr val="063A7E"/>
          </a:solidFill>
          <a:scene3d>
            <a:camera prst="orthographicFront"/>
            <a:lightRig rig="threePt" dir="t"/>
          </a:scene3d>
          <a:sp3d>
            <a:bevelT/>
          </a:sp3d>
        </p:spPr>
        <p:txBody>
          <a:bodyPr wrap="square" rtlCol="0">
            <a:spAutoFit/>
          </a:bodyPr>
          <a:lstStyle/>
          <a:p>
            <a:pPr algn="ctr" defTabSz="914400">
              <a:defRPr/>
            </a:pPr>
            <a:r>
              <a:rPr lang="en-US" sz="1800" kern="0" dirty="0">
                <a:solidFill>
                  <a:prstClr val="white"/>
                </a:solidFill>
                <a:latin typeface="Calibri"/>
              </a:rPr>
              <a:t>Full lifecycle should be addressed during Acquisition!</a:t>
            </a:r>
          </a:p>
        </p:txBody>
      </p:sp>
      <p:sp>
        <p:nvSpPr>
          <p:cNvPr id="4" name="Footer Placeholder 3">
            <a:extLst>
              <a:ext uri="{FF2B5EF4-FFF2-40B4-BE49-F238E27FC236}">
                <a16:creationId xmlns:a16="http://schemas.microsoft.com/office/drawing/2014/main" id="{0B864BB9-9B11-8248-A5E8-66E7AEE4A9D8}"/>
              </a:ext>
            </a:extLst>
          </p:cNvPr>
          <p:cNvSpPr>
            <a:spLocks noGrp="1"/>
          </p:cNvSpPr>
          <p:nvPr>
            <p:ph type="ftr" sz="quarter" idx="11"/>
          </p:nvPr>
        </p:nvSpPr>
        <p:spPr>
          <a:xfrm>
            <a:off x="287417" y="7220036"/>
            <a:ext cx="1944443" cy="184666"/>
          </a:xfrm>
        </p:spPr>
        <p:txBody>
          <a:bodyPr/>
          <a:lstStyle/>
          <a:p>
            <a:pPr defTabSz="914400"/>
            <a:r>
              <a:rPr lang="en-US">
                <a:solidFill>
                  <a:srgbClr val="000000">
                    <a:lumMod val="75000"/>
                    <a:lumOff val="25000"/>
                  </a:srgbClr>
                </a:solidFill>
                <a:latin typeface="Arial" panose="020B0604020202020204"/>
              </a:rPr>
              <a:t>® 2021 Object Management Group. All Rights Reserved.</a:t>
            </a:r>
          </a:p>
          <a:p>
            <a:pPr defTabSz="914400"/>
            <a:endParaRPr lang="en-US">
              <a:solidFill>
                <a:srgbClr val="000000">
                  <a:lumMod val="75000"/>
                  <a:lumOff val="25000"/>
                </a:srgbClr>
              </a:solidFill>
              <a:latin typeface="Arial" panose="020B0604020202020204"/>
            </a:endParaRPr>
          </a:p>
        </p:txBody>
      </p:sp>
      <p:sp>
        <p:nvSpPr>
          <p:cNvPr id="3" name="Title 1">
            <a:extLst>
              <a:ext uri="{FF2B5EF4-FFF2-40B4-BE49-F238E27FC236}">
                <a16:creationId xmlns:a16="http://schemas.microsoft.com/office/drawing/2014/main" id="{9B3CBE0D-8860-4603-AFAC-230B3800084F}"/>
              </a:ext>
            </a:extLst>
          </p:cNvPr>
          <p:cNvSpPr>
            <a:spLocks noGrp="1"/>
          </p:cNvSpPr>
          <p:nvPr>
            <p:ph type="title"/>
          </p:nvPr>
        </p:nvSpPr>
        <p:spPr>
          <a:xfrm>
            <a:off x="1527175" y="677332"/>
            <a:ext cx="0" cy="0"/>
          </a:xfrm>
        </p:spPr>
        <p:txBody>
          <a:bodyPr/>
          <a:lstStyle/>
          <a:p>
            <a:r>
              <a:rPr lang="en-US" dirty="0">
                <a:latin typeface="+mn-lt"/>
              </a:rPr>
              <a:t> </a:t>
            </a:r>
          </a:p>
        </p:txBody>
      </p:sp>
      <p:sp>
        <p:nvSpPr>
          <p:cNvPr id="5" name="Slide Number Placeholder 3">
            <a:extLst>
              <a:ext uri="{FF2B5EF4-FFF2-40B4-BE49-F238E27FC236}">
                <a16:creationId xmlns:a16="http://schemas.microsoft.com/office/drawing/2014/main" id="{BD4438B7-AFA6-4445-9AD9-4620EC74D4A6}"/>
              </a:ext>
            </a:extLst>
          </p:cNvPr>
          <p:cNvSpPr>
            <a:spLocks noGrp="1"/>
          </p:cNvSpPr>
          <p:nvPr>
            <p:ph type="sldNum" sz="quarter" idx="12"/>
          </p:nvPr>
        </p:nvSpPr>
        <p:spPr>
          <a:xfrm>
            <a:off x="1527175" y="677332"/>
            <a:ext cx="0" cy="0"/>
          </a:xfrm>
        </p:spPr>
        <p:txBody>
          <a:bodyPr/>
          <a:lstStyle/>
          <a:p>
            <a:pPr defTabSz="685800">
              <a:defRPr/>
            </a:pPr>
            <a:r>
              <a:rPr lang="en-US" sz="1350" dirty="0">
                <a:solidFill>
                  <a:srgbClr val="000000"/>
                </a:solidFill>
                <a:latin typeface="Arial" panose="020B0604020202020204"/>
              </a:rPr>
              <a:t> </a:t>
            </a:r>
          </a:p>
        </p:txBody>
      </p:sp>
      <p:sp>
        <p:nvSpPr>
          <p:cNvPr id="7" name="Footer Placeholder 5">
            <a:extLst>
              <a:ext uri="{FF2B5EF4-FFF2-40B4-BE49-F238E27FC236}">
                <a16:creationId xmlns:a16="http://schemas.microsoft.com/office/drawing/2014/main" id="{C4BACE97-6B9E-48A4-990F-D2D3845D55CA}"/>
              </a:ext>
            </a:extLst>
          </p:cNvPr>
          <p:cNvSpPr txBox="1">
            <a:spLocks/>
          </p:cNvSpPr>
          <p:nvPr/>
        </p:nvSpPr>
        <p:spPr>
          <a:xfrm>
            <a:off x="1527175" y="677332"/>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10" name="Title 1">
            <a:extLst>
              <a:ext uri="{FF2B5EF4-FFF2-40B4-BE49-F238E27FC236}">
                <a16:creationId xmlns:a16="http://schemas.microsoft.com/office/drawing/2014/main" id="{D3959793-4FEC-4A3D-A7B5-2C1E577E82CC}"/>
              </a:ext>
            </a:extLst>
          </p:cNvPr>
          <p:cNvSpPr txBox="1">
            <a:spLocks/>
          </p:cNvSpPr>
          <p:nvPr/>
        </p:nvSpPr>
        <p:spPr>
          <a:xfrm>
            <a:off x="150287" y="807961"/>
            <a:ext cx="8378579" cy="93421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20000"/>
              </a:lnSpc>
              <a:defRPr/>
            </a:pPr>
            <a:endParaRPr lang="en-US" sz="3300" dirty="0">
              <a:solidFill>
                <a:srgbClr val="00000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3B54E3BE-5440-7714-537A-E41B4010FEB6}"/>
              </a:ext>
            </a:extLst>
          </p:cNvPr>
          <p:cNvSpPr txBox="1">
            <a:spLocks/>
          </p:cNvSpPr>
          <p:nvPr/>
        </p:nvSpPr>
        <p:spPr>
          <a:xfrm>
            <a:off x="1527175" y="377601"/>
            <a:ext cx="0" cy="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1800" b="1" kern="1200" cap="none" spc="75" baseline="0">
                <a:solidFill>
                  <a:srgbClr val="2B2B2B"/>
                </a:solidFill>
                <a:latin typeface="+mn-lt"/>
                <a:ea typeface="+mj-ea"/>
                <a:cs typeface="+mj-cs"/>
              </a:defRPr>
            </a:lvl1pPr>
          </a:lstStyle>
          <a:p>
            <a:pPr>
              <a:defRPr/>
            </a:pPr>
            <a:r>
              <a:rPr lang="en-US">
                <a:latin typeface="Arial" panose="020B0604020202020204"/>
              </a:rPr>
              <a:t> </a:t>
            </a:r>
            <a:endParaRPr lang="en-US" dirty="0">
              <a:latin typeface="Arial" panose="020B0604020202020204"/>
            </a:endParaRPr>
          </a:p>
        </p:txBody>
      </p:sp>
      <p:sp>
        <p:nvSpPr>
          <p:cNvPr id="12" name="Slide Number Placeholder 3">
            <a:extLst>
              <a:ext uri="{FF2B5EF4-FFF2-40B4-BE49-F238E27FC236}">
                <a16:creationId xmlns:a16="http://schemas.microsoft.com/office/drawing/2014/main" id="{C6E0C059-C1AF-71CB-EA39-9B6004F645AD}"/>
              </a:ext>
            </a:extLst>
          </p:cNvPr>
          <p:cNvSpPr txBox="1">
            <a:spLocks/>
          </p:cNvSpPr>
          <p:nvPr/>
        </p:nvSpPr>
        <p:spPr>
          <a:xfrm>
            <a:off x="1527175" y="377601"/>
            <a:ext cx="0" cy="0"/>
          </a:xfrm>
          <a:prstGeom prst="rect">
            <a:avLst/>
          </a:prstGeom>
        </p:spPr>
        <p:txBody>
          <a:bodyPr vert="horz" lIns="0" tIns="0" rIns="0" bIns="0" rtlCol="0" anchor="ctr"/>
          <a:lstStyle>
            <a:defPPr>
              <a:defRPr lang="en-US"/>
            </a:defPPr>
            <a:lvl1pPr marL="0" algn="ctr"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350">
                <a:solidFill>
                  <a:srgbClr val="000000"/>
                </a:solidFill>
                <a:latin typeface="Arial" panose="020B0604020202020204"/>
              </a:rPr>
              <a:t> </a:t>
            </a:r>
            <a:endParaRPr lang="en-US" sz="1350" dirty="0">
              <a:solidFill>
                <a:srgbClr val="000000"/>
              </a:solidFill>
              <a:latin typeface="Arial" panose="020B0604020202020204"/>
            </a:endParaRPr>
          </a:p>
        </p:txBody>
      </p:sp>
      <p:sp>
        <p:nvSpPr>
          <p:cNvPr id="22" name="Footer Placeholder 5">
            <a:extLst>
              <a:ext uri="{FF2B5EF4-FFF2-40B4-BE49-F238E27FC236}">
                <a16:creationId xmlns:a16="http://schemas.microsoft.com/office/drawing/2014/main" id="{E62F4BBA-A235-7370-3FBA-1C63F7AA57C2}"/>
              </a:ext>
            </a:extLst>
          </p:cNvPr>
          <p:cNvSpPr txBox="1">
            <a:spLocks/>
          </p:cNvSpPr>
          <p:nvPr/>
        </p:nvSpPr>
        <p:spPr>
          <a:xfrm>
            <a:off x="1527175" y="377601"/>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24" name="Freeform: Shape 23">
            <a:extLst>
              <a:ext uri="{FF2B5EF4-FFF2-40B4-BE49-F238E27FC236}">
                <a16:creationId xmlns:a16="http://schemas.microsoft.com/office/drawing/2014/main" id="{F3245571-7045-66B0-7848-E1A98A97D525}"/>
              </a:ext>
            </a:extLst>
          </p:cNvPr>
          <p:cNvSpPr/>
          <p:nvPr/>
        </p:nvSpPr>
        <p:spPr>
          <a:xfrm>
            <a:off x="-298606" y="1916690"/>
            <a:ext cx="10903389" cy="4501288"/>
          </a:xfrm>
          <a:custGeom>
            <a:avLst/>
            <a:gdLst>
              <a:gd name="connsiteX0" fmla="*/ 3814526 w 10903389"/>
              <a:gd name="connsiteY0" fmla="*/ 271604 h 4501288"/>
              <a:gd name="connsiteX1" fmla="*/ 3144569 w 10903389"/>
              <a:gd name="connsiteY1" fmla="*/ 389299 h 4501288"/>
              <a:gd name="connsiteX2" fmla="*/ 2592308 w 10903389"/>
              <a:gd name="connsiteY2" fmla="*/ 543208 h 4501288"/>
              <a:gd name="connsiteX3" fmla="*/ 2049100 w 10903389"/>
              <a:gd name="connsiteY3" fmla="*/ 660903 h 4501288"/>
              <a:gd name="connsiteX4" fmla="*/ 1659801 w 10903389"/>
              <a:gd name="connsiteY4" fmla="*/ 760491 h 4501288"/>
              <a:gd name="connsiteX5" fmla="*/ 1370090 w 10903389"/>
              <a:gd name="connsiteY5" fmla="*/ 823865 h 4501288"/>
              <a:gd name="connsiteX6" fmla="*/ 636759 w 10903389"/>
              <a:gd name="connsiteY6" fmla="*/ 1113576 h 4501288"/>
              <a:gd name="connsiteX7" fmla="*/ 301781 w 10903389"/>
              <a:gd name="connsiteY7" fmla="*/ 1258432 h 4501288"/>
              <a:gd name="connsiteX8" fmla="*/ 202193 w 10903389"/>
              <a:gd name="connsiteY8" fmla="*/ 1321806 h 4501288"/>
              <a:gd name="connsiteX9" fmla="*/ 3017 w 10903389"/>
              <a:gd name="connsiteY9" fmla="*/ 1683945 h 4501288"/>
              <a:gd name="connsiteX10" fmla="*/ 165979 w 10903389"/>
              <a:gd name="connsiteY10" fmla="*/ 2317687 h 4501288"/>
              <a:gd name="connsiteX11" fmla="*/ 356102 w 10903389"/>
              <a:gd name="connsiteY11" fmla="*/ 2879002 h 4501288"/>
              <a:gd name="connsiteX12" fmla="*/ 672973 w 10903389"/>
              <a:gd name="connsiteY12" fmla="*/ 3539905 h 4501288"/>
              <a:gd name="connsiteX13" fmla="*/ 881203 w 10903389"/>
              <a:gd name="connsiteY13" fmla="*/ 3838669 h 4501288"/>
              <a:gd name="connsiteX14" fmla="*/ 980791 w 10903389"/>
              <a:gd name="connsiteY14" fmla="*/ 4010685 h 4501288"/>
              <a:gd name="connsiteX15" fmla="*/ 1053219 w 10903389"/>
              <a:gd name="connsiteY15" fmla="*/ 4110273 h 4501288"/>
              <a:gd name="connsiteX16" fmla="*/ 1107539 w 10903389"/>
              <a:gd name="connsiteY16" fmla="*/ 4200808 h 4501288"/>
              <a:gd name="connsiteX17" fmla="*/ 1261448 w 10903389"/>
              <a:gd name="connsiteY17" fmla="*/ 4300396 h 4501288"/>
              <a:gd name="connsiteX18" fmla="*/ 1750335 w 10903389"/>
              <a:gd name="connsiteY18" fmla="*/ 4427145 h 4501288"/>
              <a:gd name="connsiteX19" fmla="*/ 2166795 w 10903389"/>
              <a:gd name="connsiteY19" fmla="*/ 4463359 h 4501288"/>
              <a:gd name="connsiteX20" fmla="*/ 5244973 w 10903389"/>
              <a:gd name="connsiteY20" fmla="*/ 4490519 h 4501288"/>
              <a:gd name="connsiteX21" fmla="*/ 7490232 w 10903389"/>
              <a:gd name="connsiteY21" fmla="*/ 4427145 h 4501288"/>
              <a:gd name="connsiteX22" fmla="*/ 9092696 w 10903389"/>
              <a:gd name="connsiteY22" fmla="*/ 4390931 h 4501288"/>
              <a:gd name="connsiteX23" fmla="*/ 9246605 w 10903389"/>
              <a:gd name="connsiteY23" fmla="*/ 4372824 h 4501288"/>
              <a:gd name="connsiteX24" fmla="*/ 9445781 w 10903389"/>
              <a:gd name="connsiteY24" fmla="*/ 4363770 h 4501288"/>
              <a:gd name="connsiteX25" fmla="*/ 9708331 w 10903389"/>
              <a:gd name="connsiteY25" fmla="*/ 4318503 h 4501288"/>
              <a:gd name="connsiteX26" fmla="*/ 10034256 w 10903389"/>
              <a:gd name="connsiteY26" fmla="*/ 4282289 h 4501288"/>
              <a:gd name="connsiteX27" fmla="*/ 10486930 w 10903389"/>
              <a:gd name="connsiteY27" fmla="*/ 4218915 h 4501288"/>
              <a:gd name="connsiteX28" fmla="*/ 10613678 w 10903389"/>
              <a:gd name="connsiteY28" fmla="*/ 4182701 h 4501288"/>
              <a:gd name="connsiteX29" fmla="*/ 10731373 w 10903389"/>
              <a:gd name="connsiteY29" fmla="*/ 4092166 h 4501288"/>
              <a:gd name="connsiteX30" fmla="*/ 10803801 w 10903389"/>
              <a:gd name="connsiteY30" fmla="*/ 3983525 h 4501288"/>
              <a:gd name="connsiteX31" fmla="*/ 10885282 w 10903389"/>
              <a:gd name="connsiteY31" fmla="*/ 3711921 h 4501288"/>
              <a:gd name="connsiteX32" fmla="*/ 10903389 w 10903389"/>
              <a:gd name="connsiteY32" fmla="*/ 3585172 h 4501288"/>
              <a:gd name="connsiteX33" fmla="*/ 10885282 w 10903389"/>
              <a:gd name="connsiteY33" fmla="*/ 3358836 h 4501288"/>
              <a:gd name="connsiteX34" fmla="*/ 10803801 w 10903389"/>
              <a:gd name="connsiteY34" fmla="*/ 3087232 h 4501288"/>
              <a:gd name="connsiteX35" fmla="*/ 10749480 w 10903389"/>
              <a:gd name="connsiteY35" fmla="*/ 2969537 h 4501288"/>
              <a:gd name="connsiteX36" fmla="*/ 10695159 w 10903389"/>
              <a:gd name="connsiteY36" fmla="*/ 2833735 h 4501288"/>
              <a:gd name="connsiteX37" fmla="*/ 10550304 w 10903389"/>
              <a:gd name="connsiteY37" fmla="*/ 2589291 h 4501288"/>
              <a:gd name="connsiteX38" fmla="*/ 10514090 w 10903389"/>
              <a:gd name="connsiteY38" fmla="*/ 2525917 h 4501288"/>
              <a:gd name="connsiteX39" fmla="*/ 10486930 w 10903389"/>
              <a:gd name="connsiteY39" fmla="*/ 2480650 h 4501288"/>
              <a:gd name="connsiteX40" fmla="*/ 10251539 w 10903389"/>
              <a:gd name="connsiteY40" fmla="*/ 2272420 h 4501288"/>
              <a:gd name="connsiteX41" fmla="*/ 10161005 w 10903389"/>
              <a:gd name="connsiteY41" fmla="*/ 2227153 h 4501288"/>
              <a:gd name="connsiteX42" fmla="*/ 9527262 w 10903389"/>
              <a:gd name="connsiteY42" fmla="*/ 2181885 h 4501288"/>
              <a:gd name="connsiteX43" fmla="*/ 9454834 w 10903389"/>
              <a:gd name="connsiteY43" fmla="*/ 2154725 h 4501288"/>
              <a:gd name="connsiteX44" fmla="*/ 9246605 w 10903389"/>
              <a:gd name="connsiteY44" fmla="*/ 2009869 h 4501288"/>
              <a:gd name="connsiteX45" fmla="*/ 9137963 w 10903389"/>
              <a:gd name="connsiteY45" fmla="*/ 1855961 h 4501288"/>
              <a:gd name="connsiteX46" fmla="*/ 9074589 w 10903389"/>
              <a:gd name="connsiteY46" fmla="*/ 1738265 h 4501288"/>
              <a:gd name="connsiteX47" fmla="*/ 9083642 w 10903389"/>
              <a:gd name="connsiteY47" fmla="*/ 1711105 h 4501288"/>
              <a:gd name="connsiteX48" fmla="*/ 9065535 w 10903389"/>
              <a:gd name="connsiteY48" fmla="*/ 1466661 h 4501288"/>
              <a:gd name="connsiteX49" fmla="*/ 9002161 w 10903389"/>
              <a:gd name="connsiteY49" fmla="*/ 1348966 h 4501288"/>
              <a:gd name="connsiteX50" fmla="*/ 8866359 w 10903389"/>
              <a:gd name="connsiteY50" fmla="*/ 1176951 h 4501288"/>
              <a:gd name="connsiteX51" fmla="*/ 8839199 w 10903389"/>
              <a:gd name="connsiteY51" fmla="*/ 1140737 h 4501288"/>
              <a:gd name="connsiteX52" fmla="*/ 8694343 w 10903389"/>
              <a:gd name="connsiteY52" fmla="*/ 1032095 h 4501288"/>
              <a:gd name="connsiteX53" fmla="*/ 8323151 w 10903389"/>
              <a:gd name="connsiteY53" fmla="*/ 805759 h 4501288"/>
              <a:gd name="connsiteX54" fmla="*/ 8114922 w 10903389"/>
              <a:gd name="connsiteY54" fmla="*/ 669957 h 4501288"/>
              <a:gd name="connsiteX55" fmla="*/ 7662248 w 10903389"/>
              <a:gd name="connsiteY55" fmla="*/ 497941 h 4501288"/>
              <a:gd name="connsiteX56" fmla="*/ 7173361 w 10903389"/>
              <a:gd name="connsiteY56" fmla="*/ 362139 h 4501288"/>
              <a:gd name="connsiteX57" fmla="*/ 6865543 w 10903389"/>
              <a:gd name="connsiteY57" fmla="*/ 280658 h 4501288"/>
              <a:gd name="connsiteX58" fmla="*/ 6684474 w 10903389"/>
              <a:gd name="connsiteY58" fmla="*/ 253497 h 4501288"/>
              <a:gd name="connsiteX59" fmla="*/ 6394763 w 10903389"/>
              <a:gd name="connsiteY59" fmla="*/ 199176 h 4501288"/>
              <a:gd name="connsiteX60" fmla="*/ 6050731 w 10903389"/>
              <a:gd name="connsiteY60" fmla="*/ 144856 h 4501288"/>
              <a:gd name="connsiteX61" fmla="*/ 5136331 w 10903389"/>
              <a:gd name="connsiteY61" fmla="*/ 0 h 4501288"/>
              <a:gd name="connsiteX62" fmla="*/ 4457322 w 10903389"/>
              <a:gd name="connsiteY62" fmla="*/ 72428 h 4501288"/>
              <a:gd name="connsiteX63" fmla="*/ 4049916 w 10903389"/>
              <a:gd name="connsiteY63" fmla="*/ 199176 h 4501288"/>
              <a:gd name="connsiteX64" fmla="*/ 3968434 w 10903389"/>
              <a:gd name="connsiteY64" fmla="*/ 217283 h 4501288"/>
              <a:gd name="connsiteX65" fmla="*/ 3941274 w 10903389"/>
              <a:gd name="connsiteY65" fmla="*/ 226337 h 4501288"/>
              <a:gd name="connsiteX66" fmla="*/ 3896007 w 10903389"/>
              <a:gd name="connsiteY66" fmla="*/ 253497 h 4501288"/>
              <a:gd name="connsiteX67" fmla="*/ 3814526 w 10903389"/>
              <a:gd name="connsiteY67" fmla="*/ 262551 h 4501288"/>
              <a:gd name="connsiteX68" fmla="*/ 3714937 w 10903389"/>
              <a:gd name="connsiteY68" fmla="*/ 280658 h 45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903389" h="4501288">
                <a:moveTo>
                  <a:pt x="3814526" y="271604"/>
                </a:moveTo>
                <a:cubicBezTo>
                  <a:pt x="3580870" y="306220"/>
                  <a:pt x="3381610" y="332234"/>
                  <a:pt x="3144569" y="389299"/>
                </a:cubicBezTo>
                <a:cubicBezTo>
                  <a:pt x="2958775" y="434027"/>
                  <a:pt x="2777794" y="497220"/>
                  <a:pt x="2592308" y="543208"/>
                </a:cubicBezTo>
                <a:cubicBezTo>
                  <a:pt x="2412482" y="587793"/>
                  <a:pt x="2229537" y="618859"/>
                  <a:pt x="2049100" y="660903"/>
                </a:cubicBezTo>
                <a:cubicBezTo>
                  <a:pt x="1918649" y="691299"/>
                  <a:pt x="1790047" y="729232"/>
                  <a:pt x="1659801" y="760491"/>
                </a:cubicBezTo>
                <a:cubicBezTo>
                  <a:pt x="1563677" y="783561"/>
                  <a:pt x="1463535" y="791614"/>
                  <a:pt x="1370090" y="823865"/>
                </a:cubicBezTo>
                <a:cubicBezTo>
                  <a:pt x="1121643" y="909612"/>
                  <a:pt x="880789" y="1015964"/>
                  <a:pt x="636759" y="1113576"/>
                </a:cubicBezTo>
                <a:cubicBezTo>
                  <a:pt x="603902" y="1126719"/>
                  <a:pt x="367193" y="1223001"/>
                  <a:pt x="301781" y="1258432"/>
                </a:cubicBezTo>
                <a:cubicBezTo>
                  <a:pt x="267183" y="1277173"/>
                  <a:pt x="235389" y="1300681"/>
                  <a:pt x="202193" y="1321806"/>
                </a:cubicBezTo>
                <a:cubicBezTo>
                  <a:pt x="148019" y="1401262"/>
                  <a:pt x="12494" y="1567855"/>
                  <a:pt x="3017" y="1683945"/>
                </a:cubicBezTo>
                <a:cubicBezTo>
                  <a:pt x="-18362" y="1945836"/>
                  <a:pt x="77855" y="2070450"/>
                  <a:pt x="165979" y="2317687"/>
                </a:cubicBezTo>
                <a:cubicBezTo>
                  <a:pt x="232304" y="2503766"/>
                  <a:pt x="282735" y="2695585"/>
                  <a:pt x="356102" y="2879002"/>
                </a:cubicBezTo>
                <a:cubicBezTo>
                  <a:pt x="440021" y="3088800"/>
                  <a:pt x="538551" y="3364123"/>
                  <a:pt x="672973" y="3539905"/>
                </a:cubicBezTo>
                <a:cubicBezTo>
                  <a:pt x="792651" y="3696407"/>
                  <a:pt x="785184" y="3676638"/>
                  <a:pt x="881203" y="3838669"/>
                </a:cubicBezTo>
                <a:cubicBezTo>
                  <a:pt x="939864" y="3937659"/>
                  <a:pt x="922479" y="3925461"/>
                  <a:pt x="980791" y="4010685"/>
                </a:cubicBezTo>
                <a:cubicBezTo>
                  <a:pt x="1003970" y="4044561"/>
                  <a:pt x="1030450" y="4076120"/>
                  <a:pt x="1053219" y="4110273"/>
                </a:cubicBezTo>
                <a:cubicBezTo>
                  <a:pt x="1072741" y="4139556"/>
                  <a:pt x="1081549" y="4177078"/>
                  <a:pt x="1107539" y="4200808"/>
                </a:cubicBezTo>
                <a:cubicBezTo>
                  <a:pt x="1152665" y="4242010"/>
                  <a:pt x="1206793" y="4273068"/>
                  <a:pt x="1261448" y="4300396"/>
                </a:cubicBezTo>
                <a:cubicBezTo>
                  <a:pt x="1419171" y="4379258"/>
                  <a:pt x="1574386" y="4404873"/>
                  <a:pt x="1750335" y="4427145"/>
                </a:cubicBezTo>
                <a:cubicBezTo>
                  <a:pt x="1888576" y="4444644"/>
                  <a:pt x="2027474" y="4460832"/>
                  <a:pt x="2166795" y="4463359"/>
                </a:cubicBezTo>
                <a:lnTo>
                  <a:pt x="5244973" y="4490519"/>
                </a:lnTo>
                <a:cubicBezTo>
                  <a:pt x="6284323" y="4513112"/>
                  <a:pt x="5465756" y="4503829"/>
                  <a:pt x="7490232" y="4427145"/>
                </a:cubicBezTo>
                <a:cubicBezTo>
                  <a:pt x="8149308" y="4402180"/>
                  <a:pt x="8326356" y="4404259"/>
                  <a:pt x="9092696" y="4390931"/>
                </a:cubicBezTo>
                <a:cubicBezTo>
                  <a:pt x="9143999" y="4384895"/>
                  <a:pt x="9195100" y="4376786"/>
                  <a:pt x="9246605" y="4372824"/>
                </a:cubicBezTo>
                <a:cubicBezTo>
                  <a:pt x="9312870" y="4367727"/>
                  <a:pt x="9379776" y="4371535"/>
                  <a:pt x="9445781" y="4363770"/>
                </a:cubicBezTo>
                <a:cubicBezTo>
                  <a:pt x="9533981" y="4353394"/>
                  <a:pt x="9620362" y="4330683"/>
                  <a:pt x="9708331" y="4318503"/>
                </a:cubicBezTo>
                <a:cubicBezTo>
                  <a:pt x="9816608" y="4303511"/>
                  <a:pt x="9925717" y="4295249"/>
                  <a:pt x="10034256" y="4282289"/>
                </a:cubicBezTo>
                <a:cubicBezTo>
                  <a:pt x="10085319" y="4276192"/>
                  <a:pt x="10398461" y="4237681"/>
                  <a:pt x="10486930" y="4218915"/>
                </a:cubicBezTo>
                <a:cubicBezTo>
                  <a:pt x="10529914" y="4209797"/>
                  <a:pt x="10571429" y="4194772"/>
                  <a:pt x="10613678" y="4182701"/>
                </a:cubicBezTo>
                <a:cubicBezTo>
                  <a:pt x="10661459" y="4154033"/>
                  <a:pt x="10691270" y="4139788"/>
                  <a:pt x="10731373" y="4092166"/>
                </a:cubicBezTo>
                <a:cubicBezTo>
                  <a:pt x="10759408" y="4058874"/>
                  <a:pt x="10779658" y="4019739"/>
                  <a:pt x="10803801" y="3983525"/>
                </a:cubicBezTo>
                <a:cubicBezTo>
                  <a:pt x="10834620" y="3891069"/>
                  <a:pt x="10864097" y="3808767"/>
                  <a:pt x="10885282" y="3711921"/>
                </a:cubicBezTo>
                <a:cubicBezTo>
                  <a:pt x="10894402" y="3670228"/>
                  <a:pt x="10897353" y="3627422"/>
                  <a:pt x="10903389" y="3585172"/>
                </a:cubicBezTo>
                <a:cubicBezTo>
                  <a:pt x="10897353" y="3509727"/>
                  <a:pt x="10896509" y="3433685"/>
                  <a:pt x="10885282" y="3358836"/>
                </a:cubicBezTo>
                <a:cubicBezTo>
                  <a:pt x="10877611" y="3307694"/>
                  <a:pt x="10822290" y="3134295"/>
                  <a:pt x="10803801" y="3087232"/>
                </a:cubicBezTo>
                <a:cubicBezTo>
                  <a:pt x="10788002" y="3047015"/>
                  <a:pt x="10766501" y="3009252"/>
                  <a:pt x="10749480" y="2969537"/>
                </a:cubicBezTo>
                <a:cubicBezTo>
                  <a:pt x="10730275" y="2924725"/>
                  <a:pt x="10716963" y="2877342"/>
                  <a:pt x="10695159" y="2833735"/>
                </a:cubicBezTo>
                <a:cubicBezTo>
                  <a:pt x="10637053" y="2717523"/>
                  <a:pt x="10606731" y="2683336"/>
                  <a:pt x="10550304" y="2589291"/>
                </a:cubicBezTo>
                <a:cubicBezTo>
                  <a:pt x="10537786" y="2568428"/>
                  <a:pt x="10526349" y="2546933"/>
                  <a:pt x="10514090" y="2525917"/>
                </a:cubicBezTo>
                <a:cubicBezTo>
                  <a:pt x="10505224" y="2510717"/>
                  <a:pt x="10499373" y="2493093"/>
                  <a:pt x="10486930" y="2480650"/>
                </a:cubicBezTo>
                <a:cubicBezTo>
                  <a:pt x="10397149" y="2390869"/>
                  <a:pt x="10358910" y="2344001"/>
                  <a:pt x="10251539" y="2272420"/>
                </a:cubicBezTo>
                <a:cubicBezTo>
                  <a:pt x="10223466" y="2253704"/>
                  <a:pt x="10192872" y="2238237"/>
                  <a:pt x="10161005" y="2227153"/>
                </a:cubicBezTo>
                <a:cubicBezTo>
                  <a:pt x="9982420" y="2165036"/>
                  <a:pt x="9626879" y="2185380"/>
                  <a:pt x="9527262" y="2181885"/>
                </a:cubicBezTo>
                <a:cubicBezTo>
                  <a:pt x="9503119" y="2172832"/>
                  <a:pt x="9476818" y="2168199"/>
                  <a:pt x="9454834" y="2154725"/>
                </a:cubicBezTo>
                <a:cubicBezTo>
                  <a:pt x="9382744" y="2110541"/>
                  <a:pt x="9246605" y="2009869"/>
                  <a:pt x="9246605" y="2009869"/>
                </a:cubicBezTo>
                <a:cubicBezTo>
                  <a:pt x="9210391" y="1958566"/>
                  <a:pt x="9172796" y="1908211"/>
                  <a:pt x="9137963" y="1855961"/>
                </a:cubicBezTo>
                <a:cubicBezTo>
                  <a:pt x="9085313" y="1776986"/>
                  <a:pt x="9092986" y="1793460"/>
                  <a:pt x="9074589" y="1738265"/>
                </a:cubicBezTo>
                <a:cubicBezTo>
                  <a:pt x="9077607" y="1729212"/>
                  <a:pt x="9081770" y="1720463"/>
                  <a:pt x="9083642" y="1711105"/>
                </a:cubicBezTo>
                <a:cubicBezTo>
                  <a:pt x="9101288" y="1622877"/>
                  <a:pt x="9095976" y="1567116"/>
                  <a:pt x="9065535" y="1466661"/>
                </a:cubicBezTo>
                <a:cubicBezTo>
                  <a:pt x="9052613" y="1424018"/>
                  <a:pt x="9027404" y="1385683"/>
                  <a:pt x="9002161" y="1348966"/>
                </a:cubicBezTo>
                <a:cubicBezTo>
                  <a:pt x="8960774" y="1288767"/>
                  <a:pt x="8910191" y="1235394"/>
                  <a:pt x="8866359" y="1176951"/>
                </a:cubicBezTo>
                <a:cubicBezTo>
                  <a:pt x="8857306" y="1164880"/>
                  <a:pt x="8849869" y="1151407"/>
                  <a:pt x="8839199" y="1140737"/>
                </a:cubicBezTo>
                <a:cubicBezTo>
                  <a:pt x="8807225" y="1108763"/>
                  <a:pt x="8725033" y="1051352"/>
                  <a:pt x="8694343" y="1032095"/>
                </a:cubicBezTo>
                <a:cubicBezTo>
                  <a:pt x="8571588" y="955072"/>
                  <a:pt x="8446172" y="882357"/>
                  <a:pt x="8323151" y="805759"/>
                </a:cubicBezTo>
                <a:cubicBezTo>
                  <a:pt x="8308469" y="796617"/>
                  <a:pt x="8136688" y="679752"/>
                  <a:pt x="8114922" y="669957"/>
                </a:cubicBezTo>
                <a:cubicBezTo>
                  <a:pt x="7901178" y="573771"/>
                  <a:pt x="7918274" y="574139"/>
                  <a:pt x="7662248" y="497941"/>
                </a:cubicBezTo>
                <a:cubicBezTo>
                  <a:pt x="7500142" y="449695"/>
                  <a:pt x="7334794" y="412588"/>
                  <a:pt x="7173361" y="362139"/>
                </a:cubicBezTo>
                <a:cubicBezTo>
                  <a:pt x="7032581" y="318144"/>
                  <a:pt x="7014984" y="308186"/>
                  <a:pt x="6865543" y="280658"/>
                </a:cubicBezTo>
                <a:cubicBezTo>
                  <a:pt x="6805521" y="269601"/>
                  <a:pt x="6744611" y="263906"/>
                  <a:pt x="6684474" y="253497"/>
                </a:cubicBezTo>
                <a:cubicBezTo>
                  <a:pt x="6587660" y="236741"/>
                  <a:pt x="6491604" y="215777"/>
                  <a:pt x="6394763" y="199176"/>
                </a:cubicBezTo>
                <a:cubicBezTo>
                  <a:pt x="6280334" y="179560"/>
                  <a:pt x="6165220" y="164116"/>
                  <a:pt x="6050731" y="144856"/>
                </a:cubicBezTo>
                <a:cubicBezTo>
                  <a:pt x="5235304" y="7682"/>
                  <a:pt x="5679443" y="67889"/>
                  <a:pt x="5136331" y="0"/>
                </a:cubicBezTo>
                <a:cubicBezTo>
                  <a:pt x="4909995" y="24143"/>
                  <a:pt x="4682439" y="38765"/>
                  <a:pt x="4457322" y="72428"/>
                </a:cubicBezTo>
                <a:cubicBezTo>
                  <a:pt x="4062116" y="131524"/>
                  <a:pt x="4285588" y="113478"/>
                  <a:pt x="4049916" y="199176"/>
                </a:cubicBezTo>
                <a:cubicBezTo>
                  <a:pt x="4023768" y="208684"/>
                  <a:pt x="3995426" y="210535"/>
                  <a:pt x="3968434" y="217283"/>
                </a:cubicBezTo>
                <a:cubicBezTo>
                  <a:pt x="3959176" y="219598"/>
                  <a:pt x="3949810" y="222069"/>
                  <a:pt x="3941274" y="226337"/>
                </a:cubicBezTo>
                <a:cubicBezTo>
                  <a:pt x="3925535" y="234207"/>
                  <a:pt x="3912927" y="248663"/>
                  <a:pt x="3896007" y="253497"/>
                </a:cubicBezTo>
                <a:cubicBezTo>
                  <a:pt x="3869731" y="261004"/>
                  <a:pt x="3841666" y="259358"/>
                  <a:pt x="3814526" y="262551"/>
                </a:cubicBezTo>
                <a:cubicBezTo>
                  <a:pt x="3735417" y="271858"/>
                  <a:pt x="3764086" y="264274"/>
                  <a:pt x="3714937" y="28065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srgbClr val="FFFFFF"/>
              </a:solidFill>
              <a:latin typeface="Arial" panose="020B0604020202020204"/>
            </a:endParaRPr>
          </a:p>
        </p:txBody>
      </p:sp>
      <p:pic>
        <p:nvPicPr>
          <p:cNvPr id="47" name="Picture 46">
            <a:extLst>
              <a:ext uri="{FF2B5EF4-FFF2-40B4-BE49-F238E27FC236}">
                <a16:creationId xmlns:a16="http://schemas.microsoft.com/office/drawing/2014/main" id="{A3C91951-4053-137C-B6F1-72CC49DFD640}"/>
              </a:ext>
            </a:extLst>
          </p:cNvPr>
          <p:cNvPicPr>
            <a:picLocks noChangeAspect="1"/>
          </p:cNvPicPr>
          <p:nvPr/>
        </p:nvPicPr>
        <p:blipFill>
          <a:blip r:embed="rId3"/>
          <a:stretch>
            <a:fillRect/>
          </a:stretch>
        </p:blipFill>
        <p:spPr>
          <a:xfrm>
            <a:off x="11094575" y="68308"/>
            <a:ext cx="971550" cy="619125"/>
          </a:xfrm>
          <a:prstGeom prst="rect">
            <a:avLst/>
          </a:prstGeom>
        </p:spPr>
      </p:pic>
      <p:sp>
        <p:nvSpPr>
          <p:cNvPr id="8" name="TextBox 7">
            <a:extLst>
              <a:ext uri="{FF2B5EF4-FFF2-40B4-BE49-F238E27FC236}">
                <a16:creationId xmlns:a16="http://schemas.microsoft.com/office/drawing/2014/main" id="{17550CBA-CBE7-A6D1-0261-888B4CDD4500}"/>
              </a:ext>
            </a:extLst>
          </p:cNvPr>
          <p:cNvSpPr txBox="1"/>
          <p:nvPr/>
        </p:nvSpPr>
        <p:spPr>
          <a:xfrm>
            <a:off x="5489575" y="3649132"/>
            <a:ext cx="914400" cy="914400"/>
          </a:xfrm>
          <a:prstGeom prst="rect">
            <a:avLst/>
          </a:prstGeom>
          <a:no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sp>
        <p:nvSpPr>
          <p:cNvPr id="13" name="TextBox 12">
            <a:extLst>
              <a:ext uri="{FF2B5EF4-FFF2-40B4-BE49-F238E27FC236}">
                <a16:creationId xmlns:a16="http://schemas.microsoft.com/office/drawing/2014/main" id="{23CA7E9E-732A-FCDD-2E6C-1E62F00C2840}"/>
              </a:ext>
            </a:extLst>
          </p:cNvPr>
          <p:cNvSpPr txBox="1"/>
          <p:nvPr/>
        </p:nvSpPr>
        <p:spPr>
          <a:xfrm>
            <a:off x="9411580" y="1861502"/>
            <a:ext cx="2560320" cy="182880"/>
          </a:xfrm>
          <a:prstGeom prst="rect">
            <a:avLst/>
          </a:prstGeom>
          <a:solidFill>
            <a:schemeClr val="bg1"/>
          </a:solid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sp>
        <p:nvSpPr>
          <p:cNvPr id="14" name="Title 1">
            <a:extLst>
              <a:ext uri="{FF2B5EF4-FFF2-40B4-BE49-F238E27FC236}">
                <a16:creationId xmlns:a16="http://schemas.microsoft.com/office/drawing/2014/main" id="{91BC23F4-9C77-DF03-DC8E-884118231C8A}"/>
              </a:ext>
            </a:extLst>
          </p:cNvPr>
          <p:cNvSpPr txBox="1">
            <a:spLocks/>
          </p:cNvSpPr>
          <p:nvPr/>
        </p:nvSpPr>
        <p:spPr>
          <a:xfrm>
            <a:off x="246791" y="240146"/>
            <a:ext cx="10515600" cy="614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kern="1200">
                <a:solidFill>
                  <a:schemeClr val="accent1"/>
                </a:solidFill>
                <a:latin typeface="Calibri Light" panose="020F0302020204030204" pitchFamily="34" charset="0"/>
                <a:ea typeface="+mj-ea"/>
                <a:cs typeface="Calibri Light" panose="020F0302020204030204" pitchFamily="34" charset="0"/>
              </a:defRPr>
            </a:lvl1pPr>
          </a:lstStyle>
          <a:p>
            <a:pPr>
              <a:defRPr/>
            </a:pPr>
            <a:r>
              <a:rPr lang="en-US" b="1" dirty="0">
                <a:solidFill>
                  <a:srgbClr val="4472C4">
                    <a:lumMod val="75000"/>
                  </a:srgbClr>
                </a:solidFill>
              </a:rPr>
              <a:t>Model-Based Acquisition (</a:t>
            </a:r>
            <a:r>
              <a:rPr lang="en-US" b="1" dirty="0" err="1">
                <a:solidFill>
                  <a:srgbClr val="4472C4">
                    <a:lumMod val="75000"/>
                  </a:srgbClr>
                </a:solidFill>
              </a:rPr>
              <a:t>MBAcq</a:t>
            </a:r>
            <a:r>
              <a:rPr lang="en-US" b="1" dirty="0">
                <a:solidFill>
                  <a:srgbClr val="4472C4">
                    <a:lumMod val="75000"/>
                  </a:srgbClr>
                </a:solidFill>
              </a:rPr>
              <a:t>) User Group Introduction</a:t>
            </a:r>
          </a:p>
        </p:txBody>
      </p:sp>
      <p:sp>
        <p:nvSpPr>
          <p:cNvPr id="15" name="Rectangle 14">
            <a:extLst>
              <a:ext uri="{FF2B5EF4-FFF2-40B4-BE49-F238E27FC236}">
                <a16:creationId xmlns:a16="http://schemas.microsoft.com/office/drawing/2014/main" id="{CD664B76-4DDF-C5EB-B8A6-133ECA0E387F}"/>
              </a:ext>
            </a:extLst>
          </p:cNvPr>
          <p:cNvSpPr/>
          <p:nvPr/>
        </p:nvSpPr>
        <p:spPr>
          <a:xfrm>
            <a:off x="6358221" y="830668"/>
            <a:ext cx="5593338" cy="2556148"/>
          </a:xfrm>
          <a:prstGeom prst="rect">
            <a:avLst/>
          </a:prstGeom>
          <a:solidFill>
            <a:srgbClr val="007AA8"/>
          </a:solidFill>
          <a:ln w="12700" cap="flat" cmpd="sng" algn="ctr">
            <a:noFill/>
            <a:prstDash val="solid"/>
            <a:miter lim="800000"/>
          </a:ln>
          <a:effectLst/>
        </p:spPr>
        <p:txBody>
          <a:bodyPr rtlCol="0" anchor="ctr"/>
          <a:lstStyle/>
          <a:p>
            <a:pPr algn="ctr" defTabSz="914400">
              <a:defRPr/>
            </a:pPr>
            <a:endParaRPr lang="en-US" sz="1800" kern="0" dirty="0">
              <a:solidFill>
                <a:prstClr val="white"/>
              </a:solidFill>
              <a:latin typeface="Calibri"/>
            </a:endParaRPr>
          </a:p>
        </p:txBody>
      </p:sp>
      <p:sp>
        <p:nvSpPr>
          <p:cNvPr id="16" name="Rectangle 15">
            <a:extLst>
              <a:ext uri="{FF2B5EF4-FFF2-40B4-BE49-F238E27FC236}">
                <a16:creationId xmlns:a16="http://schemas.microsoft.com/office/drawing/2014/main" id="{D51CAABF-ACBE-A287-206E-8AC04E230904}"/>
              </a:ext>
            </a:extLst>
          </p:cNvPr>
          <p:cNvSpPr/>
          <p:nvPr/>
        </p:nvSpPr>
        <p:spPr>
          <a:xfrm>
            <a:off x="304544" y="830668"/>
            <a:ext cx="5962021" cy="2556148"/>
          </a:xfrm>
          <a:prstGeom prst="rect">
            <a:avLst/>
          </a:prstGeom>
          <a:solidFill>
            <a:srgbClr val="002F6C"/>
          </a:solidFill>
          <a:ln w="12700" cap="flat" cmpd="sng" algn="ctr">
            <a:noFill/>
            <a:prstDash val="solid"/>
            <a:miter lim="800000"/>
          </a:ln>
          <a:effectLst/>
        </p:spPr>
        <p:txBody>
          <a:bodyPr rtlCol="0" anchor="ctr"/>
          <a:lstStyle/>
          <a:p>
            <a:pPr algn="ctr" defTabSz="914400">
              <a:defRPr/>
            </a:pPr>
            <a:endParaRPr lang="en-US" sz="1800" kern="0" dirty="0">
              <a:solidFill>
                <a:prstClr val="white"/>
              </a:solidFill>
              <a:latin typeface="Calibri"/>
            </a:endParaRPr>
          </a:p>
        </p:txBody>
      </p:sp>
      <p:sp>
        <p:nvSpPr>
          <p:cNvPr id="17" name="TextBox 16">
            <a:extLst>
              <a:ext uri="{FF2B5EF4-FFF2-40B4-BE49-F238E27FC236}">
                <a16:creationId xmlns:a16="http://schemas.microsoft.com/office/drawing/2014/main" id="{7E679D65-88EE-01BC-4819-F24F10C76E8E}"/>
              </a:ext>
            </a:extLst>
          </p:cNvPr>
          <p:cNvSpPr txBox="1"/>
          <p:nvPr/>
        </p:nvSpPr>
        <p:spPr>
          <a:xfrm>
            <a:off x="304546" y="1284077"/>
            <a:ext cx="2732277" cy="2231380"/>
          </a:xfrm>
          <a:prstGeom prst="rect">
            <a:avLst/>
          </a:prstGeom>
          <a:noFill/>
        </p:spPr>
        <p:txBody>
          <a:bodyPr wrap="square" rtlCol="0">
            <a:spAutoFit/>
          </a:bodyPr>
          <a:lstStyle/>
          <a:p>
            <a:pPr defTabSz="914400">
              <a:defRPr/>
            </a:pPr>
            <a:r>
              <a:rPr lang="en-US" sz="1600" dirty="0">
                <a:solidFill>
                  <a:prstClr val="white"/>
                </a:solidFill>
                <a:latin typeface="-apple-system"/>
              </a:rPr>
              <a:t>Model-based acquisition is the Technical approach to acquisition that uses models and other digital artifacts as the primary means of information exchange, rather than document-based information exchange.</a:t>
            </a:r>
          </a:p>
          <a:p>
            <a:pPr defTabSz="914400">
              <a:defRPr/>
            </a:pPr>
            <a:endParaRPr lang="en-US" sz="1100" dirty="0">
              <a:solidFill>
                <a:prstClr val="white"/>
              </a:solidFill>
              <a:latin typeface="-apple-system"/>
            </a:endParaRPr>
          </a:p>
        </p:txBody>
      </p:sp>
      <p:sp>
        <p:nvSpPr>
          <p:cNvPr id="20" name="TextBox 19">
            <a:extLst>
              <a:ext uri="{FF2B5EF4-FFF2-40B4-BE49-F238E27FC236}">
                <a16:creationId xmlns:a16="http://schemas.microsoft.com/office/drawing/2014/main" id="{997DF382-32C3-A9E6-79E3-4830CBC6056A}"/>
              </a:ext>
            </a:extLst>
          </p:cNvPr>
          <p:cNvSpPr txBox="1"/>
          <p:nvPr/>
        </p:nvSpPr>
        <p:spPr>
          <a:xfrm>
            <a:off x="459818" y="851137"/>
            <a:ext cx="2663575" cy="369332"/>
          </a:xfrm>
          <a:prstGeom prst="rect">
            <a:avLst/>
          </a:prstGeom>
          <a:noFill/>
        </p:spPr>
        <p:txBody>
          <a:bodyPr wrap="square" rtlCol="0">
            <a:spAutoFit/>
          </a:bodyPr>
          <a:lstStyle/>
          <a:p>
            <a:pPr defTabSz="914400">
              <a:defRPr/>
            </a:pPr>
            <a:r>
              <a:rPr lang="en-US" sz="1800" b="1" kern="0" dirty="0">
                <a:solidFill>
                  <a:srgbClr val="E7E6E6"/>
                </a:solidFill>
                <a:latin typeface="Arial" panose="020B0604020202020204"/>
              </a:rPr>
              <a:t>About MBAcq</a:t>
            </a:r>
          </a:p>
        </p:txBody>
      </p:sp>
      <p:sp>
        <p:nvSpPr>
          <p:cNvPr id="21" name="TextBox 20">
            <a:extLst>
              <a:ext uri="{FF2B5EF4-FFF2-40B4-BE49-F238E27FC236}">
                <a16:creationId xmlns:a16="http://schemas.microsoft.com/office/drawing/2014/main" id="{5988D347-EC5F-B966-B42F-4CE98D39372B}"/>
              </a:ext>
            </a:extLst>
          </p:cNvPr>
          <p:cNvSpPr txBox="1"/>
          <p:nvPr/>
        </p:nvSpPr>
        <p:spPr>
          <a:xfrm>
            <a:off x="9254094" y="832665"/>
            <a:ext cx="2663575" cy="369332"/>
          </a:xfrm>
          <a:prstGeom prst="rect">
            <a:avLst/>
          </a:prstGeom>
          <a:noFill/>
        </p:spPr>
        <p:txBody>
          <a:bodyPr wrap="square" rtlCol="0">
            <a:spAutoFit/>
          </a:bodyPr>
          <a:lstStyle/>
          <a:p>
            <a:pPr algn="r" defTabSz="914400">
              <a:defRPr/>
            </a:pPr>
            <a:r>
              <a:rPr lang="en-US" sz="1800" b="1" kern="0" dirty="0">
                <a:solidFill>
                  <a:srgbClr val="E7E6E6"/>
                </a:solidFill>
                <a:latin typeface="Arial" panose="020B0604020202020204"/>
              </a:rPr>
              <a:t>Why MBAcq Matters</a:t>
            </a:r>
          </a:p>
        </p:txBody>
      </p:sp>
      <p:sp>
        <p:nvSpPr>
          <p:cNvPr id="23" name="TextBox 22">
            <a:extLst>
              <a:ext uri="{FF2B5EF4-FFF2-40B4-BE49-F238E27FC236}">
                <a16:creationId xmlns:a16="http://schemas.microsoft.com/office/drawing/2014/main" id="{3D8FAE09-CCDF-CF56-5CCD-14D64DE93B52}"/>
              </a:ext>
            </a:extLst>
          </p:cNvPr>
          <p:cNvSpPr txBox="1"/>
          <p:nvPr/>
        </p:nvSpPr>
        <p:spPr>
          <a:xfrm>
            <a:off x="6346567" y="1818124"/>
            <a:ext cx="5731203" cy="1538883"/>
          </a:xfrm>
          <a:prstGeom prst="rect">
            <a:avLst/>
          </a:prstGeom>
          <a:noFill/>
        </p:spPr>
        <p:txBody>
          <a:bodyPr wrap="square" rtlCol="0">
            <a:spAutoFit/>
          </a:bodyPr>
          <a:lstStyle/>
          <a:p>
            <a:pPr algn="r" defTabSz="914400">
              <a:defRPr/>
            </a:pPr>
            <a:endParaRPr lang="en-US" sz="1600" kern="0" dirty="0">
              <a:solidFill>
                <a:srgbClr val="E7E6E6"/>
              </a:solidFill>
              <a:latin typeface="Arial" panose="020B0604020202020204"/>
            </a:endParaRPr>
          </a:p>
          <a:p>
            <a:pPr marL="285750" indent="-285750" defTabSz="914400">
              <a:buFont typeface="Arial" panose="020B0604020202020204" pitchFamily="34" charset="0"/>
              <a:buChar char="•"/>
              <a:defRPr/>
            </a:pPr>
            <a:r>
              <a:rPr lang="en-US" sz="1300" b="1" kern="0" dirty="0">
                <a:solidFill>
                  <a:srgbClr val="E7E6E6"/>
                </a:solidFill>
                <a:latin typeface="Arial" panose="020B0604020202020204"/>
              </a:rPr>
              <a:t>Model Based Acquisition will be disruptive  </a:t>
            </a:r>
          </a:p>
          <a:p>
            <a:pPr marL="285750" indent="-285750" defTabSz="914400">
              <a:buFont typeface="Arial" panose="020B0604020202020204" pitchFamily="34" charset="0"/>
              <a:buChar char="•"/>
              <a:defRPr/>
            </a:pPr>
            <a:r>
              <a:rPr lang="en-US" sz="1300" b="1" kern="0" dirty="0">
                <a:solidFill>
                  <a:srgbClr val="E7E6E6"/>
                </a:solidFill>
                <a:latin typeface="Arial" panose="020B0604020202020204"/>
              </a:rPr>
              <a:t>Increased interest to organize around the MBAcq UG to define and standardize approach</a:t>
            </a:r>
          </a:p>
          <a:p>
            <a:pPr marL="285750" indent="-285750" defTabSz="914400">
              <a:buFont typeface="Arial" panose="020B0604020202020204" pitchFamily="34" charset="0"/>
              <a:buChar char="•"/>
              <a:defRPr/>
            </a:pPr>
            <a:r>
              <a:rPr lang="en-US" sz="1300" b="1" kern="0" dirty="0">
                <a:solidFill>
                  <a:srgbClr val="E7E6E6"/>
                </a:solidFill>
                <a:latin typeface="Arial" panose="020B0604020202020204"/>
              </a:rPr>
              <a:t>Broad government and industry participation </a:t>
            </a:r>
          </a:p>
          <a:p>
            <a:pPr marL="285750" indent="-285750" defTabSz="914400">
              <a:buFont typeface="Arial" panose="020B0604020202020204" pitchFamily="34" charset="0"/>
              <a:buChar char="•"/>
              <a:defRPr/>
            </a:pPr>
            <a:r>
              <a:rPr lang="en-US" sz="1300" b="1" kern="0" dirty="0">
                <a:solidFill>
                  <a:srgbClr val="E7E6E6"/>
                </a:solidFill>
                <a:latin typeface="Arial" panose="020B0604020202020204"/>
              </a:rPr>
              <a:t>Gov &amp; Industry have an opportunity to shape future MB Acquisitions &amp; Compliance together</a:t>
            </a:r>
          </a:p>
        </p:txBody>
      </p:sp>
      <p:pic>
        <p:nvPicPr>
          <p:cNvPr id="25" name="Picture 24">
            <a:extLst>
              <a:ext uri="{FF2B5EF4-FFF2-40B4-BE49-F238E27FC236}">
                <a16:creationId xmlns:a16="http://schemas.microsoft.com/office/drawing/2014/main" id="{CB4185D8-F8EA-4BC2-E851-A79922285ADC}"/>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986182" y="1140978"/>
            <a:ext cx="3143056" cy="2159945"/>
          </a:xfrm>
          <a:prstGeom prst="rect">
            <a:avLst/>
          </a:prstGeom>
        </p:spPr>
      </p:pic>
      <p:sp>
        <p:nvSpPr>
          <p:cNvPr id="26" name="TextBox 25">
            <a:extLst>
              <a:ext uri="{FF2B5EF4-FFF2-40B4-BE49-F238E27FC236}">
                <a16:creationId xmlns:a16="http://schemas.microsoft.com/office/drawing/2014/main" id="{670D0070-00AC-EEA2-6118-5BA24A5CF392}"/>
              </a:ext>
            </a:extLst>
          </p:cNvPr>
          <p:cNvSpPr txBox="1"/>
          <p:nvPr/>
        </p:nvSpPr>
        <p:spPr>
          <a:xfrm>
            <a:off x="9254094" y="3603678"/>
            <a:ext cx="2663575" cy="369332"/>
          </a:xfrm>
          <a:prstGeom prst="rect">
            <a:avLst/>
          </a:prstGeom>
          <a:noFill/>
        </p:spPr>
        <p:txBody>
          <a:bodyPr wrap="square" rtlCol="0">
            <a:spAutoFit/>
          </a:bodyPr>
          <a:lstStyle/>
          <a:p>
            <a:pPr algn="r" defTabSz="914400">
              <a:defRPr/>
            </a:pPr>
            <a:r>
              <a:rPr lang="en-US" sz="1800" b="1" kern="0" dirty="0">
                <a:solidFill>
                  <a:srgbClr val="E7E6E6"/>
                </a:solidFill>
                <a:latin typeface="Arial" panose="020B0604020202020204"/>
              </a:rPr>
              <a:t>Expected Timeline</a:t>
            </a:r>
          </a:p>
        </p:txBody>
      </p:sp>
      <p:sp>
        <p:nvSpPr>
          <p:cNvPr id="27" name="TextBox 26">
            <a:extLst>
              <a:ext uri="{FF2B5EF4-FFF2-40B4-BE49-F238E27FC236}">
                <a16:creationId xmlns:a16="http://schemas.microsoft.com/office/drawing/2014/main" id="{CFC6810A-2326-50B5-CACF-2CD5CC08B998}"/>
              </a:ext>
            </a:extLst>
          </p:cNvPr>
          <p:cNvSpPr txBox="1"/>
          <p:nvPr/>
        </p:nvSpPr>
        <p:spPr>
          <a:xfrm>
            <a:off x="6331265" y="3984668"/>
            <a:ext cx="5559447" cy="1815882"/>
          </a:xfrm>
          <a:prstGeom prst="rect">
            <a:avLst/>
          </a:prstGeom>
          <a:noFill/>
        </p:spPr>
        <p:txBody>
          <a:bodyPr wrap="square" rtlCol="0">
            <a:spAutoFit/>
          </a:bodyPr>
          <a:lstStyle/>
          <a:p>
            <a:pPr algn="r" defTabSz="914400">
              <a:defRPr/>
            </a:pPr>
            <a:r>
              <a:rPr lang="en-US" sz="1600" b="1" kern="0" dirty="0">
                <a:solidFill>
                  <a:srgbClr val="E7E6E6"/>
                </a:solidFill>
                <a:latin typeface="Arial" panose="020B0604020202020204"/>
              </a:rPr>
              <a:t>2022</a:t>
            </a:r>
            <a:r>
              <a:rPr lang="en-US" sz="1600" kern="0" dirty="0">
                <a:solidFill>
                  <a:srgbClr val="E7E6E6"/>
                </a:solidFill>
                <a:latin typeface="Arial" panose="020B0604020202020204"/>
              </a:rPr>
              <a:t>: Formed Team &amp; Framework</a:t>
            </a:r>
          </a:p>
          <a:p>
            <a:pPr algn="r" defTabSz="914400">
              <a:defRPr/>
            </a:pPr>
            <a:r>
              <a:rPr lang="en-US" sz="1600" b="1" kern="0" dirty="0">
                <a:solidFill>
                  <a:srgbClr val="E7E6E6"/>
                </a:solidFill>
                <a:latin typeface="Arial" panose="020B0604020202020204"/>
              </a:rPr>
              <a:t>2024</a:t>
            </a:r>
            <a:r>
              <a:rPr lang="en-US" sz="1600" kern="0" dirty="0">
                <a:solidFill>
                  <a:srgbClr val="E7E6E6"/>
                </a:solidFill>
                <a:latin typeface="Arial" panose="020B0604020202020204"/>
              </a:rPr>
              <a:t>: Q2 Govt Ref Arch</a:t>
            </a:r>
          </a:p>
          <a:p>
            <a:pPr algn="r" defTabSz="914400">
              <a:defRPr/>
            </a:pPr>
            <a:r>
              <a:rPr lang="en-US" sz="1600" b="1" kern="0" dirty="0">
                <a:solidFill>
                  <a:srgbClr val="E7E6E6"/>
                </a:solidFill>
                <a:latin typeface="Arial" panose="020B0604020202020204"/>
              </a:rPr>
              <a:t>2024</a:t>
            </a:r>
            <a:r>
              <a:rPr lang="en-US" sz="1600" kern="0" dirty="0">
                <a:solidFill>
                  <a:srgbClr val="E7E6E6"/>
                </a:solidFill>
                <a:latin typeface="Arial" panose="020B0604020202020204"/>
              </a:rPr>
              <a:t>: Q4 Acquisition Users Guide</a:t>
            </a:r>
          </a:p>
          <a:p>
            <a:pPr algn="r" defTabSz="914400">
              <a:defRPr/>
            </a:pPr>
            <a:r>
              <a:rPr lang="en-US" sz="1600" kern="0" dirty="0">
                <a:solidFill>
                  <a:srgbClr val="E7E6E6"/>
                </a:solidFill>
                <a:latin typeface="Arial" panose="020B0604020202020204"/>
              </a:rPr>
              <a:t>Q2/3 DAU Acquisition Training</a:t>
            </a:r>
          </a:p>
          <a:p>
            <a:pPr algn="r" defTabSz="914400">
              <a:defRPr/>
            </a:pPr>
            <a:r>
              <a:rPr lang="en-US" sz="1600" kern="0" dirty="0">
                <a:solidFill>
                  <a:srgbClr val="E7E6E6"/>
                </a:solidFill>
                <a:latin typeface="Arial" panose="020B0604020202020204"/>
              </a:rPr>
              <a:t>Q4 Acquisition Model Example</a:t>
            </a:r>
          </a:p>
          <a:p>
            <a:pPr algn="r" defTabSz="914400">
              <a:defRPr/>
            </a:pPr>
            <a:r>
              <a:rPr lang="en-US" sz="1600" b="1" kern="0" dirty="0">
                <a:solidFill>
                  <a:srgbClr val="E7E6E6"/>
                </a:solidFill>
                <a:latin typeface="Arial" panose="020B0604020202020204"/>
              </a:rPr>
              <a:t>Ongoing</a:t>
            </a:r>
            <a:r>
              <a:rPr lang="en-US" sz="1600" kern="0" dirty="0">
                <a:solidFill>
                  <a:srgbClr val="E7E6E6"/>
                </a:solidFill>
                <a:latin typeface="Arial" panose="020B0604020202020204"/>
              </a:rPr>
              <a:t>: Curate and Create Reusable Content</a:t>
            </a:r>
          </a:p>
          <a:p>
            <a:pPr algn="r" defTabSz="914400">
              <a:defRPr/>
            </a:pPr>
            <a:r>
              <a:rPr lang="en-US" sz="1600" kern="0" dirty="0">
                <a:solidFill>
                  <a:srgbClr val="E7E6E6"/>
                </a:solidFill>
                <a:latin typeface="Arial" panose="020B0604020202020204"/>
              </a:rPr>
              <a:t>	(Reference Architectures, Domain Overlays, …)</a:t>
            </a:r>
          </a:p>
        </p:txBody>
      </p:sp>
      <p:sp>
        <p:nvSpPr>
          <p:cNvPr id="28" name="Arrow: Right 27">
            <a:extLst>
              <a:ext uri="{FF2B5EF4-FFF2-40B4-BE49-F238E27FC236}">
                <a16:creationId xmlns:a16="http://schemas.microsoft.com/office/drawing/2014/main" id="{7E85A574-AF90-F0C6-B80C-39D8E38887F4}"/>
              </a:ext>
            </a:extLst>
          </p:cNvPr>
          <p:cNvSpPr/>
          <p:nvPr/>
        </p:nvSpPr>
        <p:spPr>
          <a:xfrm>
            <a:off x="90624" y="911157"/>
            <a:ext cx="427838" cy="253319"/>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914400">
              <a:defRPr/>
            </a:pPr>
            <a:endParaRPr lang="en-US" sz="1800" kern="0">
              <a:solidFill>
                <a:prstClr val="white"/>
              </a:solidFill>
              <a:latin typeface="Calibri"/>
            </a:endParaRPr>
          </a:p>
        </p:txBody>
      </p:sp>
      <p:sp>
        <p:nvSpPr>
          <p:cNvPr id="29" name="Arrow: Right 28">
            <a:extLst>
              <a:ext uri="{FF2B5EF4-FFF2-40B4-BE49-F238E27FC236}">
                <a16:creationId xmlns:a16="http://schemas.microsoft.com/office/drawing/2014/main" id="{3D73775B-F8DF-E67B-EB1B-2CFB23E6BA72}"/>
              </a:ext>
            </a:extLst>
          </p:cNvPr>
          <p:cNvSpPr/>
          <p:nvPr/>
        </p:nvSpPr>
        <p:spPr>
          <a:xfrm>
            <a:off x="9096299" y="3661603"/>
            <a:ext cx="427838" cy="253319"/>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914400">
              <a:defRPr/>
            </a:pPr>
            <a:endParaRPr lang="en-US" sz="1800" kern="0">
              <a:solidFill>
                <a:prstClr val="white"/>
              </a:solidFill>
              <a:latin typeface="Calibri"/>
            </a:endParaRPr>
          </a:p>
        </p:txBody>
      </p:sp>
      <p:sp>
        <p:nvSpPr>
          <p:cNvPr id="30" name="Arrow: Right 29">
            <a:extLst>
              <a:ext uri="{FF2B5EF4-FFF2-40B4-BE49-F238E27FC236}">
                <a16:creationId xmlns:a16="http://schemas.microsoft.com/office/drawing/2014/main" id="{BF146817-D7CB-1806-2C60-30C67AE6CFE9}"/>
              </a:ext>
            </a:extLst>
          </p:cNvPr>
          <p:cNvSpPr/>
          <p:nvPr/>
        </p:nvSpPr>
        <p:spPr>
          <a:xfrm>
            <a:off x="8924025" y="887084"/>
            <a:ext cx="427838" cy="253319"/>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914400">
              <a:defRPr/>
            </a:pPr>
            <a:endParaRPr lang="en-US" sz="1800" kern="0">
              <a:solidFill>
                <a:prstClr val="white"/>
              </a:solidFill>
              <a:latin typeface="Calibri"/>
            </a:endParaRPr>
          </a:p>
        </p:txBody>
      </p:sp>
      <p:sp>
        <p:nvSpPr>
          <p:cNvPr id="31" name="TextBox 30">
            <a:extLst>
              <a:ext uri="{FF2B5EF4-FFF2-40B4-BE49-F238E27FC236}">
                <a16:creationId xmlns:a16="http://schemas.microsoft.com/office/drawing/2014/main" id="{30631CC0-8C56-FD13-225D-7259BBAAF4F7}"/>
              </a:ext>
            </a:extLst>
          </p:cNvPr>
          <p:cNvSpPr txBox="1"/>
          <p:nvPr/>
        </p:nvSpPr>
        <p:spPr>
          <a:xfrm>
            <a:off x="131359" y="6006863"/>
            <a:ext cx="2088985" cy="1015663"/>
          </a:xfrm>
          <a:prstGeom prst="rect">
            <a:avLst/>
          </a:prstGeom>
          <a:noFill/>
        </p:spPr>
        <p:txBody>
          <a:bodyPr wrap="square">
            <a:spAutoFit/>
          </a:bodyPr>
          <a:lstStyle/>
          <a:p>
            <a:pPr defTabSz="914400"/>
            <a:r>
              <a:rPr lang="en-US" sz="1200" dirty="0">
                <a:solidFill>
                  <a:prstClr val="black"/>
                </a:solidFill>
                <a:latin typeface="Calibri"/>
              </a:rPr>
              <a:t>For more information contact: </a:t>
            </a:r>
          </a:p>
          <a:p>
            <a:pPr defTabSz="914400"/>
            <a:r>
              <a:rPr lang="en-US" sz="1200" dirty="0">
                <a:solidFill>
                  <a:prstClr val="black"/>
                </a:solidFill>
                <a:latin typeface="Calibri"/>
                <a:hlinkClick r:id="rId5"/>
              </a:rPr>
              <a:t>laura.e.hart@lmco.com</a:t>
            </a:r>
            <a:endParaRPr lang="en-US" sz="1200" dirty="0">
              <a:solidFill>
                <a:prstClr val="black"/>
              </a:solidFill>
              <a:latin typeface="Calibri"/>
            </a:endParaRPr>
          </a:p>
          <a:p>
            <a:pPr defTabSz="914400"/>
            <a:r>
              <a:rPr lang="en-US" sz="1200" dirty="0">
                <a:solidFill>
                  <a:prstClr val="black"/>
                </a:solidFill>
                <a:latin typeface="Calibri"/>
                <a:hlinkClick r:id="rId6"/>
              </a:rPr>
              <a:t>rahaselden@mitre.org</a:t>
            </a:r>
            <a:r>
              <a:rPr lang="en-US" sz="1200" dirty="0">
                <a:solidFill>
                  <a:prstClr val="black"/>
                </a:solidFill>
                <a:latin typeface="Calibri"/>
              </a:rPr>
              <a:t> </a:t>
            </a:r>
          </a:p>
          <a:p>
            <a:pPr defTabSz="914400"/>
            <a:r>
              <a:rPr lang="en-US" sz="1200" dirty="0">
                <a:solidFill>
                  <a:prstClr val="black"/>
                </a:solidFill>
                <a:latin typeface="Calibri"/>
                <a:hlinkClick r:id="rId7"/>
              </a:rPr>
              <a:t>toni.m.nolder@aero.org</a:t>
            </a:r>
            <a:r>
              <a:rPr lang="en-US" sz="1200" dirty="0">
                <a:solidFill>
                  <a:prstClr val="black"/>
                </a:solidFill>
                <a:latin typeface="Calibri"/>
              </a:rPr>
              <a:t> </a:t>
            </a:r>
          </a:p>
          <a:p>
            <a:pPr defTabSz="914400"/>
            <a:endParaRPr lang="en-US" sz="1200" dirty="0">
              <a:solidFill>
                <a:prstClr val="black"/>
              </a:solidFill>
              <a:latin typeface="Calibri"/>
            </a:endParaRPr>
          </a:p>
        </p:txBody>
      </p:sp>
      <p:grpSp>
        <p:nvGrpSpPr>
          <p:cNvPr id="51" name="Group 50">
            <a:extLst>
              <a:ext uri="{FF2B5EF4-FFF2-40B4-BE49-F238E27FC236}">
                <a16:creationId xmlns:a16="http://schemas.microsoft.com/office/drawing/2014/main" id="{11CE3CC1-35E1-BEFD-E7E4-BF1F8867321A}"/>
              </a:ext>
            </a:extLst>
          </p:cNvPr>
          <p:cNvGrpSpPr/>
          <p:nvPr/>
        </p:nvGrpSpPr>
        <p:grpSpPr>
          <a:xfrm>
            <a:off x="365988" y="3574401"/>
            <a:ext cx="5862340" cy="2438358"/>
            <a:chOff x="365988" y="3574401"/>
            <a:chExt cx="5862340" cy="2438358"/>
          </a:xfrm>
        </p:grpSpPr>
        <p:pic>
          <p:nvPicPr>
            <p:cNvPr id="33" name="Picture 32">
              <a:extLst>
                <a:ext uri="{FF2B5EF4-FFF2-40B4-BE49-F238E27FC236}">
                  <a16:creationId xmlns:a16="http://schemas.microsoft.com/office/drawing/2014/main" id="{A86B368E-9659-8675-8FD2-805AE306451D}"/>
                </a:ext>
              </a:extLst>
            </p:cNvPr>
            <p:cNvPicPr>
              <a:picLocks noChangeAspect="1"/>
            </p:cNvPicPr>
            <p:nvPr/>
          </p:nvPicPr>
          <p:blipFill>
            <a:blip r:embed="rId8"/>
            <a:stretch>
              <a:fillRect/>
            </a:stretch>
          </p:blipFill>
          <p:spPr>
            <a:xfrm>
              <a:off x="365988" y="3574401"/>
              <a:ext cx="5862340" cy="2438358"/>
            </a:xfrm>
            <a:prstGeom prst="rect">
              <a:avLst/>
            </a:prstGeom>
            <a:ln w="50800">
              <a:solidFill>
                <a:srgbClr val="007AA8"/>
              </a:solidFill>
            </a:ln>
          </p:spPr>
        </p:pic>
        <p:sp>
          <p:nvSpPr>
            <p:cNvPr id="35" name="TextBox 34">
              <a:extLst>
                <a:ext uri="{FF2B5EF4-FFF2-40B4-BE49-F238E27FC236}">
                  <a16:creationId xmlns:a16="http://schemas.microsoft.com/office/drawing/2014/main" id="{8BF269D6-27C6-7780-1AEA-1FB52F69993D}"/>
                </a:ext>
              </a:extLst>
            </p:cNvPr>
            <p:cNvSpPr txBox="1"/>
            <p:nvPr/>
          </p:nvSpPr>
          <p:spPr>
            <a:xfrm>
              <a:off x="428126" y="3638726"/>
              <a:ext cx="2663575" cy="369332"/>
            </a:xfrm>
            <a:prstGeom prst="rect">
              <a:avLst/>
            </a:prstGeom>
            <a:noFill/>
          </p:spPr>
          <p:txBody>
            <a:bodyPr wrap="square" rtlCol="0">
              <a:spAutoFit/>
            </a:bodyPr>
            <a:lstStyle/>
            <a:p>
              <a:pPr defTabSz="914400">
                <a:defRPr/>
              </a:pPr>
              <a:r>
                <a:rPr lang="en-US" sz="1800" b="1" kern="0" dirty="0">
                  <a:solidFill>
                    <a:srgbClr val="007AA8"/>
                  </a:solidFill>
                  <a:latin typeface="Arial" panose="020B0604020202020204"/>
                </a:rPr>
                <a:t>Participation</a:t>
              </a:r>
            </a:p>
          </p:txBody>
        </p:sp>
      </p:grpSp>
      <p:sp>
        <p:nvSpPr>
          <p:cNvPr id="36" name="TextBox 35">
            <a:extLst>
              <a:ext uri="{FF2B5EF4-FFF2-40B4-BE49-F238E27FC236}">
                <a16:creationId xmlns:a16="http://schemas.microsoft.com/office/drawing/2014/main" id="{DF33FBE8-921D-FDA0-B190-8508C45253B2}"/>
              </a:ext>
            </a:extLst>
          </p:cNvPr>
          <p:cNvSpPr txBox="1"/>
          <p:nvPr/>
        </p:nvSpPr>
        <p:spPr>
          <a:xfrm>
            <a:off x="2953564" y="5828896"/>
            <a:ext cx="1418412" cy="215444"/>
          </a:xfrm>
          <a:prstGeom prst="rect">
            <a:avLst/>
          </a:prstGeom>
          <a:noFill/>
        </p:spPr>
        <p:txBody>
          <a:bodyPr wrap="square" rtlCol="0">
            <a:spAutoFit/>
          </a:bodyPr>
          <a:lstStyle/>
          <a:p>
            <a:pPr defTabSz="914400">
              <a:defRPr/>
            </a:pPr>
            <a:r>
              <a:rPr lang="en-US" sz="800" kern="0" dirty="0">
                <a:solidFill>
                  <a:srgbClr val="002F6C"/>
                </a:solidFill>
                <a:latin typeface="Arial" panose="020B0604020202020204"/>
              </a:rPr>
              <a:t>Last updated 6/9/2023</a:t>
            </a:r>
          </a:p>
        </p:txBody>
      </p:sp>
      <p:sp>
        <p:nvSpPr>
          <p:cNvPr id="37" name="Star: 5 Points 36">
            <a:extLst>
              <a:ext uri="{FF2B5EF4-FFF2-40B4-BE49-F238E27FC236}">
                <a16:creationId xmlns:a16="http://schemas.microsoft.com/office/drawing/2014/main" id="{FF39C0A9-C7BC-686E-827B-7B6E122E47AC}"/>
              </a:ext>
            </a:extLst>
          </p:cNvPr>
          <p:cNvSpPr/>
          <p:nvPr/>
        </p:nvSpPr>
        <p:spPr>
          <a:xfrm>
            <a:off x="459284" y="3220604"/>
            <a:ext cx="619659" cy="558971"/>
          </a:xfrm>
          <a:prstGeom prst="star5">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914400">
              <a:defRPr/>
            </a:pPr>
            <a:endParaRPr lang="en-US" sz="1800" kern="0">
              <a:solidFill>
                <a:prstClr val="white"/>
              </a:solidFill>
              <a:latin typeface="Calibri"/>
            </a:endParaRPr>
          </a:p>
        </p:txBody>
      </p:sp>
      <p:sp>
        <p:nvSpPr>
          <p:cNvPr id="38" name="TextBox 37">
            <a:extLst>
              <a:ext uri="{FF2B5EF4-FFF2-40B4-BE49-F238E27FC236}">
                <a16:creationId xmlns:a16="http://schemas.microsoft.com/office/drawing/2014/main" id="{E3EE2AC9-CB06-3DAF-A097-8FF79F83D90B}"/>
              </a:ext>
            </a:extLst>
          </p:cNvPr>
          <p:cNvSpPr txBox="1"/>
          <p:nvPr/>
        </p:nvSpPr>
        <p:spPr>
          <a:xfrm>
            <a:off x="6421839" y="1156404"/>
            <a:ext cx="5468873" cy="1323439"/>
          </a:xfrm>
          <a:prstGeom prst="rect">
            <a:avLst/>
          </a:prstGeom>
          <a:noFill/>
        </p:spPr>
        <p:txBody>
          <a:bodyPr wrap="square" rtlCol="0">
            <a:spAutoFit/>
          </a:bodyPr>
          <a:lstStyle/>
          <a:p>
            <a:pPr algn="r" defTabSz="914400">
              <a:defRPr/>
            </a:pPr>
            <a:r>
              <a:rPr lang="en-US" sz="1600" kern="0" dirty="0">
                <a:solidFill>
                  <a:srgbClr val="E7E6E6"/>
                </a:solidFill>
                <a:latin typeface="Arial" panose="020B0604020202020204"/>
              </a:rPr>
              <a:t>Customers are increasingly specifying MBSE in RFPs</a:t>
            </a:r>
          </a:p>
          <a:p>
            <a:pPr algn="r" defTabSz="914400">
              <a:defRPr/>
            </a:pPr>
            <a:r>
              <a:rPr lang="en-US" sz="1600" kern="0" dirty="0">
                <a:solidFill>
                  <a:srgbClr val="E7E6E6"/>
                </a:solidFill>
                <a:latin typeface="Arial" panose="020B0604020202020204"/>
              </a:rPr>
              <a:t>Customers are increasingly requiring models in proposals</a:t>
            </a:r>
          </a:p>
          <a:p>
            <a:pPr algn="r" defTabSz="914400">
              <a:defRPr/>
            </a:pPr>
            <a:r>
              <a:rPr lang="en-US" sz="1600" kern="0" dirty="0">
                <a:solidFill>
                  <a:srgbClr val="E7E6E6"/>
                </a:solidFill>
                <a:latin typeface="Arial" panose="020B0604020202020204"/>
              </a:rPr>
              <a:t>Lack of standardization raises proposal learning curves &amp; compliance risk</a:t>
            </a:r>
          </a:p>
          <a:p>
            <a:pPr algn="r" defTabSz="914400">
              <a:defRPr/>
            </a:pPr>
            <a:endParaRPr lang="en-US" sz="1600" kern="0" dirty="0">
              <a:solidFill>
                <a:srgbClr val="E7E6E6"/>
              </a:solidFill>
              <a:latin typeface="Arial" panose="020B0604020202020204"/>
            </a:endParaRPr>
          </a:p>
        </p:txBody>
      </p:sp>
      <p:sp>
        <p:nvSpPr>
          <p:cNvPr id="41" name="Star: 5 Points 40">
            <a:extLst>
              <a:ext uri="{FF2B5EF4-FFF2-40B4-BE49-F238E27FC236}">
                <a16:creationId xmlns:a16="http://schemas.microsoft.com/office/drawing/2014/main" id="{95200D35-6D41-1E61-BEB5-5F18039B202F}"/>
              </a:ext>
            </a:extLst>
          </p:cNvPr>
          <p:cNvSpPr/>
          <p:nvPr/>
        </p:nvSpPr>
        <p:spPr>
          <a:xfrm>
            <a:off x="3938052" y="5993110"/>
            <a:ext cx="619659" cy="558971"/>
          </a:xfrm>
          <a:prstGeom prst="star5">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914400">
              <a:defRPr/>
            </a:pPr>
            <a:endParaRPr lang="en-US" sz="1800" kern="0">
              <a:solidFill>
                <a:prstClr val="white"/>
              </a:solidFill>
              <a:latin typeface="Calibri"/>
            </a:endParaRPr>
          </a:p>
        </p:txBody>
      </p:sp>
      <p:sp>
        <p:nvSpPr>
          <p:cNvPr id="34" name="Arrow: Right 33">
            <a:extLst>
              <a:ext uri="{FF2B5EF4-FFF2-40B4-BE49-F238E27FC236}">
                <a16:creationId xmlns:a16="http://schemas.microsoft.com/office/drawing/2014/main" id="{AB35EBC5-FDD4-2DD0-A428-0D4354D86CD2}"/>
              </a:ext>
            </a:extLst>
          </p:cNvPr>
          <p:cNvSpPr/>
          <p:nvPr/>
        </p:nvSpPr>
        <p:spPr>
          <a:xfrm>
            <a:off x="73680" y="3710922"/>
            <a:ext cx="427838" cy="253319"/>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914400">
              <a:defRPr/>
            </a:pPr>
            <a:endParaRPr lang="en-US" sz="1800" kern="0">
              <a:solidFill>
                <a:prstClr val="white"/>
              </a:solidFill>
              <a:latin typeface="Calibri"/>
            </a:endParaRPr>
          </a:p>
        </p:txBody>
      </p:sp>
    </p:spTree>
    <p:extLst>
      <p:ext uri="{BB962C8B-B14F-4D97-AF65-F5344CB8AC3E}">
        <p14:creationId xmlns:p14="http://schemas.microsoft.com/office/powerpoint/2010/main" val="7298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1000" fill="hold"/>
                                        <p:tgtEl>
                                          <p:spTgt spid="37"/>
                                        </p:tgtEl>
                                        <p:attrNameLst>
                                          <p:attrName>ppt_w</p:attrName>
                                        </p:attrNameLst>
                                      </p:cBhvr>
                                      <p:tavLst>
                                        <p:tav tm="0">
                                          <p:val>
                                            <p:fltVal val="0"/>
                                          </p:val>
                                        </p:tav>
                                        <p:tav tm="100000">
                                          <p:val>
                                            <p:strVal val="#ppt_w"/>
                                          </p:val>
                                        </p:tav>
                                      </p:tavLst>
                                    </p:anim>
                                    <p:anim calcmode="lin" valueType="num">
                                      <p:cBhvr>
                                        <p:cTn id="36" dur="1000" fill="hold"/>
                                        <p:tgtEl>
                                          <p:spTgt spid="37"/>
                                        </p:tgtEl>
                                        <p:attrNameLst>
                                          <p:attrName>ppt_h</p:attrName>
                                        </p:attrNameLst>
                                      </p:cBhvr>
                                      <p:tavLst>
                                        <p:tav tm="0">
                                          <p:val>
                                            <p:fltVal val="0"/>
                                          </p:val>
                                        </p:tav>
                                        <p:tav tm="100000">
                                          <p:val>
                                            <p:strVal val="#ppt_h"/>
                                          </p:val>
                                        </p:tav>
                                      </p:tavLst>
                                    </p:anim>
                                    <p:anim calcmode="lin" valueType="num">
                                      <p:cBhvr>
                                        <p:cTn id="37" dur="1000" fill="hold"/>
                                        <p:tgtEl>
                                          <p:spTgt spid="37"/>
                                        </p:tgtEl>
                                        <p:attrNameLst>
                                          <p:attrName>style.rotation</p:attrName>
                                        </p:attrNameLst>
                                      </p:cBhvr>
                                      <p:tavLst>
                                        <p:tav tm="0">
                                          <p:val>
                                            <p:fltVal val="90"/>
                                          </p:val>
                                        </p:tav>
                                        <p:tav tm="100000">
                                          <p:val>
                                            <p:fltVal val="0"/>
                                          </p:val>
                                        </p:tav>
                                      </p:tavLst>
                                    </p:anim>
                                    <p:animEffect transition="in" filter="fade">
                                      <p:cBhvr>
                                        <p:cTn id="38" dur="10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7" presetClass="emph" presetSubtype="0" fill="remove" nodeType="clickEffect">
                                  <p:stCondLst>
                                    <p:cond delay="0"/>
                                  </p:stCondLst>
                                  <p:childTnLst>
                                    <p:animClr clrSpc="rgb" dir="cw">
                                      <p:cBhvr override="childStyle">
                                        <p:cTn id="46" dur="250" autoRev="1" fill="remove"/>
                                        <p:tgtEl>
                                          <p:spTgt spid="32">
                                            <p:txEl>
                                              <p:pRg st="0" end="0"/>
                                            </p:txEl>
                                          </p:spTgt>
                                        </p:tgtEl>
                                        <p:attrNameLst>
                                          <p:attrName>style.color</p:attrName>
                                        </p:attrNameLst>
                                      </p:cBhvr>
                                      <p:to>
                                        <a:schemeClr val="bg1"/>
                                      </p:to>
                                    </p:animClr>
                                    <p:animClr clrSpc="rgb" dir="cw">
                                      <p:cBhvr>
                                        <p:cTn id="47" dur="250" autoRev="1" fill="remove"/>
                                        <p:tgtEl>
                                          <p:spTgt spid="32">
                                            <p:txEl>
                                              <p:pRg st="0" end="0"/>
                                            </p:txEl>
                                          </p:spTgt>
                                        </p:tgtEl>
                                        <p:attrNameLst>
                                          <p:attrName>fillcolor</p:attrName>
                                        </p:attrNameLst>
                                      </p:cBhvr>
                                      <p:to>
                                        <a:schemeClr val="bg1"/>
                                      </p:to>
                                    </p:animClr>
                                    <p:set>
                                      <p:cBhvr>
                                        <p:cTn id="48" dur="250" autoRev="1" fill="remove"/>
                                        <p:tgtEl>
                                          <p:spTgt spid="32">
                                            <p:txEl>
                                              <p:pRg st="0" end="0"/>
                                            </p:txEl>
                                          </p:spTgt>
                                        </p:tgtEl>
                                        <p:attrNameLst>
                                          <p:attrName>fill.type</p:attrName>
                                        </p:attrNameLst>
                                      </p:cBhvr>
                                      <p:to>
                                        <p:strVal val="solid"/>
                                      </p:to>
                                    </p:set>
                                    <p:set>
                                      <p:cBhvr>
                                        <p:cTn id="49" dur="250" autoRev="1" fill="remove"/>
                                        <p:tgtEl>
                                          <p:spTgt spid="32">
                                            <p:txEl>
                                              <p:pRg st="0" end="0"/>
                                            </p:txEl>
                                          </p:spTgt>
                                        </p:tgtEl>
                                        <p:attrNameLst>
                                          <p:attrName>fill.on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32">
                                            <p:bg/>
                                          </p:spTgt>
                                        </p:tgtEl>
                                        <p:attrNameLst>
                                          <p:attrName>r</p:attrName>
                                        </p:attrNameLst>
                                      </p:cBhvr>
                                    </p:animRot>
                                    <p:animRot by="-240000">
                                      <p:cBhvr>
                                        <p:cTn id="54" dur="200" fill="hold">
                                          <p:stCondLst>
                                            <p:cond delay="200"/>
                                          </p:stCondLst>
                                        </p:cTn>
                                        <p:tgtEl>
                                          <p:spTgt spid="32">
                                            <p:bg/>
                                          </p:spTgt>
                                        </p:tgtEl>
                                        <p:attrNameLst>
                                          <p:attrName>r</p:attrName>
                                        </p:attrNameLst>
                                      </p:cBhvr>
                                    </p:animRot>
                                    <p:animRot by="240000">
                                      <p:cBhvr>
                                        <p:cTn id="55" dur="200" fill="hold">
                                          <p:stCondLst>
                                            <p:cond delay="400"/>
                                          </p:stCondLst>
                                        </p:cTn>
                                        <p:tgtEl>
                                          <p:spTgt spid="32">
                                            <p:bg/>
                                          </p:spTgt>
                                        </p:tgtEl>
                                        <p:attrNameLst>
                                          <p:attrName>r</p:attrName>
                                        </p:attrNameLst>
                                      </p:cBhvr>
                                    </p:animRot>
                                    <p:animRot by="-240000">
                                      <p:cBhvr>
                                        <p:cTn id="56" dur="200" fill="hold">
                                          <p:stCondLst>
                                            <p:cond delay="600"/>
                                          </p:stCondLst>
                                        </p:cTn>
                                        <p:tgtEl>
                                          <p:spTgt spid="32">
                                            <p:bg/>
                                          </p:spTgt>
                                        </p:tgtEl>
                                        <p:attrNameLst>
                                          <p:attrName>r</p:attrName>
                                        </p:attrNameLst>
                                      </p:cBhvr>
                                    </p:animRot>
                                    <p:animRot by="120000">
                                      <p:cBhvr>
                                        <p:cTn id="57" dur="200" fill="hold">
                                          <p:stCondLst>
                                            <p:cond delay="800"/>
                                          </p:stCondLst>
                                        </p:cTn>
                                        <p:tgtEl>
                                          <p:spTgt spid="32">
                                            <p:bg/>
                                          </p:spTgt>
                                        </p:tgtEl>
                                        <p:attrNameLst>
                                          <p:attrName>r</p:attrName>
                                        </p:attrNameLst>
                                      </p:cBhvr>
                                    </p:animRot>
                                  </p:childTnLst>
                                </p:cTn>
                              </p:par>
                              <p:par>
                                <p:cTn id="58" presetID="32" presetClass="emph" presetSubtype="0" fill="hold" grpId="0" nodeType="withEffect">
                                  <p:stCondLst>
                                    <p:cond delay="0"/>
                                  </p:stCondLst>
                                  <p:childTnLst>
                                    <p:animRot by="120000">
                                      <p:cBhvr>
                                        <p:cTn id="59" dur="100" fill="hold">
                                          <p:stCondLst>
                                            <p:cond delay="0"/>
                                          </p:stCondLst>
                                        </p:cTn>
                                        <p:tgtEl>
                                          <p:spTgt spid="32">
                                            <p:txEl>
                                              <p:pRg st="0" end="0"/>
                                            </p:txEl>
                                          </p:spTgt>
                                        </p:tgtEl>
                                        <p:attrNameLst>
                                          <p:attrName>r</p:attrName>
                                        </p:attrNameLst>
                                      </p:cBhvr>
                                    </p:animRot>
                                    <p:animRot by="-240000">
                                      <p:cBhvr>
                                        <p:cTn id="60" dur="200" fill="hold">
                                          <p:stCondLst>
                                            <p:cond delay="200"/>
                                          </p:stCondLst>
                                        </p:cTn>
                                        <p:tgtEl>
                                          <p:spTgt spid="32">
                                            <p:txEl>
                                              <p:pRg st="0" end="0"/>
                                            </p:txEl>
                                          </p:spTgt>
                                        </p:tgtEl>
                                        <p:attrNameLst>
                                          <p:attrName>r</p:attrName>
                                        </p:attrNameLst>
                                      </p:cBhvr>
                                    </p:animRot>
                                    <p:animRot by="240000">
                                      <p:cBhvr>
                                        <p:cTn id="61" dur="200" fill="hold">
                                          <p:stCondLst>
                                            <p:cond delay="400"/>
                                          </p:stCondLst>
                                        </p:cTn>
                                        <p:tgtEl>
                                          <p:spTgt spid="32">
                                            <p:txEl>
                                              <p:pRg st="0" end="0"/>
                                            </p:txEl>
                                          </p:spTgt>
                                        </p:tgtEl>
                                        <p:attrNameLst>
                                          <p:attrName>r</p:attrName>
                                        </p:attrNameLst>
                                      </p:cBhvr>
                                    </p:animRot>
                                    <p:animRot by="-240000">
                                      <p:cBhvr>
                                        <p:cTn id="62" dur="200" fill="hold">
                                          <p:stCondLst>
                                            <p:cond delay="600"/>
                                          </p:stCondLst>
                                        </p:cTn>
                                        <p:tgtEl>
                                          <p:spTgt spid="32">
                                            <p:txEl>
                                              <p:pRg st="0" end="0"/>
                                            </p:txEl>
                                          </p:spTgt>
                                        </p:tgtEl>
                                        <p:attrNameLst>
                                          <p:attrName>r</p:attrName>
                                        </p:attrNameLst>
                                      </p:cBhvr>
                                    </p:animRot>
                                    <p:animRot by="120000">
                                      <p:cBhvr>
                                        <p:cTn id="63" dur="200" fill="hold">
                                          <p:stCondLst>
                                            <p:cond delay="800"/>
                                          </p:stCondLst>
                                        </p:cTn>
                                        <p:tgtEl>
                                          <p:spTgt spid="32">
                                            <p:txEl>
                                              <p:pRg st="0" end="0"/>
                                            </p:txEl>
                                          </p:spTgt>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grpId="1" nodeType="clickEffect">
                                  <p:stCondLst>
                                    <p:cond delay="0"/>
                                  </p:stCondLst>
                                  <p:childTnLst>
                                    <p:set>
                                      <p:cBhvr>
                                        <p:cTn id="67" dur="1" fill="hold">
                                          <p:stCondLst>
                                            <p:cond delay="0"/>
                                          </p:stCondLst>
                                        </p:cTn>
                                        <p:tgtEl>
                                          <p:spTgt spid="32">
                                            <p:bg/>
                                          </p:spTgt>
                                        </p:tgtEl>
                                        <p:attrNameLst>
                                          <p:attrName>style.visibility</p:attrName>
                                        </p:attrNameLst>
                                      </p:cBhvr>
                                      <p:to>
                                        <p:strVal val="visible"/>
                                      </p:to>
                                    </p:set>
                                    <p:animEffect transition="in" filter="fade">
                                      <p:cBhvr>
                                        <p:cTn id="68" dur="2000"/>
                                        <p:tgtEl>
                                          <p:spTgt spid="32">
                                            <p:bg/>
                                          </p:spTgt>
                                        </p:tgtEl>
                                      </p:cBhvr>
                                    </p:animEffect>
                                    <p:anim calcmode="lin" valueType="num">
                                      <p:cBhvr>
                                        <p:cTn id="69" dur="2000" fill="hold"/>
                                        <p:tgtEl>
                                          <p:spTgt spid="32">
                                            <p:bg/>
                                          </p:spTgt>
                                        </p:tgtEl>
                                        <p:attrNameLst>
                                          <p:attrName>ppt_w</p:attrName>
                                        </p:attrNameLst>
                                      </p:cBhvr>
                                      <p:tavLst>
                                        <p:tav tm="0" fmla="#ppt_w*sin(2.5*pi*$)">
                                          <p:val>
                                            <p:fltVal val="0"/>
                                          </p:val>
                                        </p:tav>
                                        <p:tav tm="100000">
                                          <p:val>
                                            <p:fltVal val="1"/>
                                          </p:val>
                                        </p:tav>
                                      </p:tavLst>
                                    </p:anim>
                                    <p:anim calcmode="lin" valueType="num">
                                      <p:cBhvr>
                                        <p:cTn id="70" dur="2000" fill="hold"/>
                                        <p:tgtEl>
                                          <p:spTgt spid="32">
                                            <p:bg/>
                                          </p:spTgt>
                                        </p:tgtEl>
                                        <p:attrNameLst>
                                          <p:attrName>ppt_h</p:attrName>
                                        </p:attrNameLst>
                                      </p:cBhvr>
                                      <p:tavLst>
                                        <p:tav tm="0">
                                          <p:val>
                                            <p:strVal val="#ppt_h"/>
                                          </p:val>
                                        </p:tav>
                                        <p:tav tm="100000">
                                          <p:val>
                                            <p:strVal val="#ppt_h"/>
                                          </p:val>
                                        </p:tav>
                                      </p:tavLst>
                                    </p:anim>
                                  </p:childTnLst>
                                </p:cTn>
                              </p:par>
                              <p:par>
                                <p:cTn id="71" presetID="45" presetClass="entr" presetSubtype="0" fill="hold" grpId="1" nodeType="withEffect">
                                  <p:stCondLst>
                                    <p:cond delay="0"/>
                                  </p:stCondLst>
                                  <p:childTnLst>
                                    <p:set>
                                      <p:cBhvr>
                                        <p:cTn id="72" dur="1" fill="hold">
                                          <p:stCondLst>
                                            <p:cond delay="0"/>
                                          </p:stCondLst>
                                        </p:cTn>
                                        <p:tgtEl>
                                          <p:spTgt spid="32">
                                            <p:txEl>
                                              <p:pRg st="0" end="0"/>
                                            </p:txEl>
                                          </p:spTgt>
                                        </p:tgtEl>
                                        <p:attrNameLst>
                                          <p:attrName>style.visibility</p:attrName>
                                        </p:attrNameLst>
                                      </p:cBhvr>
                                      <p:to>
                                        <p:strVal val="visible"/>
                                      </p:to>
                                    </p:set>
                                    <p:animEffect transition="in" filter="fade">
                                      <p:cBhvr>
                                        <p:cTn id="73" dur="2000"/>
                                        <p:tgtEl>
                                          <p:spTgt spid="32">
                                            <p:txEl>
                                              <p:pRg st="0" end="0"/>
                                            </p:txEl>
                                          </p:spTgt>
                                        </p:tgtEl>
                                      </p:cBhvr>
                                    </p:animEffect>
                                    <p:anim calcmode="lin" valueType="num">
                                      <p:cBhvr>
                                        <p:cTn id="74" dur="2000" fill="hold"/>
                                        <p:tgtEl>
                                          <p:spTgt spid="32">
                                            <p:txEl>
                                              <p:pRg st="0" end="0"/>
                                            </p:txEl>
                                          </p:spTgt>
                                        </p:tgtEl>
                                        <p:attrNameLst>
                                          <p:attrName>ppt_w</p:attrName>
                                        </p:attrNameLst>
                                      </p:cBhvr>
                                      <p:tavLst>
                                        <p:tav tm="0" fmla="#ppt_w*sin(2.5*pi*$)">
                                          <p:val>
                                            <p:fltVal val="0"/>
                                          </p:val>
                                        </p:tav>
                                        <p:tav tm="100000">
                                          <p:val>
                                            <p:fltVal val="1"/>
                                          </p:val>
                                        </p:tav>
                                      </p:tavLst>
                                    </p:anim>
                                    <p:anim calcmode="lin" valueType="num">
                                      <p:cBhvr>
                                        <p:cTn id="75" dur="2000" fill="hold"/>
                                        <p:tgtEl>
                                          <p:spTgt spid="3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2" nodeType="clickEffect">
                                  <p:stCondLst>
                                    <p:cond delay="0"/>
                                  </p:stCondLst>
                                  <p:childTnLst>
                                    <p:set>
                                      <p:cBhvr>
                                        <p:cTn id="79" dur="1" fill="hold">
                                          <p:stCondLst>
                                            <p:cond delay="0"/>
                                          </p:stCondLst>
                                        </p:cTn>
                                        <p:tgtEl>
                                          <p:spTgt spid="32">
                                            <p:bg/>
                                          </p:spTgt>
                                        </p:tgtEl>
                                        <p:attrNameLst>
                                          <p:attrName>style.visibility</p:attrName>
                                        </p:attrNameLst>
                                      </p:cBhvr>
                                      <p:to>
                                        <p:strVal val="visible"/>
                                      </p:to>
                                    </p:set>
                                    <p:anim calcmode="lin" valueType="num">
                                      <p:cBhvr>
                                        <p:cTn id="80" dur="1000" fill="hold"/>
                                        <p:tgtEl>
                                          <p:spTgt spid="32">
                                            <p:bg/>
                                          </p:spTgt>
                                        </p:tgtEl>
                                        <p:attrNameLst>
                                          <p:attrName>ppt_w</p:attrName>
                                        </p:attrNameLst>
                                      </p:cBhvr>
                                      <p:tavLst>
                                        <p:tav tm="0">
                                          <p:val>
                                            <p:fltVal val="0"/>
                                          </p:val>
                                        </p:tav>
                                        <p:tav tm="100000">
                                          <p:val>
                                            <p:strVal val="#ppt_w"/>
                                          </p:val>
                                        </p:tav>
                                      </p:tavLst>
                                    </p:anim>
                                    <p:anim calcmode="lin" valueType="num">
                                      <p:cBhvr>
                                        <p:cTn id="81" dur="1000" fill="hold"/>
                                        <p:tgtEl>
                                          <p:spTgt spid="32">
                                            <p:bg/>
                                          </p:spTgt>
                                        </p:tgtEl>
                                        <p:attrNameLst>
                                          <p:attrName>ppt_h</p:attrName>
                                        </p:attrNameLst>
                                      </p:cBhvr>
                                      <p:tavLst>
                                        <p:tav tm="0">
                                          <p:val>
                                            <p:fltVal val="0"/>
                                          </p:val>
                                        </p:tav>
                                        <p:tav tm="100000">
                                          <p:val>
                                            <p:strVal val="#ppt_h"/>
                                          </p:val>
                                        </p:tav>
                                      </p:tavLst>
                                    </p:anim>
                                    <p:anim calcmode="lin" valueType="num">
                                      <p:cBhvr>
                                        <p:cTn id="82" dur="1000" fill="hold"/>
                                        <p:tgtEl>
                                          <p:spTgt spid="32">
                                            <p:bg/>
                                          </p:spTgt>
                                        </p:tgtEl>
                                        <p:attrNameLst>
                                          <p:attrName>style.rotation</p:attrName>
                                        </p:attrNameLst>
                                      </p:cBhvr>
                                      <p:tavLst>
                                        <p:tav tm="0">
                                          <p:val>
                                            <p:fltVal val="90"/>
                                          </p:val>
                                        </p:tav>
                                        <p:tav tm="100000">
                                          <p:val>
                                            <p:fltVal val="0"/>
                                          </p:val>
                                        </p:tav>
                                      </p:tavLst>
                                    </p:anim>
                                    <p:animEffect transition="in" filter="fade">
                                      <p:cBhvr>
                                        <p:cTn id="83" dur="1000"/>
                                        <p:tgtEl>
                                          <p:spTgt spid="32">
                                            <p:bg/>
                                          </p:spTgt>
                                        </p:tgtEl>
                                      </p:cBhvr>
                                    </p:animEffect>
                                  </p:childTnLst>
                                </p:cTn>
                              </p:par>
                              <p:par>
                                <p:cTn id="84" presetID="31" presetClass="entr" presetSubtype="0" fill="hold" grpId="2" nodeType="withEffect">
                                  <p:stCondLst>
                                    <p:cond delay="0"/>
                                  </p:stCondLst>
                                  <p:childTnLst>
                                    <p:set>
                                      <p:cBhvr>
                                        <p:cTn id="85" dur="1" fill="hold">
                                          <p:stCondLst>
                                            <p:cond delay="0"/>
                                          </p:stCondLst>
                                        </p:cTn>
                                        <p:tgtEl>
                                          <p:spTgt spid="32">
                                            <p:txEl>
                                              <p:pRg st="0" end="0"/>
                                            </p:txEl>
                                          </p:spTgt>
                                        </p:tgtEl>
                                        <p:attrNameLst>
                                          <p:attrName>style.visibility</p:attrName>
                                        </p:attrNameLst>
                                      </p:cBhvr>
                                      <p:to>
                                        <p:strVal val="visible"/>
                                      </p:to>
                                    </p:set>
                                    <p:anim calcmode="lin" valueType="num">
                                      <p:cBhvr>
                                        <p:cTn id="86" dur="10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87" dur="1000" fill="hold"/>
                                        <p:tgtEl>
                                          <p:spTgt spid="32">
                                            <p:txEl>
                                              <p:pRg st="0" end="0"/>
                                            </p:txEl>
                                          </p:spTgt>
                                        </p:tgtEl>
                                        <p:attrNameLst>
                                          <p:attrName>ppt_h</p:attrName>
                                        </p:attrNameLst>
                                      </p:cBhvr>
                                      <p:tavLst>
                                        <p:tav tm="0">
                                          <p:val>
                                            <p:fltVal val="0"/>
                                          </p:val>
                                        </p:tav>
                                        <p:tav tm="100000">
                                          <p:val>
                                            <p:strVal val="#ppt_h"/>
                                          </p:val>
                                        </p:tav>
                                      </p:tavLst>
                                    </p:anim>
                                    <p:anim calcmode="lin" valueType="num">
                                      <p:cBhvr>
                                        <p:cTn id="88" dur="1000" fill="hold"/>
                                        <p:tgtEl>
                                          <p:spTgt spid="32">
                                            <p:txEl>
                                              <p:pRg st="0" end="0"/>
                                            </p:txEl>
                                          </p:spTgt>
                                        </p:tgtEl>
                                        <p:attrNameLst>
                                          <p:attrName>style.rotation</p:attrName>
                                        </p:attrNameLst>
                                      </p:cBhvr>
                                      <p:tavLst>
                                        <p:tav tm="0">
                                          <p:val>
                                            <p:fltVal val="90"/>
                                          </p:val>
                                        </p:tav>
                                        <p:tav tm="100000">
                                          <p:val>
                                            <p:fltVal val="0"/>
                                          </p:val>
                                        </p:tav>
                                      </p:tavLst>
                                    </p:anim>
                                    <p:animEffect transition="in" filter="fade">
                                      <p:cBhvr>
                                        <p:cTn id="89" dur="1000"/>
                                        <p:tgtEl>
                                          <p:spTgt spid="32">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mph" presetSubtype="0" fill="hold" nodeType="clickEffect">
                                  <p:stCondLst>
                                    <p:cond delay="0"/>
                                  </p:stCondLst>
                                  <p:childTnLst>
                                    <p:animClr clrSpc="hsl" dir="cw">
                                      <p:cBhvr override="childStyle">
                                        <p:cTn id="93" dur="500" fill="hold"/>
                                        <p:tgtEl>
                                          <p:spTgt spid="32">
                                            <p:txEl>
                                              <p:pRg st="0" end="0"/>
                                            </p:txEl>
                                          </p:spTgt>
                                        </p:tgtEl>
                                        <p:attrNameLst>
                                          <p:attrName>style.color</p:attrName>
                                        </p:attrNameLst>
                                      </p:cBhvr>
                                      <p:by>
                                        <p:hsl h="-7200000" s="0" l="0"/>
                                      </p:by>
                                    </p:animClr>
                                    <p:animClr clrSpc="hsl" dir="cw">
                                      <p:cBhvr>
                                        <p:cTn id="94" dur="500" fill="hold"/>
                                        <p:tgtEl>
                                          <p:spTgt spid="32">
                                            <p:txEl>
                                              <p:pRg st="0" end="0"/>
                                            </p:txEl>
                                          </p:spTgt>
                                        </p:tgtEl>
                                        <p:attrNameLst>
                                          <p:attrName>fillcolor</p:attrName>
                                        </p:attrNameLst>
                                      </p:cBhvr>
                                      <p:by>
                                        <p:hsl h="-7200000" s="0" l="0"/>
                                      </p:by>
                                    </p:animClr>
                                    <p:animClr clrSpc="hsl" dir="cw">
                                      <p:cBhvr>
                                        <p:cTn id="95" dur="500" fill="hold"/>
                                        <p:tgtEl>
                                          <p:spTgt spid="32">
                                            <p:txEl>
                                              <p:pRg st="0" end="0"/>
                                            </p:txEl>
                                          </p:spTgt>
                                        </p:tgtEl>
                                        <p:attrNameLst>
                                          <p:attrName>stroke.color</p:attrName>
                                        </p:attrNameLst>
                                      </p:cBhvr>
                                      <p:by>
                                        <p:hsl h="-7200000" s="0" l="0"/>
                                      </p:by>
                                    </p:animClr>
                                    <p:set>
                                      <p:cBhvr>
                                        <p:cTn id="96" dur="500" fill="hold"/>
                                        <p:tgtEl>
                                          <p:spTgt spid="32">
                                            <p:txEl>
                                              <p:pRg st="0" end="0"/>
                                            </p:txEl>
                                          </p:spTgt>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22" presetClass="emph" presetSubtype="0" fill="hold" grpId="3" nodeType="clickEffect">
                                  <p:stCondLst>
                                    <p:cond delay="0"/>
                                  </p:stCondLst>
                                  <p:childTnLst>
                                    <p:animClr clrSpc="hsl" dir="cw">
                                      <p:cBhvr override="childStyle">
                                        <p:cTn id="100" dur="500" fill="hold"/>
                                        <p:tgtEl>
                                          <p:spTgt spid="32">
                                            <p:bg/>
                                          </p:spTgt>
                                        </p:tgtEl>
                                        <p:attrNameLst>
                                          <p:attrName>style.color</p:attrName>
                                        </p:attrNameLst>
                                      </p:cBhvr>
                                      <p:by>
                                        <p:hsl h="-7200000" s="0" l="0"/>
                                      </p:by>
                                    </p:animClr>
                                    <p:animClr clrSpc="hsl" dir="cw">
                                      <p:cBhvr>
                                        <p:cTn id="101" dur="500" fill="hold"/>
                                        <p:tgtEl>
                                          <p:spTgt spid="32">
                                            <p:bg/>
                                          </p:spTgt>
                                        </p:tgtEl>
                                        <p:attrNameLst>
                                          <p:attrName>fillcolor</p:attrName>
                                        </p:attrNameLst>
                                      </p:cBhvr>
                                      <p:by>
                                        <p:hsl h="-7200000" s="0" l="0"/>
                                      </p:by>
                                    </p:animClr>
                                    <p:animClr clrSpc="hsl" dir="cw">
                                      <p:cBhvr>
                                        <p:cTn id="102" dur="500" fill="hold"/>
                                        <p:tgtEl>
                                          <p:spTgt spid="32">
                                            <p:bg/>
                                          </p:spTgt>
                                        </p:tgtEl>
                                        <p:attrNameLst>
                                          <p:attrName>stroke.color</p:attrName>
                                        </p:attrNameLst>
                                      </p:cBhvr>
                                      <p:by>
                                        <p:hsl h="-7200000" s="0" l="0"/>
                                      </p:by>
                                    </p:animClr>
                                    <p:set>
                                      <p:cBhvr>
                                        <p:cTn id="103" dur="500" fill="hold"/>
                                        <p:tgtEl>
                                          <p:spTgt spid="32">
                                            <p:bg/>
                                          </p:spTgt>
                                        </p:tgtEl>
                                        <p:attrNameLst>
                                          <p:attrName>fill.type</p:attrName>
                                        </p:attrNameLst>
                                      </p:cBhvr>
                                      <p:to>
                                        <p:strVal val="solid"/>
                                      </p:to>
                                    </p:set>
                                  </p:childTnLst>
                                </p:cTn>
                              </p:par>
                              <p:par>
                                <p:cTn id="104" presetID="22" presetClass="emph" presetSubtype="0" fill="hold" grpId="3" nodeType="withEffect">
                                  <p:stCondLst>
                                    <p:cond delay="0"/>
                                  </p:stCondLst>
                                  <p:childTnLst>
                                    <p:animClr clrSpc="hsl" dir="cw">
                                      <p:cBhvr override="childStyle">
                                        <p:cTn id="105" dur="500" fill="hold"/>
                                        <p:tgtEl>
                                          <p:spTgt spid="32">
                                            <p:txEl>
                                              <p:pRg st="0" end="0"/>
                                            </p:txEl>
                                          </p:spTgt>
                                        </p:tgtEl>
                                        <p:attrNameLst>
                                          <p:attrName>style.color</p:attrName>
                                        </p:attrNameLst>
                                      </p:cBhvr>
                                      <p:by>
                                        <p:hsl h="-7200000" s="0" l="0"/>
                                      </p:by>
                                    </p:animClr>
                                    <p:animClr clrSpc="hsl" dir="cw">
                                      <p:cBhvr>
                                        <p:cTn id="106" dur="500" fill="hold"/>
                                        <p:tgtEl>
                                          <p:spTgt spid="32">
                                            <p:txEl>
                                              <p:pRg st="0" end="0"/>
                                            </p:txEl>
                                          </p:spTgt>
                                        </p:tgtEl>
                                        <p:attrNameLst>
                                          <p:attrName>fillcolor</p:attrName>
                                        </p:attrNameLst>
                                      </p:cBhvr>
                                      <p:by>
                                        <p:hsl h="-7200000" s="0" l="0"/>
                                      </p:by>
                                    </p:animClr>
                                    <p:animClr clrSpc="hsl" dir="cw">
                                      <p:cBhvr>
                                        <p:cTn id="107" dur="500" fill="hold"/>
                                        <p:tgtEl>
                                          <p:spTgt spid="32">
                                            <p:txEl>
                                              <p:pRg st="0" end="0"/>
                                            </p:txEl>
                                          </p:spTgt>
                                        </p:tgtEl>
                                        <p:attrNameLst>
                                          <p:attrName>stroke.color</p:attrName>
                                        </p:attrNameLst>
                                      </p:cBhvr>
                                      <p:by>
                                        <p:hsl h="-7200000" s="0" l="0"/>
                                      </p:by>
                                    </p:animClr>
                                    <p:set>
                                      <p:cBhvr>
                                        <p:cTn id="108" dur="500" fill="hold"/>
                                        <p:tgtEl>
                                          <p:spTgt spid="3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allAtOnce" animBg="1"/>
      <p:bldP spid="32" grpId="1" build="allAtOnce" animBg="1"/>
      <p:bldP spid="32" grpId="2" build="allAtOnce" animBg="1"/>
      <p:bldP spid="32" grpId="3" build="allAtOnce" animBg="1"/>
      <p:bldP spid="28" grpId="0" animBg="1"/>
      <p:bldP spid="29" grpId="0" animBg="1"/>
      <p:bldP spid="30" grpId="0" animBg="1"/>
      <p:bldP spid="37" grpId="0" animBg="1"/>
      <p:bldP spid="41"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5">
            <a:extLst>
              <a:ext uri="{FF2B5EF4-FFF2-40B4-BE49-F238E27FC236}">
                <a16:creationId xmlns:a16="http://schemas.microsoft.com/office/drawing/2014/main" id="{2CDF9964-5573-72E0-36A3-BE826AD0B3AF}"/>
              </a:ext>
            </a:extLst>
          </p:cNvPr>
          <p:cNvPicPr>
            <a:picLocks noGrp="1" noChangeAspect="1"/>
          </p:cNvPicPr>
          <p:nvPr>
            <p:ph idx="1"/>
          </p:nvPr>
        </p:nvPicPr>
        <p:blipFill>
          <a:blip r:embed="rId3"/>
          <a:stretch>
            <a:fillRect/>
          </a:stretch>
        </p:blipFill>
        <p:spPr>
          <a:xfrm>
            <a:off x="166090" y="922209"/>
            <a:ext cx="11881973" cy="5620495"/>
          </a:xfrm>
          <a:prstGeom prst="rect">
            <a:avLst/>
          </a:prstGeom>
          <a:effectLst>
            <a:glow rad="127000">
              <a:schemeClr val="accent1"/>
            </a:glow>
            <a:softEdge rad="0"/>
          </a:effectLst>
        </p:spPr>
      </p:pic>
      <p:sp>
        <p:nvSpPr>
          <p:cNvPr id="4" name="Footer Placeholder 3">
            <a:extLst>
              <a:ext uri="{FF2B5EF4-FFF2-40B4-BE49-F238E27FC236}">
                <a16:creationId xmlns:a16="http://schemas.microsoft.com/office/drawing/2014/main" id="{0B864BB9-9B11-8248-A5E8-66E7AEE4A9D8}"/>
              </a:ext>
            </a:extLst>
          </p:cNvPr>
          <p:cNvSpPr>
            <a:spLocks noGrp="1"/>
          </p:cNvSpPr>
          <p:nvPr>
            <p:ph type="ftr" sz="quarter" idx="11"/>
          </p:nvPr>
        </p:nvSpPr>
        <p:spPr>
          <a:xfrm>
            <a:off x="287417" y="6542704"/>
            <a:ext cx="1944443" cy="1846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 2021 Object Management Group.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9B3CBE0D-8860-4603-AFAC-230B3800084F}"/>
              </a:ext>
            </a:extLst>
          </p:cNvPr>
          <p:cNvSpPr>
            <a:spLocks noGrp="1"/>
          </p:cNvSpPr>
          <p:nvPr>
            <p:ph type="title"/>
          </p:nvPr>
        </p:nvSpPr>
        <p:spPr>
          <a:xfrm>
            <a:off x="1527175" y="0"/>
            <a:ext cx="0" cy="0"/>
          </a:xfrm>
        </p:spPr>
        <p:txBody>
          <a:bodyPr/>
          <a:lstStyle/>
          <a:p>
            <a:r>
              <a:rPr lang="en-US" dirty="0">
                <a:latin typeface="+mn-lt"/>
              </a:rPr>
              <a:t> </a:t>
            </a:r>
          </a:p>
        </p:txBody>
      </p:sp>
      <p:sp>
        <p:nvSpPr>
          <p:cNvPr id="5" name="Slide Number Placeholder 3">
            <a:extLst>
              <a:ext uri="{FF2B5EF4-FFF2-40B4-BE49-F238E27FC236}">
                <a16:creationId xmlns:a16="http://schemas.microsoft.com/office/drawing/2014/main" id="{BD4438B7-AFA6-4445-9AD9-4620EC74D4A6}"/>
              </a:ext>
            </a:extLst>
          </p:cNvPr>
          <p:cNvSpPr>
            <a:spLocks noGrp="1"/>
          </p:cNvSpPr>
          <p:nvPr>
            <p:ph type="sldNum" sz="quarter" idx="12"/>
          </p:nvPr>
        </p:nvSpPr>
        <p:spPr>
          <a:xfrm>
            <a:off x="1527175" y="0"/>
            <a:ext cx="0" cy="0"/>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
        <p:nvSpPr>
          <p:cNvPr id="7" name="Footer Placeholder 5">
            <a:extLst>
              <a:ext uri="{FF2B5EF4-FFF2-40B4-BE49-F238E27FC236}">
                <a16:creationId xmlns:a16="http://schemas.microsoft.com/office/drawing/2014/main" id="{C4BACE97-6B9E-48A4-990F-D2D3845D55CA}"/>
              </a:ext>
            </a:extLst>
          </p:cNvPr>
          <p:cNvSpPr txBox="1">
            <a:spLocks/>
          </p:cNvSpPr>
          <p:nvPr/>
        </p:nvSpPr>
        <p:spPr>
          <a:xfrm>
            <a:off x="1527175" y="0"/>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D3959793-4FEC-4A3D-A7B5-2C1E577E82CC}"/>
              </a:ext>
            </a:extLst>
          </p:cNvPr>
          <p:cNvSpPr txBox="1">
            <a:spLocks/>
          </p:cNvSpPr>
          <p:nvPr/>
        </p:nvSpPr>
        <p:spPr>
          <a:xfrm>
            <a:off x="150287" y="130629"/>
            <a:ext cx="8378579" cy="93421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120000"/>
              </a:lnSpc>
              <a:spcBef>
                <a:spcPct val="0"/>
              </a:spcBef>
              <a:spcAft>
                <a:spcPts val="0"/>
              </a:spcAft>
              <a:buClrTx/>
              <a:buSzTx/>
              <a:buFontTx/>
              <a:buNone/>
              <a:tabLst/>
              <a:defRPr/>
            </a:pPr>
            <a:endParaRPr kumimoji="0" lang="en-US" sz="33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1" name="Title 1">
            <a:extLst>
              <a:ext uri="{FF2B5EF4-FFF2-40B4-BE49-F238E27FC236}">
                <a16:creationId xmlns:a16="http://schemas.microsoft.com/office/drawing/2014/main" id="{3B54E3BE-5440-7714-537A-E41B4010FEB6}"/>
              </a:ext>
            </a:extLst>
          </p:cNvPr>
          <p:cNvSpPr txBox="1">
            <a:spLocks/>
          </p:cNvSpPr>
          <p:nvPr/>
        </p:nvSpPr>
        <p:spPr>
          <a:xfrm>
            <a:off x="1527175" y="-299731"/>
            <a:ext cx="0" cy="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1800" b="1" kern="1200" cap="none" spc="75" baseline="0">
                <a:solidFill>
                  <a:srgbClr val="2B2B2B"/>
                </a:solidFill>
                <a:latin typeface="+mn-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1800" b="1" i="0" u="none" strike="noStrike" kern="1200" cap="none" spc="75" normalizeH="0" baseline="0" noProof="0">
                <a:ln>
                  <a:noFill/>
                </a:ln>
                <a:solidFill>
                  <a:srgbClr val="2B2B2B"/>
                </a:solidFill>
                <a:effectLst/>
                <a:uLnTx/>
                <a:uFillTx/>
                <a:latin typeface="Arial" panose="020B0604020202020204"/>
                <a:ea typeface="+mj-ea"/>
                <a:cs typeface="+mj-cs"/>
              </a:rPr>
              <a:t> </a:t>
            </a:r>
            <a:endParaRPr kumimoji="0" lang="en-US" sz="1800" b="1" i="0" u="none" strike="noStrike" kern="1200" cap="none" spc="75" normalizeH="0" baseline="0" noProof="0" dirty="0">
              <a:ln>
                <a:noFill/>
              </a:ln>
              <a:solidFill>
                <a:srgbClr val="2B2B2B"/>
              </a:solidFill>
              <a:effectLst/>
              <a:uLnTx/>
              <a:uFillTx/>
              <a:latin typeface="Arial" panose="020B0604020202020204"/>
              <a:ea typeface="+mj-ea"/>
              <a:cs typeface="+mj-cs"/>
            </a:endParaRPr>
          </a:p>
        </p:txBody>
      </p:sp>
      <p:sp>
        <p:nvSpPr>
          <p:cNvPr id="12" name="Slide Number Placeholder 3">
            <a:extLst>
              <a:ext uri="{FF2B5EF4-FFF2-40B4-BE49-F238E27FC236}">
                <a16:creationId xmlns:a16="http://schemas.microsoft.com/office/drawing/2014/main" id="{C6E0C059-C1AF-71CB-EA39-9B6004F645AD}"/>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ctr"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Arial" panose="020B0604020202020204"/>
                <a:ea typeface="+mn-ea"/>
                <a:cs typeface="+mn-cs"/>
              </a:rPr>
              <a:t> </a:t>
            </a:r>
            <a:endParaRPr kumimoji="0" lang="en-US" sz="13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2" name="Footer Placeholder 5">
            <a:extLst>
              <a:ext uri="{FF2B5EF4-FFF2-40B4-BE49-F238E27FC236}">
                <a16:creationId xmlns:a16="http://schemas.microsoft.com/office/drawing/2014/main" id="{E62F4BBA-A235-7370-3FBA-1C63F7AA57C2}"/>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F3245571-7045-66B0-7848-E1A98A97D525}"/>
              </a:ext>
            </a:extLst>
          </p:cNvPr>
          <p:cNvSpPr/>
          <p:nvPr/>
        </p:nvSpPr>
        <p:spPr>
          <a:xfrm>
            <a:off x="-298606" y="1239358"/>
            <a:ext cx="10903389" cy="4501288"/>
          </a:xfrm>
          <a:custGeom>
            <a:avLst/>
            <a:gdLst>
              <a:gd name="connsiteX0" fmla="*/ 3814526 w 10903389"/>
              <a:gd name="connsiteY0" fmla="*/ 271604 h 4501288"/>
              <a:gd name="connsiteX1" fmla="*/ 3144569 w 10903389"/>
              <a:gd name="connsiteY1" fmla="*/ 389299 h 4501288"/>
              <a:gd name="connsiteX2" fmla="*/ 2592308 w 10903389"/>
              <a:gd name="connsiteY2" fmla="*/ 543208 h 4501288"/>
              <a:gd name="connsiteX3" fmla="*/ 2049100 w 10903389"/>
              <a:gd name="connsiteY3" fmla="*/ 660903 h 4501288"/>
              <a:gd name="connsiteX4" fmla="*/ 1659801 w 10903389"/>
              <a:gd name="connsiteY4" fmla="*/ 760491 h 4501288"/>
              <a:gd name="connsiteX5" fmla="*/ 1370090 w 10903389"/>
              <a:gd name="connsiteY5" fmla="*/ 823865 h 4501288"/>
              <a:gd name="connsiteX6" fmla="*/ 636759 w 10903389"/>
              <a:gd name="connsiteY6" fmla="*/ 1113576 h 4501288"/>
              <a:gd name="connsiteX7" fmla="*/ 301781 w 10903389"/>
              <a:gd name="connsiteY7" fmla="*/ 1258432 h 4501288"/>
              <a:gd name="connsiteX8" fmla="*/ 202193 w 10903389"/>
              <a:gd name="connsiteY8" fmla="*/ 1321806 h 4501288"/>
              <a:gd name="connsiteX9" fmla="*/ 3017 w 10903389"/>
              <a:gd name="connsiteY9" fmla="*/ 1683945 h 4501288"/>
              <a:gd name="connsiteX10" fmla="*/ 165979 w 10903389"/>
              <a:gd name="connsiteY10" fmla="*/ 2317687 h 4501288"/>
              <a:gd name="connsiteX11" fmla="*/ 356102 w 10903389"/>
              <a:gd name="connsiteY11" fmla="*/ 2879002 h 4501288"/>
              <a:gd name="connsiteX12" fmla="*/ 672973 w 10903389"/>
              <a:gd name="connsiteY12" fmla="*/ 3539905 h 4501288"/>
              <a:gd name="connsiteX13" fmla="*/ 881203 w 10903389"/>
              <a:gd name="connsiteY13" fmla="*/ 3838669 h 4501288"/>
              <a:gd name="connsiteX14" fmla="*/ 980791 w 10903389"/>
              <a:gd name="connsiteY14" fmla="*/ 4010685 h 4501288"/>
              <a:gd name="connsiteX15" fmla="*/ 1053219 w 10903389"/>
              <a:gd name="connsiteY15" fmla="*/ 4110273 h 4501288"/>
              <a:gd name="connsiteX16" fmla="*/ 1107539 w 10903389"/>
              <a:gd name="connsiteY16" fmla="*/ 4200808 h 4501288"/>
              <a:gd name="connsiteX17" fmla="*/ 1261448 w 10903389"/>
              <a:gd name="connsiteY17" fmla="*/ 4300396 h 4501288"/>
              <a:gd name="connsiteX18" fmla="*/ 1750335 w 10903389"/>
              <a:gd name="connsiteY18" fmla="*/ 4427145 h 4501288"/>
              <a:gd name="connsiteX19" fmla="*/ 2166795 w 10903389"/>
              <a:gd name="connsiteY19" fmla="*/ 4463359 h 4501288"/>
              <a:gd name="connsiteX20" fmla="*/ 5244973 w 10903389"/>
              <a:gd name="connsiteY20" fmla="*/ 4490519 h 4501288"/>
              <a:gd name="connsiteX21" fmla="*/ 7490232 w 10903389"/>
              <a:gd name="connsiteY21" fmla="*/ 4427145 h 4501288"/>
              <a:gd name="connsiteX22" fmla="*/ 9092696 w 10903389"/>
              <a:gd name="connsiteY22" fmla="*/ 4390931 h 4501288"/>
              <a:gd name="connsiteX23" fmla="*/ 9246605 w 10903389"/>
              <a:gd name="connsiteY23" fmla="*/ 4372824 h 4501288"/>
              <a:gd name="connsiteX24" fmla="*/ 9445781 w 10903389"/>
              <a:gd name="connsiteY24" fmla="*/ 4363770 h 4501288"/>
              <a:gd name="connsiteX25" fmla="*/ 9708331 w 10903389"/>
              <a:gd name="connsiteY25" fmla="*/ 4318503 h 4501288"/>
              <a:gd name="connsiteX26" fmla="*/ 10034256 w 10903389"/>
              <a:gd name="connsiteY26" fmla="*/ 4282289 h 4501288"/>
              <a:gd name="connsiteX27" fmla="*/ 10486930 w 10903389"/>
              <a:gd name="connsiteY27" fmla="*/ 4218915 h 4501288"/>
              <a:gd name="connsiteX28" fmla="*/ 10613678 w 10903389"/>
              <a:gd name="connsiteY28" fmla="*/ 4182701 h 4501288"/>
              <a:gd name="connsiteX29" fmla="*/ 10731373 w 10903389"/>
              <a:gd name="connsiteY29" fmla="*/ 4092166 h 4501288"/>
              <a:gd name="connsiteX30" fmla="*/ 10803801 w 10903389"/>
              <a:gd name="connsiteY30" fmla="*/ 3983525 h 4501288"/>
              <a:gd name="connsiteX31" fmla="*/ 10885282 w 10903389"/>
              <a:gd name="connsiteY31" fmla="*/ 3711921 h 4501288"/>
              <a:gd name="connsiteX32" fmla="*/ 10903389 w 10903389"/>
              <a:gd name="connsiteY32" fmla="*/ 3585172 h 4501288"/>
              <a:gd name="connsiteX33" fmla="*/ 10885282 w 10903389"/>
              <a:gd name="connsiteY33" fmla="*/ 3358836 h 4501288"/>
              <a:gd name="connsiteX34" fmla="*/ 10803801 w 10903389"/>
              <a:gd name="connsiteY34" fmla="*/ 3087232 h 4501288"/>
              <a:gd name="connsiteX35" fmla="*/ 10749480 w 10903389"/>
              <a:gd name="connsiteY35" fmla="*/ 2969537 h 4501288"/>
              <a:gd name="connsiteX36" fmla="*/ 10695159 w 10903389"/>
              <a:gd name="connsiteY36" fmla="*/ 2833735 h 4501288"/>
              <a:gd name="connsiteX37" fmla="*/ 10550304 w 10903389"/>
              <a:gd name="connsiteY37" fmla="*/ 2589291 h 4501288"/>
              <a:gd name="connsiteX38" fmla="*/ 10514090 w 10903389"/>
              <a:gd name="connsiteY38" fmla="*/ 2525917 h 4501288"/>
              <a:gd name="connsiteX39" fmla="*/ 10486930 w 10903389"/>
              <a:gd name="connsiteY39" fmla="*/ 2480650 h 4501288"/>
              <a:gd name="connsiteX40" fmla="*/ 10251539 w 10903389"/>
              <a:gd name="connsiteY40" fmla="*/ 2272420 h 4501288"/>
              <a:gd name="connsiteX41" fmla="*/ 10161005 w 10903389"/>
              <a:gd name="connsiteY41" fmla="*/ 2227153 h 4501288"/>
              <a:gd name="connsiteX42" fmla="*/ 9527262 w 10903389"/>
              <a:gd name="connsiteY42" fmla="*/ 2181885 h 4501288"/>
              <a:gd name="connsiteX43" fmla="*/ 9454834 w 10903389"/>
              <a:gd name="connsiteY43" fmla="*/ 2154725 h 4501288"/>
              <a:gd name="connsiteX44" fmla="*/ 9246605 w 10903389"/>
              <a:gd name="connsiteY44" fmla="*/ 2009869 h 4501288"/>
              <a:gd name="connsiteX45" fmla="*/ 9137963 w 10903389"/>
              <a:gd name="connsiteY45" fmla="*/ 1855961 h 4501288"/>
              <a:gd name="connsiteX46" fmla="*/ 9074589 w 10903389"/>
              <a:gd name="connsiteY46" fmla="*/ 1738265 h 4501288"/>
              <a:gd name="connsiteX47" fmla="*/ 9083642 w 10903389"/>
              <a:gd name="connsiteY47" fmla="*/ 1711105 h 4501288"/>
              <a:gd name="connsiteX48" fmla="*/ 9065535 w 10903389"/>
              <a:gd name="connsiteY48" fmla="*/ 1466661 h 4501288"/>
              <a:gd name="connsiteX49" fmla="*/ 9002161 w 10903389"/>
              <a:gd name="connsiteY49" fmla="*/ 1348966 h 4501288"/>
              <a:gd name="connsiteX50" fmla="*/ 8866359 w 10903389"/>
              <a:gd name="connsiteY50" fmla="*/ 1176951 h 4501288"/>
              <a:gd name="connsiteX51" fmla="*/ 8839199 w 10903389"/>
              <a:gd name="connsiteY51" fmla="*/ 1140737 h 4501288"/>
              <a:gd name="connsiteX52" fmla="*/ 8694343 w 10903389"/>
              <a:gd name="connsiteY52" fmla="*/ 1032095 h 4501288"/>
              <a:gd name="connsiteX53" fmla="*/ 8323151 w 10903389"/>
              <a:gd name="connsiteY53" fmla="*/ 805759 h 4501288"/>
              <a:gd name="connsiteX54" fmla="*/ 8114922 w 10903389"/>
              <a:gd name="connsiteY54" fmla="*/ 669957 h 4501288"/>
              <a:gd name="connsiteX55" fmla="*/ 7662248 w 10903389"/>
              <a:gd name="connsiteY55" fmla="*/ 497941 h 4501288"/>
              <a:gd name="connsiteX56" fmla="*/ 7173361 w 10903389"/>
              <a:gd name="connsiteY56" fmla="*/ 362139 h 4501288"/>
              <a:gd name="connsiteX57" fmla="*/ 6865543 w 10903389"/>
              <a:gd name="connsiteY57" fmla="*/ 280658 h 4501288"/>
              <a:gd name="connsiteX58" fmla="*/ 6684474 w 10903389"/>
              <a:gd name="connsiteY58" fmla="*/ 253497 h 4501288"/>
              <a:gd name="connsiteX59" fmla="*/ 6394763 w 10903389"/>
              <a:gd name="connsiteY59" fmla="*/ 199176 h 4501288"/>
              <a:gd name="connsiteX60" fmla="*/ 6050731 w 10903389"/>
              <a:gd name="connsiteY60" fmla="*/ 144856 h 4501288"/>
              <a:gd name="connsiteX61" fmla="*/ 5136331 w 10903389"/>
              <a:gd name="connsiteY61" fmla="*/ 0 h 4501288"/>
              <a:gd name="connsiteX62" fmla="*/ 4457322 w 10903389"/>
              <a:gd name="connsiteY62" fmla="*/ 72428 h 4501288"/>
              <a:gd name="connsiteX63" fmla="*/ 4049916 w 10903389"/>
              <a:gd name="connsiteY63" fmla="*/ 199176 h 4501288"/>
              <a:gd name="connsiteX64" fmla="*/ 3968434 w 10903389"/>
              <a:gd name="connsiteY64" fmla="*/ 217283 h 4501288"/>
              <a:gd name="connsiteX65" fmla="*/ 3941274 w 10903389"/>
              <a:gd name="connsiteY65" fmla="*/ 226337 h 4501288"/>
              <a:gd name="connsiteX66" fmla="*/ 3896007 w 10903389"/>
              <a:gd name="connsiteY66" fmla="*/ 253497 h 4501288"/>
              <a:gd name="connsiteX67" fmla="*/ 3814526 w 10903389"/>
              <a:gd name="connsiteY67" fmla="*/ 262551 h 4501288"/>
              <a:gd name="connsiteX68" fmla="*/ 3714937 w 10903389"/>
              <a:gd name="connsiteY68" fmla="*/ 280658 h 45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903389" h="4501288">
                <a:moveTo>
                  <a:pt x="3814526" y="271604"/>
                </a:moveTo>
                <a:cubicBezTo>
                  <a:pt x="3580870" y="306220"/>
                  <a:pt x="3381610" y="332234"/>
                  <a:pt x="3144569" y="389299"/>
                </a:cubicBezTo>
                <a:cubicBezTo>
                  <a:pt x="2958775" y="434027"/>
                  <a:pt x="2777794" y="497220"/>
                  <a:pt x="2592308" y="543208"/>
                </a:cubicBezTo>
                <a:cubicBezTo>
                  <a:pt x="2412482" y="587793"/>
                  <a:pt x="2229537" y="618859"/>
                  <a:pt x="2049100" y="660903"/>
                </a:cubicBezTo>
                <a:cubicBezTo>
                  <a:pt x="1918649" y="691299"/>
                  <a:pt x="1790047" y="729232"/>
                  <a:pt x="1659801" y="760491"/>
                </a:cubicBezTo>
                <a:cubicBezTo>
                  <a:pt x="1563677" y="783561"/>
                  <a:pt x="1463535" y="791614"/>
                  <a:pt x="1370090" y="823865"/>
                </a:cubicBezTo>
                <a:cubicBezTo>
                  <a:pt x="1121643" y="909612"/>
                  <a:pt x="880789" y="1015964"/>
                  <a:pt x="636759" y="1113576"/>
                </a:cubicBezTo>
                <a:cubicBezTo>
                  <a:pt x="603902" y="1126719"/>
                  <a:pt x="367193" y="1223001"/>
                  <a:pt x="301781" y="1258432"/>
                </a:cubicBezTo>
                <a:cubicBezTo>
                  <a:pt x="267183" y="1277173"/>
                  <a:pt x="235389" y="1300681"/>
                  <a:pt x="202193" y="1321806"/>
                </a:cubicBezTo>
                <a:cubicBezTo>
                  <a:pt x="148019" y="1401262"/>
                  <a:pt x="12494" y="1567855"/>
                  <a:pt x="3017" y="1683945"/>
                </a:cubicBezTo>
                <a:cubicBezTo>
                  <a:pt x="-18362" y="1945836"/>
                  <a:pt x="77855" y="2070450"/>
                  <a:pt x="165979" y="2317687"/>
                </a:cubicBezTo>
                <a:cubicBezTo>
                  <a:pt x="232304" y="2503766"/>
                  <a:pt x="282735" y="2695585"/>
                  <a:pt x="356102" y="2879002"/>
                </a:cubicBezTo>
                <a:cubicBezTo>
                  <a:pt x="440021" y="3088800"/>
                  <a:pt x="538551" y="3364123"/>
                  <a:pt x="672973" y="3539905"/>
                </a:cubicBezTo>
                <a:cubicBezTo>
                  <a:pt x="792651" y="3696407"/>
                  <a:pt x="785184" y="3676638"/>
                  <a:pt x="881203" y="3838669"/>
                </a:cubicBezTo>
                <a:cubicBezTo>
                  <a:pt x="939864" y="3937659"/>
                  <a:pt x="922479" y="3925461"/>
                  <a:pt x="980791" y="4010685"/>
                </a:cubicBezTo>
                <a:cubicBezTo>
                  <a:pt x="1003970" y="4044561"/>
                  <a:pt x="1030450" y="4076120"/>
                  <a:pt x="1053219" y="4110273"/>
                </a:cubicBezTo>
                <a:cubicBezTo>
                  <a:pt x="1072741" y="4139556"/>
                  <a:pt x="1081549" y="4177078"/>
                  <a:pt x="1107539" y="4200808"/>
                </a:cubicBezTo>
                <a:cubicBezTo>
                  <a:pt x="1152665" y="4242010"/>
                  <a:pt x="1206793" y="4273068"/>
                  <a:pt x="1261448" y="4300396"/>
                </a:cubicBezTo>
                <a:cubicBezTo>
                  <a:pt x="1419171" y="4379258"/>
                  <a:pt x="1574386" y="4404873"/>
                  <a:pt x="1750335" y="4427145"/>
                </a:cubicBezTo>
                <a:cubicBezTo>
                  <a:pt x="1888576" y="4444644"/>
                  <a:pt x="2027474" y="4460832"/>
                  <a:pt x="2166795" y="4463359"/>
                </a:cubicBezTo>
                <a:lnTo>
                  <a:pt x="5244973" y="4490519"/>
                </a:lnTo>
                <a:cubicBezTo>
                  <a:pt x="6284323" y="4513112"/>
                  <a:pt x="5465756" y="4503829"/>
                  <a:pt x="7490232" y="4427145"/>
                </a:cubicBezTo>
                <a:cubicBezTo>
                  <a:pt x="8149308" y="4402180"/>
                  <a:pt x="8326356" y="4404259"/>
                  <a:pt x="9092696" y="4390931"/>
                </a:cubicBezTo>
                <a:cubicBezTo>
                  <a:pt x="9143999" y="4384895"/>
                  <a:pt x="9195100" y="4376786"/>
                  <a:pt x="9246605" y="4372824"/>
                </a:cubicBezTo>
                <a:cubicBezTo>
                  <a:pt x="9312870" y="4367727"/>
                  <a:pt x="9379776" y="4371535"/>
                  <a:pt x="9445781" y="4363770"/>
                </a:cubicBezTo>
                <a:cubicBezTo>
                  <a:pt x="9533981" y="4353394"/>
                  <a:pt x="9620362" y="4330683"/>
                  <a:pt x="9708331" y="4318503"/>
                </a:cubicBezTo>
                <a:cubicBezTo>
                  <a:pt x="9816608" y="4303511"/>
                  <a:pt x="9925717" y="4295249"/>
                  <a:pt x="10034256" y="4282289"/>
                </a:cubicBezTo>
                <a:cubicBezTo>
                  <a:pt x="10085319" y="4276192"/>
                  <a:pt x="10398461" y="4237681"/>
                  <a:pt x="10486930" y="4218915"/>
                </a:cubicBezTo>
                <a:cubicBezTo>
                  <a:pt x="10529914" y="4209797"/>
                  <a:pt x="10571429" y="4194772"/>
                  <a:pt x="10613678" y="4182701"/>
                </a:cubicBezTo>
                <a:cubicBezTo>
                  <a:pt x="10661459" y="4154033"/>
                  <a:pt x="10691270" y="4139788"/>
                  <a:pt x="10731373" y="4092166"/>
                </a:cubicBezTo>
                <a:cubicBezTo>
                  <a:pt x="10759408" y="4058874"/>
                  <a:pt x="10779658" y="4019739"/>
                  <a:pt x="10803801" y="3983525"/>
                </a:cubicBezTo>
                <a:cubicBezTo>
                  <a:pt x="10834620" y="3891069"/>
                  <a:pt x="10864097" y="3808767"/>
                  <a:pt x="10885282" y="3711921"/>
                </a:cubicBezTo>
                <a:cubicBezTo>
                  <a:pt x="10894402" y="3670228"/>
                  <a:pt x="10897353" y="3627422"/>
                  <a:pt x="10903389" y="3585172"/>
                </a:cubicBezTo>
                <a:cubicBezTo>
                  <a:pt x="10897353" y="3509727"/>
                  <a:pt x="10896509" y="3433685"/>
                  <a:pt x="10885282" y="3358836"/>
                </a:cubicBezTo>
                <a:cubicBezTo>
                  <a:pt x="10877611" y="3307694"/>
                  <a:pt x="10822290" y="3134295"/>
                  <a:pt x="10803801" y="3087232"/>
                </a:cubicBezTo>
                <a:cubicBezTo>
                  <a:pt x="10788002" y="3047015"/>
                  <a:pt x="10766501" y="3009252"/>
                  <a:pt x="10749480" y="2969537"/>
                </a:cubicBezTo>
                <a:cubicBezTo>
                  <a:pt x="10730275" y="2924725"/>
                  <a:pt x="10716963" y="2877342"/>
                  <a:pt x="10695159" y="2833735"/>
                </a:cubicBezTo>
                <a:cubicBezTo>
                  <a:pt x="10637053" y="2717523"/>
                  <a:pt x="10606731" y="2683336"/>
                  <a:pt x="10550304" y="2589291"/>
                </a:cubicBezTo>
                <a:cubicBezTo>
                  <a:pt x="10537786" y="2568428"/>
                  <a:pt x="10526349" y="2546933"/>
                  <a:pt x="10514090" y="2525917"/>
                </a:cubicBezTo>
                <a:cubicBezTo>
                  <a:pt x="10505224" y="2510717"/>
                  <a:pt x="10499373" y="2493093"/>
                  <a:pt x="10486930" y="2480650"/>
                </a:cubicBezTo>
                <a:cubicBezTo>
                  <a:pt x="10397149" y="2390869"/>
                  <a:pt x="10358910" y="2344001"/>
                  <a:pt x="10251539" y="2272420"/>
                </a:cubicBezTo>
                <a:cubicBezTo>
                  <a:pt x="10223466" y="2253704"/>
                  <a:pt x="10192872" y="2238237"/>
                  <a:pt x="10161005" y="2227153"/>
                </a:cubicBezTo>
                <a:cubicBezTo>
                  <a:pt x="9982420" y="2165036"/>
                  <a:pt x="9626879" y="2185380"/>
                  <a:pt x="9527262" y="2181885"/>
                </a:cubicBezTo>
                <a:cubicBezTo>
                  <a:pt x="9503119" y="2172832"/>
                  <a:pt x="9476818" y="2168199"/>
                  <a:pt x="9454834" y="2154725"/>
                </a:cubicBezTo>
                <a:cubicBezTo>
                  <a:pt x="9382744" y="2110541"/>
                  <a:pt x="9246605" y="2009869"/>
                  <a:pt x="9246605" y="2009869"/>
                </a:cubicBezTo>
                <a:cubicBezTo>
                  <a:pt x="9210391" y="1958566"/>
                  <a:pt x="9172796" y="1908211"/>
                  <a:pt x="9137963" y="1855961"/>
                </a:cubicBezTo>
                <a:cubicBezTo>
                  <a:pt x="9085313" y="1776986"/>
                  <a:pt x="9092986" y="1793460"/>
                  <a:pt x="9074589" y="1738265"/>
                </a:cubicBezTo>
                <a:cubicBezTo>
                  <a:pt x="9077607" y="1729212"/>
                  <a:pt x="9081770" y="1720463"/>
                  <a:pt x="9083642" y="1711105"/>
                </a:cubicBezTo>
                <a:cubicBezTo>
                  <a:pt x="9101288" y="1622877"/>
                  <a:pt x="9095976" y="1567116"/>
                  <a:pt x="9065535" y="1466661"/>
                </a:cubicBezTo>
                <a:cubicBezTo>
                  <a:pt x="9052613" y="1424018"/>
                  <a:pt x="9027404" y="1385683"/>
                  <a:pt x="9002161" y="1348966"/>
                </a:cubicBezTo>
                <a:cubicBezTo>
                  <a:pt x="8960774" y="1288767"/>
                  <a:pt x="8910191" y="1235394"/>
                  <a:pt x="8866359" y="1176951"/>
                </a:cubicBezTo>
                <a:cubicBezTo>
                  <a:pt x="8857306" y="1164880"/>
                  <a:pt x="8849869" y="1151407"/>
                  <a:pt x="8839199" y="1140737"/>
                </a:cubicBezTo>
                <a:cubicBezTo>
                  <a:pt x="8807225" y="1108763"/>
                  <a:pt x="8725033" y="1051352"/>
                  <a:pt x="8694343" y="1032095"/>
                </a:cubicBezTo>
                <a:cubicBezTo>
                  <a:pt x="8571588" y="955072"/>
                  <a:pt x="8446172" y="882357"/>
                  <a:pt x="8323151" y="805759"/>
                </a:cubicBezTo>
                <a:cubicBezTo>
                  <a:pt x="8308469" y="796617"/>
                  <a:pt x="8136688" y="679752"/>
                  <a:pt x="8114922" y="669957"/>
                </a:cubicBezTo>
                <a:cubicBezTo>
                  <a:pt x="7901178" y="573771"/>
                  <a:pt x="7918274" y="574139"/>
                  <a:pt x="7662248" y="497941"/>
                </a:cubicBezTo>
                <a:cubicBezTo>
                  <a:pt x="7500142" y="449695"/>
                  <a:pt x="7334794" y="412588"/>
                  <a:pt x="7173361" y="362139"/>
                </a:cubicBezTo>
                <a:cubicBezTo>
                  <a:pt x="7032581" y="318144"/>
                  <a:pt x="7014984" y="308186"/>
                  <a:pt x="6865543" y="280658"/>
                </a:cubicBezTo>
                <a:cubicBezTo>
                  <a:pt x="6805521" y="269601"/>
                  <a:pt x="6744611" y="263906"/>
                  <a:pt x="6684474" y="253497"/>
                </a:cubicBezTo>
                <a:cubicBezTo>
                  <a:pt x="6587660" y="236741"/>
                  <a:pt x="6491604" y="215777"/>
                  <a:pt x="6394763" y="199176"/>
                </a:cubicBezTo>
                <a:cubicBezTo>
                  <a:pt x="6280334" y="179560"/>
                  <a:pt x="6165220" y="164116"/>
                  <a:pt x="6050731" y="144856"/>
                </a:cubicBezTo>
                <a:cubicBezTo>
                  <a:pt x="5235304" y="7682"/>
                  <a:pt x="5679443" y="67889"/>
                  <a:pt x="5136331" y="0"/>
                </a:cubicBezTo>
                <a:cubicBezTo>
                  <a:pt x="4909995" y="24143"/>
                  <a:pt x="4682439" y="38765"/>
                  <a:pt x="4457322" y="72428"/>
                </a:cubicBezTo>
                <a:cubicBezTo>
                  <a:pt x="4062116" y="131524"/>
                  <a:pt x="4285588" y="113478"/>
                  <a:pt x="4049916" y="199176"/>
                </a:cubicBezTo>
                <a:cubicBezTo>
                  <a:pt x="4023768" y="208684"/>
                  <a:pt x="3995426" y="210535"/>
                  <a:pt x="3968434" y="217283"/>
                </a:cubicBezTo>
                <a:cubicBezTo>
                  <a:pt x="3959176" y="219598"/>
                  <a:pt x="3949810" y="222069"/>
                  <a:pt x="3941274" y="226337"/>
                </a:cubicBezTo>
                <a:cubicBezTo>
                  <a:pt x="3925535" y="234207"/>
                  <a:pt x="3912927" y="248663"/>
                  <a:pt x="3896007" y="253497"/>
                </a:cubicBezTo>
                <a:cubicBezTo>
                  <a:pt x="3869731" y="261004"/>
                  <a:pt x="3841666" y="259358"/>
                  <a:pt x="3814526" y="262551"/>
                </a:cubicBezTo>
                <a:cubicBezTo>
                  <a:pt x="3735417" y="271858"/>
                  <a:pt x="3764086" y="264274"/>
                  <a:pt x="3714937" y="28065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7" name="Picture 46">
            <a:extLst>
              <a:ext uri="{FF2B5EF4-FFF2-40B4-BE49-F238E27FC236}">
                <a16:creationId xmlns:a16="http://schemas.microsoft.com/office/drawing/2014/main" id="{A3C91951-4053-137C-B6F1-72CC49DFD640}"/>
              </a:ext>
            </a:extLst>
          </p:cNvPr>
          <p:cNvPicPr>
            <a:picLocks noChangeAspect="1"/>
          </p:cNvPicPr>
          <p:nvPr/>
        </p:nvPicPr>
        <p:blipFill>
          <a:blip r:embed="rId4"/>
          <a:stretch>
            <a:fillRect/>
          </a:stretch>
        </p:blipFill>
        <p:spPr>
          <a:xfrm>
            <a:off x="11210759" y="48031"/>
            <a:ext cx="971550" cy="619125"/>
          </a:xfrm>
          <a:prstGeom prst="rect">
            <a:avLst/>
          </a:prstGeom>
        </p:spPr>
      </p:pic>
      <p:sp>
        <p:nvSpPr>
          <p:cNvPr id="2" name="TextBox 1">
            <a:extLst>
              <a:ext uri="{FF2B5EF4-FFF2-40B4-BE49-F238E27FC236}">
                <a16:creationId xmlns:a16="http://schemas.microsoft.com/office/drawing/2014/main" id="{74AF13B7-1ED9-F203-7D69-D934474A85C9}"/>
              </a:ext>
            </a:extLst>
          </p:cNvPr>
          <p:cNvSpPr txBox="1"/>
          <p:nvPr/>
        </p:nvSpPr>
        <p:spPr>
          <a:xfrm>
            <a:off x="205068" y="76871"/>
            <a:ext cx="10430933" cy="39990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Standardized Concepts for Reusable Content</a:t>
            </a:r>
          </a:p>
        </p:txBody>
      </p:sp>
      <p:sp>
        <p:nvSpPr>
          <p:cNvPr id="8" name="TextBox 7">
            <a:extLst>
              <a:ext uri="{FF2B5EF4-FFF2-40B4-BE49-F238E27FC236}">
                <a16:creationId xmlns:a16="http://schemas.microsoft.com/office/drawing/2014/main" id="{17550CBA-CBE7-A6D1-0261-888B4CDD4500}"/>
              </a:ext>
            </a:extLst>
          </p:cNvPr>
          <p:cNvSpPr txBox="1"/>
          <p:nvPr/>
        </p:nvSpPr>
        <p:spPr>
          <a:xfrm>
            <a:off x="5489575" y="2971800"/>
            <a:ext cx="914400" cy="9144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D5B3278F-7A36-93FD-9BE1-B5FC9F5A94CB}"/>
              </a:ext>
            </a:extLst>
          </p:cNvPr>
          <p:cNvSpPr/>
          <p:nvPr/>
        </p:nvSpPr>
        <p:spPr>
          <a:xfrm>
            <a:off x="530168" y="2251583"/>
            <a:ext cx="6922684" cy="3146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609768" rtl="0" eaLnBrk="1" fontAlgn="auto" latinLnBrk="0" hangingPunct="1">
              <a:lnSpc>
                <a:spcPct val="100000"/>
              </a:lnSpc>
              <a:spcBef>
                <a:spcPts val="9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Domain Overlay</a:t>
            </a:r>
          </a:p>
        </p:txBody>
      </p:sp>
      <p:sp>
        <p:nvSpPr>
          <p:cNvPr id="25" name="Rectangle 24">
            <a:extLst>
              <a:ext uri="{FF2B5EF4-FFF2-40B4-BE49-F238E27FC236}">
                <a16:creationId xmlns:a16="http://schemas.microsoft.com/office/drawing/2014/main" id="{D7630B43-5495-F5F3-D2FD-F6F2333D9470}"/>
              </a:ext>
            </a:extLst>
          </p:cNvPr>
          <p:cNvSpPr/>
          <p:nvPr/>
        </p:nvSpPr>
        <p:spPr>
          <a:xfrm>
            <a:off x="10108839" y="1751942"/>
            <a:ext cx="1844480" cy="31282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609768" rtl="0" eaLnBrk="1" fontAlgn="auto" latinLnBrk="0" hangingPunct="1">
              <a:lnSpc>
                <a:spcPct val="100000"/>
              </a:lnSpc>
              <a:spcBef>
                <a:spcPts val="90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Reference Architecture</a:t>
            </a:r>
          </a:p>
        </p:txBody>
      </p:sp>
      <p:sp>
        <p:nvSpPr>
          <p:cNvPr id="28" name="Rectangle 27">
            <a:extLst>
              <a:ext uri="{FF2B5EF4-FFF2-40B4-BE49-F238E27FC236}">
                <a16:creationId xmlns:a16="http://schemas.microsoft.com/office/drawing/2014/main" id="{2DB7DA34-C40F-C9BC-791D-75EB17CC0D3E}"/>
              </a:ext>
            </a:extLst>
          </p:cNvPr>
          <p:cNvSpPr/>
          <p:nvPr/>
        </p:nvSpPr>
        <p:spPr>
          <a:xfrm>
            <a:off x="8707791" y="1786356"/>
            <a:ext cx="1181748" cy="31282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609768" rtl="0" eaLnBrk="1" fontAlgn="auto" latinLnBrk="0" hangingPunct="1">
              <a:lnSpc>
                <a:spcPct val="100000"/>
              </a:lnSpc>
              <a:spcBef>
                <a:spcPts val="90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a:ea typeface="+mn-ea"/>
                <a:cs typeface="+mn-cs"/>
              </a:rPr>
              <a:t>Model Libraries</a:t>
            </a:r>
          </a:p>
        </p:txBody>
      </p:sp>
      <p:sp>
        <p:nvSpPr>
          <p:cNvPr id="34" name="Oval 33">
            <a:extLst>
              <a:ext uri="{FF2B5EF4-FFF2-40B4-BE49-F238E27FC236}">
                <a16:creationId xmlns:a16="http://schemas.microsoft.com/office/drawing/2014/main" id="{EA5A97D2-90E8-A507-24BE-DF14619C55E1}"/>
              </a:ext>
            </a:extLst>
          </p:cNvPr>
          <p:cNvSpPr/>
          <p:nvPr/>
        </p:nvSpPr>
        <p:spPr>
          <a:xfrm>
            <a:off x="540000" y="1739657"/>
            <a:ext cx="7158658" cy="46611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FEB8CBF2-8F25-2514-9B1E-AA66FF0344FD}"/>
              </a:ext>
            </a:extLst>
          </p:cNvPr>
          <p:cNvSpPr/>
          <p:nvPr/>
        </p:nvSpPr>
        <p:spPr>
          <a:xfrm>
            <a:off x="8434625" y="1554848"/>
            <a:ext cx="1855004" cy="9045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CC263758-E34F-31B2-2050-88C29C921405}"/>
              </a:ext>
            </a:extLst>
          </p:cNvPr>
          <p:cNvSpPr/>
          <p:nvPr/>
        </p:nvSpPr>
        <p:spPr>
          <a:xfrm>
            <a:off x="9867112" y="1503590"/>
            <a:ext cx="2290601" cy="90457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C7EE0724-1A5B-D028-2DFE-CFA0A5BAB3E0}"/>
              </a:ext>
            </a:extLst>
          </p:cNvPr>
          <p:cNvSpPr/>
          <p:nvPr/>
        </p:nvSpPr>
        <p:spPr>
          <a:xfrm>
            <a:off x="6818528" y="1064839"/>
            <a:ext cx="2175034" cy="54699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609768" rtl="0" eaLnBrk="1" fontAlgn="auto" latinLnBrk="0" hangingPunct="1">
              <a:lnSpc>
                <a:spcPct val="100000"/>
              </a:lnSpc>
              <a:spcBef>
                <a:spcPts val="90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1917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0" grpId="0" animBg="1"/>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7777-E01C-6B2D-6AAD-7EBD0D965EFE}"/>
              </a:ext>
            </a:extLst>
          </p:cNvPr>
          <p:cNvSpPr>
            <a:spLocks noGrp="1"/>
          </p:cNvSpPr>
          <p:nvPr>
            <p:ph type="title"/>
          </p:nvPr>
        </p:nvSpPr>
        <p:spPr/>
        <p:txBody>
          <a:bodyPr/>
          <a:lstStyle/>
          <a:p>
            <a:r>
              <a:rPr lang="en-US" dirty="0"/>
              <a:t>Model/Asset Reuse: The Problem</a:t>
            </a:r>
          </a:p>
        </p:txBody>
      </p:sp>
      <p:sp>
        <p:nvSpPr>
          <p:cNvPr id="3" name="Content Placeholder 2">
            <a:extLst>
              <a:ext uri="{FF2B5EF4-FFF2-40B4-BE49-F238E27FC236}">
                <a16:creationId xmlns:a16="http://schemas.microsoft.com/office/drawing/2014/main" id="{7378223B-31A7-431E-0D1F-65261AA8B15D}"/>
              </a:ext>
            </a:extLst>
          </p:cNvPr>
          <p:cNvSpPr>
            <a:spLocks noGrp="1"/>
          </p:cNvSpPr>
          <p:nvPr>
            <p:ph idx="1"/>
          </p:nvPr>
        </p:nvSpPr>
        <p:spPr>
          <a:xfrm>
            <a:off x="497147" y="971617"/>
            <a:ext cx="9773429" cy="5573648"/>
          </a:xfrm>
        </p:spPr>
        <p:txBody>
          <a:bodyPr>
            <a:normAutofit fontScale="92500" lnSpcReduction="20000"/>
          </a:bodyPr>
          <a:lstStyle/>
          <a:p>
            <a:r>
              <a:rPr lang="en-US" sz="3200" dirty="0"/>
              <a:t>So, we need to share, search for, find (hopefully), reuse, publish, update, notify, trust, protect, etc.:</a:t>
            </a:r>
          </a:p>
          <a:p>
            <a:pPr lvl="1"/>
            <a:r>
              <a:rPr lang="en-US" sz="2800" dirty="0"/>
              <a:t>Models</a:t>
            </a:r>
          </a:p>
          <a:p>
            <a:pPr lvl="1"/>
            <a:r>
              <a:rPr lang="en-US" sz="2800" dirty="0"/>
              <a:t>Model Libraries</a:t>
            </a:r>
          </a:p>
          <a:p>
            <a:pPr lvl="1"/>
            <a:r>
              <a:rPr lang="en-US" sz="2800" dirty="0"/>
              <a:t>Reference Architectures</a:t>
            </a:r>
          </a:p>
          <a:p>
            <a:pPr lvl="1"/>
            <a:r>
              <a:rPr lang="en-US" sz="2800" dirty="0"/>
              <a:t>Components</a:t>
            </a:r>
          </a:p>
          <a:p>
            <a:pPr lvl="1"/>
            <a:r>
              <a:rPr lang="en-US" sz="2800" dirty="0"/>
              <a:t>Interfaces</a:t>
            </a:r>
          </a:p>
          <a:p>
            <a:pPr lvl="1"/>
            <a:r>
              <a:rPr lang="en-US" sz="2800" dirty="0"/>
              <a:t>Types</a:t>
            </a:r>
          </a:p>
          <a:p>
            <a:pPr lvl="1"/>
            <a:r>
              <a:rPr lang="en-US" sz="2800" dirty="0"/>
              <a:t>Patterns</a:t>
            </a:r>
          </a:p>
          <a:p>
            <a:pPr lvl="1"/>
            <a:r>
              <a:rPr lang="en-US" sz="2800" dirty="0"/>
              <a:t>Keywords</a:t>
            </a:r>
          </a:p>
          <a:p>
            <a:pPr lvl="1"/>
            <a:r>
              <a:rPr lang="en-US" sz="2800" dirty="0"/>
              <a:t>Solution Elements</a:t>
            </a:r>
          </a:p>
          <a:p>
            <a:pPr lvl="1"/>
            <a:r>
              <a:rPr lang="en-US" sz="2800" dirty="0"/>
              <a:t>Etc. </a:t>
            </a:r>
          </a:p>
          <a:p>
            <a:r>
              <a:rPr lang="en-US" dirty="0"/>
              <a:t>What is the solution to this?</a:t>
            </a:r>
          </a:p>
        </p:txBody>
      </p:sp>
      <p:sp>
        <p:nvSpPr>
          <p:cNvPr id="4" name="Footer Placeholder 3">
            <a:extLst>
              <a:ext uri="{FF2B5EF4-FFF2-40B4-BE49-F238E27FC236}">
                <a16:creationId xmlns:a16="http://schemas.microsoft.com/office/drawing/2014/main" id="{529A905B-D157-A2EC-3FAE-E8428EA54918}"/>
              </a:ext>
            </a:extLst>
          </p:cNvPr>
          <p:cNvSpPr>
            <a:spLocks noGrp="1"/>
          </p:cNvSpPr>
          <p:nvPr>
            <p:ph type="ftr" sz="quarter" idx="11"/>
          </p:nvPr>
        </p:nvSpPr>
        <p:spPr>
          <a:xfrm>
            <a:off x="497147" y="6452932"/>
            <a:ext cx="394339" cy="92333"/>
          </a:xfrm>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 2021 SSI</a:t>
            </a:r>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37219C25-6B05-B917-102E-52E36F351358}"/>
              </a:ext>
            </a:extLst>
          </p:cNvPr>
          <p:cNvSpPr>
            <a:spLocks noGrp="1"/>
          </p:cNvSpPr>
          <p:nvPr>
            <p:ph type="sldNum" sz="quarter" idx="12"/>
          </p:nvPr>
        </p:nvSpPr>
        <p:spPr/>
        <p: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fld id="{F641856B-A23D-4703-9B40-02F63E32CDA7}" type="slidenum">
              <a:rPr kumimoji="0" lang="en-US" sz="600" b="0" i="0" u="none" strike="noStrike" kern="1200" cap="none" spc="0" normalizeH="0" baseline="0" noProof="0" smtClean="0">
                <a:ln>
                  <a:noFill/>
                </a:ln>
                <a:solidFill>
                  <a:srgbClr val="000000">
                    <a:lumMod val="75000"/>
                    <a:lumOff val="25000"/>
                  </a:srgbClr>
                </a:solidFill>
                <a:effectLst/>
                <a:uLnTx/>
                <a:uFillTx/>
                <a:latin typeface="Arial" panose="020B0604020202020204"/>
                <a:ea typeface="+mn-ea"/>
                <a:cs typeface="+mn-cs"/>
              </a:rPr>
              <a:pPr marL="0" marR="0" lvl="0" indent="0" algn="ctr" defTabSz="609768" rtl="0" eaLnBrk="1" fontAlgn="auto" latinLnBrk="0" hangingPunct="1">
                <a:lnSpc>
                  <a:spcPct val="100000"/>
                </a:lnSpc>
                <a:spcBef>
                  <a:spcPts val="0"/>
                </a:spcBef>
                <a:spcAft>
                  <a:spcPts val="0"/>
                </a:spcAft>
                <a:buClrTx/>
                <a:buSzTx/>
                <a:buFontTx/>
                <a:buNone/>
                <a:tabLst/>
                <a:defRPr/>
              </a:pPr>
              <a:t>21</a:t>
            </a:fld>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3475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FC96B-916A-6966-B23A-D24049049939}"/>
              </a:ext>
            </a:extLst>
          </p:cNvPr>
          <p:cNvSpPr>
            <a:spLocks noGrp="1"/>
          </p:cNvSpPr>
          <p:nvPr>
            <p:ph type="title"/>
          </p:nvPr>
        </p:nvSpPr>
        <p:spPr/>
        <p:txBody>
          <a:bodyPr/>
          <a:lstStyle/>
          <a:p>
            <a:r>
              <a:rPr lang="en-US" dirty="0"/>
              <a:t>Model Curation</a:t>
            </a:r>
          </a:p>
        </p:txBody>
      </p:sp>
      <p:sp>
        <p:nvSpPr>
          <p:cNvPr id="3" name="Content Placeholder 2">
            <a:extLst>
              <a:ext uri="{FF2B5EF4-FFF2-40B4-BE49-F238E27FC236}">
                <a16:creationId xmlns:a16="http://schemas.microsoft.com/office/drawing/2014/main" id="{E59C8D4D-BEEC-F115-6C03-D6344D8ABCAA}"/>
              </a:ext>
            </a:extLst>
          </p:cNvPr>
          <p:cNvSpPr>
            <a:spLocks noGrp="1"/>
          </p:cNvSpPr>
          <p:nvPr>
            <p:ph idx="1"/>
          </p:nvPr>
        </p:nvSpPr>
        <p:spPr>
          <a:xfrm>
            <a:off x="717755" y="1219202"/>
            <a:ext cx="11020220" cy="4830763"/>
          </a:xfrm>
        </p:spPr>
        <p:txBody>
          <a:bodyPr/>
          <a:lstStyle/>
          <a:p>
            <a:r>
              <a:rPr lang="en-US" dirty="0"/>
              <a:t>“If we build it, they will come.” </a:t>
            </a:r>
            <a:r>
              <a:rPr lang="en-US" i="1" dirty="0"/>
              <a:t>Field of Dreams</a:t>
            </a:r>
            <a:endParaRPr lang="en-US" dirty="0"/>
          </a:p>
          <a:p>
            <a:pPr lvl="1"/>
            <a:r>
              <a:rPr lang="en-US" dirty="0"/>
              <a:t>However, </a:t>
            </a:r>
            <a:r>
              <a:rPr lang="en-US" b="1" i="1" u="sng" dirty="0"/>
              <a:t>“they”</a:t>
            </a:r>
            <a:r>
              <a:rPr lang="en-US" dirty="0"/>
              <a:t> need to know that </a:t>
            </a:r>
            <a:r>
              <a:rPr lang="en-US" b="1" i="1" u="sng" dirty="0"/>
              <a:t>“it”</a:t>
            </a:r>
            <a:r>
              <a:rPr lang="en-US" dirty="0"/>
              <a:t> exists. </a:t>
            </a:r>
          </a:p>
          <a:p>
            <a:r>
              <a:rPr lang="en-US" dirty="0"/>
              <a:t>For a library to be of any use, people need to know where it is, be able to enter it, search through a catalog system, check out the elements that they need, and suggest new items to be added. Regarding model reuse, most organizations have a hidden library that few people know about, with no doors, card catalogue or search capability, where you can’t check out or add any objects. We need a solution for model curation. </a:t>
            </a:r>
          </a:p>
        </p:txBody>
      </p:sp>
      <p:sp>
        <p:nvSpPr>
          <p:cNvPr id="4" name="Slide Number Placeholder 3">
            <a:extLst>
              <a:ext uri="{FF2B5EF4-FFF2-40B4-BE49-F238E27FC236}">
                <a16:creationId xmlns:a16="http://schemas.microsoft.com/office/drawing/2014/main" id="{05E870A2-E576-94F2-30F8-BF955FB2B299}"/>
              </a:ext>
            </a:extLst>
          </p:cNvPr>
          <p:cNvSpPr>
            <a:spLocks noGrp="1"/>
          </p:cNvSpPr>
          <p:nvPr>
            <p:ph type="sldNum" sz="quarter" idx="12"/>
          </p:nvPr>
        </p:nvSpPr>
        <p:spPr/>
        <p: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smtClean="0">
                <a:ln>
                  <a:noFill/>
                </a:ln>
                <a:solidFill>
                  <a:srgbClr val="000000">
                    <a:lumMod val="75000"/>
                    <a:lumOff val="25000"/>
                  </a:srgbClr>
                </a:solidFill>
                <a:effectLst/>
                <a:uLnTx/>
                <a:uFillTx/>
                <a:latin typeface="Arial" panose="020B0604020202020204"/>
                <a:ea typeface="+mn-ea"/>
                <a:cs typeface="+mn-cs"/>
              </a:rPr>
              <a:pPr marL="0" marR="0" lvl="0" indent="0" algn="ctr" defTabSz="609768" rtl="0" eaLnBrk="1" fontAlgn="auto" latinLnBrk="0" hangingPunct="1">
                <a:lnSpc>
                  <a:spcPct val="100000"/>
                </a:lnSpc>
                <a:spcBef>
                  <a:spcPts val="0"/>
                </a:spcBef>
                <a:spcAft>
                  <a:spcPts val="0"/>
                </a:spcAft>
                <a:buClrTx/>
                <a:buSzTx/>
                <a:buFontTx/>
                <a:buNone/>
                <a:tabLst/>
                <a:defRPr/>
              </a:pPr>
              <a:t>22</a:t>
            </a:fld>
            <a:endPar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759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BDC58-1642-4948-EB0B-9E5503ED762F}"/>
              </a:ext>
            </a:extLst>
          </p:cNvPr>
          <p:cNvSpPr>
            <a:spLocks noGrp="1"/>
          </p:cNvSpPr>
          <p:nvPr>
            <p:ph type="title"/>
          </p:nvPr>
        </p:nvSpPr>
        <p:spPr/>
        <p:txBody>
          <a:bodyPr/>
          <a:lstStyle/>
          <a:p>
            <a:r>
              <a:rPr lang="en-US" dirty="0"/>
              <a:t>A Few Requirements – NOT A COMPLETE LIST!!</a:t>
            </a:r>
          </a:p>
        </p:txBody>
      </p:sp>
      <p:sp>
        <p:nvSpPr>
          <p:cNvPr id="4" name="Footer Placeholder 3">
            <a:extLst>
              <a:ext uri="{FF2B5EF4-FFF2-40B4-BE49-F238E27FC236}">
                <a16:creationId xmlns:a16="http://schemas.microsoft.com/office/drawing/2014/main" id="{E38D81F3-8486-6656-0F35-28EA9FD76C47}"/>
              </a:ext>
            </a:extLst>
          </p:cNvPr>
          <p:cNvSpPr>
            <a:spLocks noGrp="1"/>
          </p:cNvSpPr>
          <p:nvPr>
            <p:ph type="ftr" sz="quarter" idx="11"/>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 2021 SSI</a:t>
            </a:r>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75178700-02D0-151E-CA59-695A7F5BAAF8}"/>
              </a:ext>
            </a:extLst>
          </p:cNvPr>
          <p:cNvSpPr>
            <a:spLocks noGrp="1"/>
          </p:cNvSpPr>
          <p:nvPr>
            <p:ph type="sldNum" sz="quarter" idx="12"/>
          </p:nvPr>
        </p:nvSpPr>
        <p:spPr/>
        <p: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fld id="{F641856B-A23D-4703-9B40-02F63E32CDA7}" type="slidenum">
              <a:rPr kumimoji="0" lang="en-US" sz="600" b="0" i="0" u="none" strike="noStrike" kern="1200" cap="none" spc="0" normalizeH="0" baseline="0" noProof="0" smtClean="0">
                <a:ln>
                  <a:noFill/>
                </a:ln>
                <a:solidFill>
                  <a:srgbClr val="000000">
                    <a:lumMod val="75000"/>
                    <a:lumOff val="25000"/>
                  </a:srgbClr>
                </a:solidFill>
                <a:effectLst/>
                <a:uLnTx/>
                <a:uFillTx/>
                <a:latin typeface="Arial" panose="020B0604020202020204"/>
                <a:ea typeface="+mn-ea"/>
                <a:cs typeface="+mn-cs"/>
              </a:rPr>
              <a:pPr marL="0" marR="0" lvl="0" indent="0" algn="ctr" defTabSz="609768" rtl="0" eaLnBrk="1" fontAlgn="auto" latinLnBrk="0" hangingPunct="1">
                <a:lnSpc>
                  <a:spcPct val="100000"/>
                </a:lnSpc>
                <a:spcBef>
                  <a:spcPts val="0"/>
                </a:spcBef>
                <a:spcAft>
                  <a:spcPts val="0"/>
                </a:spcAft>
                <a:buClrTx/>
                <a:buSzTx/>
                <a:buFontTx/>
                <a:buNone/>
                <a:tabLst/>
                <a:defRPr/>
              </a:pPr>
              <a:t>23</a:t>
            </a:fld>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6" name="Content Placeholder 2">
            <a:extLst>
              <a:ext uri="{FF2B5EF4-FFF2-40B4-BE49-F238E27FC236}">
                <a16:creationId xmlns:a16="http://schemas.microsoft.com/office/drawing/2014/main" id="{68F3E7FD-4799-9C0D-F8C7-5E373E42819A}"/>
              </a:ext>
            </a:extLst>
          </p:cNvPr>
          <p:cNvSpPr txBox="1">
            <a:spLocks/>
          </p:cNvSpPr>
          <p:nvPr/>
        </p:nvSpPr>
        <p:spPr>
          <a:xfrm>
            <a:off x="288516" y="954307"/>
            <a:ext cx="11621318" cy="4371513"/>
          </a:xfrm>
          <a:prstGeom prst="rect">
            <a:avLst/>
          </a:prstGeom>
        </p:spPr>
        <p:txBody>
          <a:bodyPr vert="horz" lIns="0" tIns="0" rIns="0" bIns="0" rtlCol="0">
            <a:noAutofit/>
          </a:bodyPr>
          <a:lstStyle>
            <a:lvl1pPr marL="0" indent="0" algn="l" defTabSz="685800" rtl="0" eaLnBrk="1" latinLnBrk="0" hangingPunct="1">
              <a:lnSpc>
                <a:spcPct val="100000"/>
              </a:lnSpc>
              <a:spcBef>
                <a:spcPts val="1800"/>
              </a:spcBef>
              <a:buFont typeface="Arial"/>
              <a:buNone/>
              <a:defRPr sz="2800" b="0" kern="1200">
                <a:solidFill>
                  <a:srgbClr val="2B2B2B"/>
                </a:solidFill>
                <a:latin typeface="+mn-lt"/>
                <a:ea typeface="+mn-ea"/>
                <a:cs typeface="+mn-cs"/>
              </a:defRPr>
            </a:lvl1pPr>
            <a:lvl2pPr marL="347663" indent="-342900" algn="l" defTabSz="685800" rtl="0" eaLnBrk="1" latinLnBrk="0" hangingPunct="1">
              <a:lnSpc>
                <a:spcPct val="100000"/>
              </a:lnSpc>
              <a:spcBef>
                <a:spcPts val="675"/>
              </a:spcBef>
              <a:buFont typeface="Arial" panose="020B0604020202020204" pitchFamily="34" charset="0"/>
              <a:buChar char="•"/>
              <a:tabLst/>
              <a:defRPr sz="2400" kern="1200">
                <a:solidFill>
                  <a:srgbClr val="2B2B2B"/>
                </a:solidFill>
                <a:latin typeface="+mn-lt"/>
                <a:ea typeface="+mn-ea"/>
                <a:cs typeface="+mn-cs"/>
              </a:defRPr>
            </a:lvl2pPr>
            <a:lvl3pPr marL="89297" indent="-89297" algn="l" defTabSz="685800" rtl="0" eaLnBrk="1" latinLnBrk="0" hangingPunct="1">
              <a:lnSpc>
                <a:spcPct val="100000"/>
              </a:lnSpc>
              <a:spcBef>
                <a:spcPts val="450"/>
              </a:spcBef>
              <a:buFont typeface="Arial" charset="0"/>
              <a:buChar char="•"/>
              <a:tabLst/>
              <a:defRPr sz="1800" kern="1200">
                <a:solidFill>
                  <a:srgbClr val="2B2B2B"/>
                </a:solidFill>
                <a:latin typeface="+mn-lt"/>
                <a:ea typeface="+mn-ea"/>
                <a:cs typeface="+mn-cs"/>
              </a:defRPr>
            </a:lvl3pPr>
            <a:lvl4pPr marL="171450" indent="-82154" algn="l" defTabSz="685800" rtl="0" eaLnBrk="1" latinLnBrk="0" hangingPunct="1">
              <a:lnSpc>
                <a:spcPct val="100000"/>
              </a:lnSpc>
              <a:spcBef>
                <a:spcPts val="450"/>
              </a:spcBef>
              <a:buFont typeface=".AppleSystemUIFont" charset="-120"/>
              <a:buChar char="–"/>
              <a:tabLst/>
              <a:defRPr sz="2400" kern="1200">
                <a:solidFill>
                  <a:srgbClr val="2B2B2B"/>
                </a:solidFill>
                <a:latin typeface="+mn-lt"/>
                <a:ea typeface="+mn-ea"/>
                <a:cs typeface="+mn-cs"/>
              </a:defRPr>
            </a:lvl4pPr>
            <a:lvl5pPr marL="171450" indent="-82154" algn="l" defTabSz="685800" rtl="0" eaLnBrk="1" latinLnBrk="0" hangingPunct="1">
              <a:lnSpc>
                <a:spcPct val="100000"/>
              </a:lnSpc>
              <a:spcBef>
                <a:spcPts val="450"/>
              </a:spcBef>
              <a:buFont typeface=".AppleSystemUIFont" charset="-120"/>
              <a:buChar char="–"/>
              <a:tabLst/>
              <a:defRPr sz="1800" kern="1200">
                <a:solidFill>
                  <a:srgbClr val="2B2B2B"/>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Standard API – Extended SysML v2 API?</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Multiple libraries with access control</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Permissions at multiple levels  - Library, Element, etc. </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Role-based permissions – Curator, user, creator, owner, etc. </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Configuration management of libraries, elements, patterns, ref architectures, etc.</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Search capabilities using keywords, types, purpose, domain, etc.</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Support for Vendor independent/dependent data formats </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Support for UML, SysML, UAF, etc.</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Support for non-UML tools (future?)</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Local, Department, Enterprise, Global, etc. hosted libraries</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Black box &amp; White box sharing</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Interest registration</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Update notifications</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Global element ID’s – the same component in multiple models has the same ID</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rPr>
              <a:t>Etc.</a:t>
            </a: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endParaRP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B2B2B"/>
              </a:solidFill>
              <a:effectLst/>
              <a:uLnTx/>
              <a:uFillTx/>
              <a:latin typeface="Arial" panose="020B0604020202020204"/>
              <a:ea typeface="+mn-ea"/>
              <a:cs typeface="+mn-cs"/>
            </a:endParaRPr>
          </a:p>
          <a:p>
            <a:pPr marL="347663" marR="0" lvl="1"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62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58B55-46EE-8551-77EF-A03A6F4D2618}"/>
              </a:ext>
            </a:extLst>
          </p:cNvPr>
          <p:cNvSpPr>
            <a:spLocks noGrp="1"/>
          </p:cNvSpPr>
          <p:nvPr>
            <p:ph type="title"/>
          </p:nvPr>
        </p:nvSpPr>
        <p:spPr>
          <a:xfrm>
            <a:off x="497147" y="400240"/>
            <a:ext cx="11390053" cy="328304"/>
          </a:xfrm>
        </p:spPr>
        <p:txBody>
          <a:bodyPr/>
          <a:lstStyle/>
          <a:p>
            <a:r>
              <a:rPr lang="en-US" sz="2800" dirty="0"/>
              <a:t>A Few Model Library Use Cases – NOT A COMPLETE LIST!! </a:t>
            </a:r>
          </a:p>
        </p:txBody>
      </p:sp>
      <p:sp>
        <p:nvSpPr>
          <p:cNvPr id="3" name="Content Placeholder 2">
            <a:extLst>
              <a:ext uri="{FF2B5EF4-FFF2-40B4-BE49-F238E27FC236}">
                <a16:creationId xmlns:a16="http://schemas.microsoft.com/office/drawing/2014/main" id="{D546A5C2-8BA3-7D91-528D-A54A5104CB55}"/>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977B1FF3-9141-3307-6E70-655F98B6EE86}"/>
              </a:ext>
            </a:extLst>
          </p:cNvPr>
          <p:cNvSpPr>
            <a:spLocks noGrp="1"/>
          </p:cNvSpPr>
          <p:nvPr>
            <p:ph type="ftr" sz="quarter" idx="11"/>
          </p:nvPr>
        </p:nvSpPr>
        <p:spPr>
          <a:xfrm>
            <a:off x="497147" y="6452932"/>
            <a:ext cx="394339" cy="92333"/>
          </a:xfrm>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 2021 SSI</a:t>
            </a:r>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5A1B7594-73DA-F588-9D97-966D43802CE8}"/>
              </a:ext>
            </a:extLst>
          </p:cNvPr>
          <p:cNvSpPr>
            <a:spLocks noGrp="1"/>
          </p:cNvSpPr>
          <p:nvPr>
            <p:ph type="sldNum" sz="quarter" idx="12"/>
          </p:nvPr>
        </p:nvSpPr>
        <p:spPr/>
        <p: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fld id="{F641856B-A23D-4703-9B40-02F63E32CDA7}" type="slidenum">
              <a:rPr kumimoji="0" lang="en-US" sz="600" b="0" i="0" u="none" strike="noStrike" kern="1200" cap="none" spc="0" normalizeH="0" baseline="0" noProof="0" smtClean="0">
                <a:ln>
                  <a:noFill/>
                </a:ln>
                <a:solidFill>
                  <a:srgbClr val="000000">
                    <a:lumMod val="75000"/>
                    <a:lumOff val="25000"/>
                  </a:srgbClr>
                </a:solidFill>
                <a:effectLst/>
                <a:uLnTx/>
                <a:uFillTx/>
                <a:latin typeface="Arial" panose="020B0604020202020204"/>
                <a:ea typeface="+mn-ea"/>
                <a:cs typeface="+mn-cs"/>
              </a:rPr>
              <a:pPr marL="0" marR="0" lvl="0" indent="0" algn="ctr" defTabSz="609768" rtl="0" eaLnBrk="1" fontAlgn="auto" latinLnBrk="0" hangingPunct="1">
                <a:lnSpc>
                  <a:spcPct val="100000"/>
                </a:lnSpc>
                <a:spcBef>
                  <a:spcPts val="0"/>
                </a:spcBef>
                <a:spcAft>
                  <a:spcPts val="0"/>
                </a:spcAft>
                <a:buClrTx/>
                <a:buSzTx/>
                <a:buFontTx/>
                <a:buNone/>
                <a:tabLst/>
                <a:defRPr/>
              </a:pPr>
              <a:t>24</a:t>
            </a:fld>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43D38DCF-C89F-8AFE-3FDF-A587A2756F42}"/>
              </a:ext>
            </a:extLst>
          </p:cNvPr>
          <p:cNvPicPr>
            <a:picLocks noChangeAspect="1"/>
          </p:cNvPicPr>
          <p:nvPr/>
        </p:nvPicPr>
        <p:blipFill>
          <a:blip r:embed="rId2"/>
          <a:stretch>
            <a:fillRect/>
          </a:stretch>
        </p:blipFill>
        <p:spPr>
          <a:xfrm>
            <a:off x="1267756" y="1073809"/>
            <a:ext cx="9662838" cy="5532665"/>
          </a:xfrm>
          <a:prstGeom prst="rect">
            <a:avLst/>
          </a:prstGeom>
        </p:spPr>
      </p:pic>
    </p:spTree>
    <p:extLst>
      <p:ext uri="{BB962C8B-B14F-4D97-AF65-F5344CB8AC3E}">
        <p14:creationId xmlns:p14="http://schemas.microsoft.com/office/powerpoint/2010/main" val="395026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89EE-3358-53B9-6470-6BAF53849692}"/>
              </a:ext>
            </a:extLst>
          </p:cNvPr>
          <p:cNvSpPr>
            <a:spLocks noGrp="1"/>
          </p:cNvSpPr>
          <p:nvPr>
            <p:ph type="title"/>
          </p:nvPr>
        </p:nvSpPr>
        <p:spPr/>
        <p:txBody>
          <a:bodyPr/>
          <a:lstStyle/>
          <a:p>
            <a:r>
              <a:rPr lang="en-US" sz="2400" dirty="0"/>
              <a:t>Modeling Concerns as Requirements: Another Example</a:t>
            </a:r>
          </a:p>
        </p:txBody>
      </p:sp>
      <p:pic>
        <p:nvPicPr>
          <p:cNvPr id="8" name="Content Placeholder 7">
            <a:extLst>
              <a:ext uri="{FF2B5EF4-FFF2-40B4-BE49-F238E27FC236}">
                <a16:creationId xmlns:a16="http://schemas.microsoft.com/office/drawing/2014/main" id="{0F1F86CB-AC74-186B-5A6A-C5506F720A95}"/>
              </a:ext>
            </a:extLst>
          </p:cNvPr>
          <p:cNvPicPr>
            <a:picLocks noGrp="1" noChangeAspect="1"/>
          </p:cNvPicPr>
          <p:nvPr>
            <p:ph idx="1"/>
          </p:nvPr>
        </p:nvPicPr>
        <p:blipFill>
          <a:blip r:embed="rId2"/>
          <a:stretch>
            <a:fillRect/>
          </a:stretch>
        </p:blipFill>
        <p:spPr>
          <a:xfrm>
            <a:off x="131218" y="1222785"/>
            <a:ext cx="9625430" cy="5259404"/>
          </a:xfrm>
        </p:spPr>
      </p:pic>
      <p:sp>
        <p:nvSpPr>
          <p:cNvPr id="4" name="Text Placeholder 3">
            <a:extLst>
              <a:ext uri="{FF2B5EF4-FFF2-40B4-BE49-F238E27FC236}">
                <a16:creationId xmlns:a16="http://schemas.microsoft.com/office/drawing/2014/main" id="{46227305-F404-1B3D-F1F8-6F60743EB90E}"/>
              </a:ext>
            </a:extLst>
          </p:cNvPr>
          <p:cNvSpPr>
            <a:spLocks noGrp="1"/>
          </p:cNvSpPr>
          <p:nvPr>
            <p:ph type="body" sz="quarter" idx="13"/>
          </p:nvPr>
        </p:nvSpPr>
        <p:spPr/>
        <p:txBody>
          <a:bodyPr/>
          <a:lstStyle/>
          <a:p>
            <a:r>
              <a:rPr lang="en-US" dirty="0"/>
              <a:t>Example of model library content creation</a:t>
            </a:r>
          </a:p>
        </p:txBody>
      </p:sp>
      <p:sp>
        <p:nvSpPr>
          <p:cNvPr id="5" name="Footer Placeholder 4">
            <a:extLst>
              <a:ext uri="{FF2B5EF4-FFF2-40B4-BE49-F238E27FC236}">
                <a16:creationId xmlns:a16="http://schemas.microsoft.com/office/drawing/2014/main" id="{63CFFFAC-8368-8675-6994-13DB07B900EB}"/>
              </a:ext>
            </a:extLst>
          </p:cNvPr>
          <p:cNvSpPr>
            <a:spLocks noGrp="1"/>
          </p:cNvSpPr>
          <p:nvPr>
            <p:ph type="ftr" sz="quarter" idx="11"/>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 2021 Object Management Group. All Rights Reserved.</a:t>
            </a:r>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CAB83539-32AC-C95A-F995-FDBDFDE30262}"/>
              </a:ext>
            </a:extLst>
          </p:cNvPr>
          <p:cNvSpPr>
            <a:spLocks noGrp="1"/>
          </p:cNvSpPr>
          <p:nvPr>
            <p:ph type="sldNum" sz="quarter" idx="12"/>
          </p:nvPr>
        </p:nvSpPr>
        <p:spPr/>
        <p: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fld id="{A82C3BC0-3EBF-3C4C-A3D8-795624EBC6AA}" type="slidenum">
              <a:rPr kumimoji="0" lang="en-US" sz="600" b="0" i="0" u="none" strike="noStrike" kern="1200" cap="none" spc="0" normalizeH="0" baseline="0" noProof="0" smtClean="0">
                <a:ln>
                  <a:noFill/>
                </a:ln>
                <a:solidFill>
                  <a:srgbClr val="000000">
                    <a:lumMod val="75000"/>
                    <a:lumOff val="25000"/>
                  </a:srgbClr>
                </a:solidFill>
                <a:effectLst/>
                <a:uLnTx/>
                <a:uFillTx/>
                <a:latin typeface="Arial" panose="020B0604020202020204"/>
                <a:ea typeface="+mn-ea"/>
                <a:cs typeface="+mn-cs"/>
              </a:rPr>
              <a:pPr marL="0" marR="0" lvl="0" indent="0" algn="ctr" defTabSz="609768" rtl="0" eaLnBrk="1" fontAlgn="auto" latinLnBrk="0" hangingPunct="1">
                <a:lnSpc>
                  <a:spcPct val="100000"/>
                </a:lnSpc>
                <a:spcBef>
                  <a:spcPts val="0"/>
                </a:spcBef>
                <a:spcAft>
                  <a:spcPts val="0"/>
                </a:spcAft>
                <a:buClrTx/>
                <a:buSzTx/>
                <a:buFontTx/>
                <a:buNone/>
                <a:tabLst/>
                <a:defRPr/>
              </a:pPr>
              <a:t>25</a:t>
            </a:fld>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33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89EE-3358-53B9-6470-6BAF53849692}"/>
              </a:ext>
            </a:extLst>
          </p:cNvPr>
          <p:cNvSpPr>
            <a:spLocks noGrp="1"/>
          </p:cNvSpPr>
          <p:nvPr>
            <p:ph type="title"/>
          </p:nvPr>
        </p:nvSpPr>
        <p:spPr/>
        <p:txBody>
          <a:bodyPr/>
          <a:lstStyle/>
          <a:p>
            <a:r>
              <a:rPr lang="en-US" sz="2400" dirty="0"/>
              <a:t>Airworthiness Domain Overlay</a:t>
            </a:r>
          </a:p>
        </p:txBody>
      </p:sp>
      <p:sp>
        <p:nvSpPr>
          <p:cNvPr id="4" name="Text Placeholder 3">
            <a:extLst>
              <a:ext uri="{FF2B5EF4-FFF2-40B4-BE49-F238E27FC236}">
                <a16:creationId xmlns:a16="http://schemas.microsoft.com/office/drawing/2014/main" id="{46227305-F404-1B3D-F1F8-6F60743EB90E}"/>
              </a:ext>
            </a:extLst>
          </p:cNvPr>
          <p:cNvSpPr>
            <a:spLocks noGrp="1"/>
          </p:cNvSpPr>
          <p:nvPr>
            <p:ph type="body" sz="quarter" idx="13"/>
          </p:nvPr>
        </p:nvSpPr>
        <p:spPr/>
        <p:txBody>
          <a:bodyPr/>
          <a:lstStyle/>
          <a:p>
            <a:r>
              <a:rPr lang="en-US" dirty="0"/>
              <a:t>Example of Standards Alignment</a:t>
            </a:r>
          </a:p>
        </p:txBody>
      </p:sp>
      <p:sp>
        <p:nvSpPr>
          <p:cNvPr id="5" name="Footer Placeholder 4">
            <a:extLst>
              <a:ext uri="{FF2B5EF4-FFF2-40B4-BE49-F238E27FC236}">
                <a16:creationId xmlns:a16="http://schemas.microsoft.com/office/drawing/2014/main" id="{63CFFFAC-8368-8675-6994-13DB07B900EB}"/>
              </a:ext>
            </a:extLst>
          </p:cNvPr>
          <p:cNvSpPr>
            <a:spLocks noGrp="1"/>
          </p:cNvSpPr>
          <p:nvPr>
            <p:ph type="ftr" sz="quarter" idx="11"/>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 2021 Object Management Group. All Rights Reserved.</a:t>
            </a:r>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CAB83539-32AC-C95A-F995-FDBDFDE30262}"/>
              </a:ext>
            </a:extLst>
          </p:cNvPr>
          <p:cNvSpPr>
            <a:spLocks noGrp="1"/>
          </p:cNvSpPr>
          <p:nvPr>
            <p:ph type="sldNum" sz="quarter" idx="12"/>
          </p:nvPr>
        </p:nvSpPr>
        <p:spPr/>
        <p: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fld id="{A82C3BC0-3EBF-3C4C-A3D8-795624EBC6AA}" type="slidenum">
              <a:rPr kumimoji="0" lang="en-US" sz="600" b="0" i="0" u="none" strike="noStrike" kern="1200" cap="none" spc="0" normalizeH="0" baseline="0" noProof="0" smtClean="0">
                <a:ln>
                  <a:noFill/>
                </a:ln>
                <a:solidFill>
                  <a:srgbClr val="000000">
                    <a:lumMod val="75000"/>
                    <a:lumOff val="25000"/>
                  </a:srgbClr>
                </a:solidFill>
                <a:effectLst/>
                <a:uLnTx/>
                <a:uFillTx/>
                <a:latin typeface="Arial" panose="020B0604020202020204"/>
                <a:ea typeface="+mn-ea"/>
                <a:cs typeface="+mn-cs"/>
              </a:rPr>
              <a:pPr marL="0" marR="0" lvl="0" indent="0" algn="ctr" defTabSz="609768" rtl="0" eaLnBrk="1" fontAlgn="auto" latinLnBrk="0" hangingPunct="1">
                <a:lnSpc>
                  <a:spcPct val="100000"/>
                </a:lnSpc>
                <a:spcBef>
                  <a:spcPts val="0"/>
                </a:spcBef>
                <a:spcAft>
                  <a:spcPts val="0"/>
                </a:spcAft>
                <a:buClrTx/>
                <a:buSzTx/>
                <a:buFontTx/>
                <a:buNone/>
                <a:tabLst/>
                <a:defRPr/>
              </a:pPr>
              <a:t>26</a:t>
            </a:fld>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7" name="Content Placeholder 6">
            <a:extLst>
              <a:ext uri="{FF2B5EF4-FFF2-40B4-BE49-F238E27FC236}">
                <a16:creationId xmlns:a16="http://schemas.microsoft.com/office/drawing/2014/main" id="{3733BD08-4122-6B68-4062-A6F686FCCE0A}"/>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D7E9FCF5-C1BF-84D4-A03B-40A98CEF0824}"/>
              </a:ext>
            </a:extLst>
          </p:cNvPr>
          <p:cNvPicPr>
            <a:picLocks noChangeAspect="1"/>
          </p:cNvPicPr>
          <p:nvPr/>
        </p:nvPicPr>
        <p:blipFill>
          <a:blip r:embed="rId2"/>
          <a:stretch>
            <a:fillRect/>
          </a:stretch>
        </p:blipFill>
        <p:spPr>
          <a:xfrm>
            <a:off x="226812" y="901562"/>
            <a:ext cx="10215636" cy="5563805"/>
          </a:xfrm>
          <a:prstGeom prst="rect">
            <a:avLst/>
          </a:prstGeom>
        </p:spPr>
      </p:pic>
    </p:spTree>
    <p:extLst>
      <p:ext uri="{BB962C8B-B14F-4D97-AF65-F5344CB8AC3E}">
        <p14:creationId xmlns:p14="http://schemas.microsoft.com/office/powerpoint/2010/main" val="17054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D9E753-9ECE-A2EC-03ED-2272E3E48502}"/>
              </a:ext>
            </a:extLst>
          </p:cNvPr>
          <p:cNvPicPr>
            <a:picLocks noChangeAspect="1"/>
          </p:cNvPicPr>
          <p:nvPr/>
        </p:nvPicPr>
        <p:blipFill>
          <a:blip r:embed="rId2"/>
          <a:stretch>
            <a:fillRect/>
          </a:stretch>
        </p:blipFill>
        <p:spPr>
          <a:xfrm>
            <a:off x="147299" y="1021832"/>
            <a:ext cx="9791904" cy="5523433"/>
          </a:xfrm>
          <a:prstGeom prst="rect">
            <a:avLst/>
          </a:prstGeom>
        </p:spPr>
      </p:pic>
      <p:sp>
        <p:nvSpPr>
          <p:cNvPr id="2" name="Title 1">
            <a:extLst>
              <a:ext uri="{FF2B5EF4-FFF2-40B4-BE49-F238E27FC236}">
                <a16:creationId xmlns:a16="http://schemas.microsoft.com/office/drawing/2014/main" id="{E87489EE-3358-53B9-6470-6BAF53849692}"/>
              </a:ext>
            </a:extLst>
          </p:cNvPr>
          <p:cNvSpPr>
            <a:spLocks noGrp="1"/>
          </p:cNvSpPr>
          <p:nvPr>
            <p:ph type="title"/>
          </p:nvPr>
        </p:nvSpPr>
        <p:spPr/>
        <p:txBody>
          <a:bodyPr/>
          <a:lstStyle/>
          <a:p>
            <a:r>
              <a:rPr lang="en-US" sz="2400" dirty="0"/>
              <a:t>Airworthiness Domain Overlay</a:t>
            </a:r>
          </a:p>
        </p:txBody>
      </p:sp>
      <p:sp>
        <p:nvSpPr>
          <p:cNvPr id="4" name="Text Placeholder 3">
            <a:extLst>
              <a:ext uri="{FF2B5EF4-FFF2-40B4-BE49-F238E27FC236}">
                <a16:creationId xmlns:a16="http://schemas.microsoft.com/office/drawing/2014/main" id="{46227305-F404-1B3D-F1F8-6F60743EB90E}"/>
              </a:ext>
            </a:extLst>
          </p:cNvPr>
          <p:cNvSpPr>
            <a:spLocks noGrp="1"/>
          </p:cNvSpPr>
          <p:nvPr>
            <p:ph type="body" sz="quarter" idx="13"/>
          </p:nvPr>
        </p:nvSpPr>
        <p:spPr/>
        <p:txBody>
          <a:bodyPr/>
          <a:lstStyle/>
          <a:p>
            <a:r>
              <a:rPr lang="en-US" dirty="0"/>
              <a:t>Providing clarification</a:t>
            </a:r>
          </a:p>
        </p:txBody>
      </p:sp>
      <p:sp>
        <p:nvSpPr>
          <p:cNvPr id="5" name="Footer Placeholder 4">
            <a:extLst>
              <a:ext uri="{FF2B5EF4-FFF2-40B4-BE49-F238E27FC236}">
                <a16:creationId xmlns:a16="http://schemas.microsoft.com/office/drawing/2014/main" id="{63CFFFAC-8368-8675-6994-13DB07B900EB}"/>
              </a:ext>
            </a:extLst>
          </p:cNvPr>
          <p:cNvSpPr>
            <a:spLocks noGrp="1"/>
          </p:cNvSpPr>
          <p:nvPr>
            <p:ph type="ftr" sz="quarter" idx="11"/>
          </p:nvPr>
        </p:nvSpPr>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 2021 Object Management Group. All Rights Reserved.</a:t>
            </a:r>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CAB83539-32AC-C95A-F995-FDBDFDE30262}"/>
              </a:ext>
            </a:extLst>
          </p:cNvPr>
          <p:cNvSpPr>
            <a:spLocks noGrp="1"/>
          </p:cNvSpPr>
          <p:nvPr>
            <p:ph type="sldNum" sz="quarter" idx="12"/>
          </p:nvPr>
        </p:nvSpPr>
        <p:spPr/>
        <p: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fld id="{A82C3BC0-3EBF-3C4C-A3D8-795624EBC6AA}" type="slidenum">
              <a:rPr kumimoji="0" lang="en-US" sz="600" b="0" i="0" u="none" strike="noStrike" kern="1200" cap="none" spc="0" normalizeH="0" baseline="0" noProof="0" smtClean="0">
                <a:ln>
                  <a:noFill/>
                </a:ln>
                <a:solidFill>
                  <a:srgbClr val="000000">
                    <a:lumMod val="75000"/>
                    <a:lumOff val="25000"/>
                  </a:srgbClr>
                </a:solidFill>
                <a:effectLst/>
                <a:uLnTx/>
                <a:uFillTx/>
                <a:latin typeface="Arial" panose="020B0604020202020204"/>
                <a:ea typeface="+mn-ea"/>
                <a:cs typeface="+mn-cs"/>
              </a:rPr>
              <a:pPr marL="0" marR="0" lvl="0" indent="0" algn="ctr" defTabSz="609768" rtl="0" eaLnBrk="1" fontAlgn="auto" latinLnBrk="0" hangingPunct="1">
                <a:lnSpc>
                  <a:spcPct val="100000"/>
                </a:lnSpc>
                <a:spcBef>
                  <a:spcPts val="0"/>
                </a:spcBef>
                <a:spcAft>
                  <a:spcPts val="0"/>
                </a:spcAft>
                <a:buClrTx/>
                <a:buSzTx/>
                <a:buFontTx/>
                <a:buNone/>
                <a:tabLst/>
                <a:defRPr/>
              </a:pPr>
              <a:t>27</a:t>
            </a:fld>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377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4F67-5B56-9FE7-1283-9828C94AF34A}"/>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348471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4F67-5B56-9FE7-1283-9828C94AF34A}"/>
              </a:ext>
            </a:extLst>
          </p:cNvPr>
          <p:cNvSpPr>
            <a:spLocks noGrp="1"/>
          </p:cNvSpPr>
          <p:nvPr>
            <p:ph type="ctrTitle"/>
          </p:nvPr>
        </p:nvSpPr>
        <p:spPr/>
        <p:txBody>
          <a:bodyPr/>
          <a:lstStyle/>
          <a:p>
            <a:r>
              <a:rPr lang="en-US" dirty="0"/>
              <a:t>Backup</a:t>
            </a:r>
          </a:p>
        </p:txBody>
      </p:sp>
    </p:spTree>
    <p:extLst>
      <p:ext uri="{BB962C8B-B14F-4D97-AF65-F5344CB8AC3E}">
        <p14:creationId xmlns:p14="http://schemas.microsoft.com/office/powerpoint/2010/main" val="343162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E7777-E01C-6B2D-6AAD-7EBD0D965EFE}"/>
              </a:ext>
            </a:extLst>
          </p:cNvPr>
          <p:cNvSpPr>
            <a:spLocks noGrp="1"/>
          </p:cNvSpPr>
          <p:nvPr>
            <p:ph type="title"/>
          </p:nvPr>
        </p:nvSpPr>
        <p:spPr>
          <a:xfrm>
            <a:off x="497147" y="400240"/>
            <a:ext cx="10804426" cy="328304"/>
          </a:xfrm>
        </p:spPr>
        <p:txBody>
          <a:bodyPr/>
          <a:lstStyle/>
          <a:p>
            <a:r>
              <a:rPr lang="en-US" dirty="0"/>
              <a:t>MBAcq User Group is an OMG Managed Community</a:t>
            </a:r>
          </a:p>
        </p:txBody>
      </p:sp>
      <p:sp>
        <p:nvSpPr>
          <p:cNvPr id="3" name="Content Placeholder 2">
            <a:extLst>
              <a:ext uri="{FF2B5EF4-FFF2-40B4-BE49-F238E27FC236}">
                <a16:creationId xmlns:a16="http://schemas.microsoft.com/office/drawing/2014/main" id="{7378223B-31A7-431E-0D1F-65261AA8B15D}"/>
              </a:ext>
            </a:extLst>
          </p:cNvPr>
          <p:cNvSpPr>
            <a:spLocks noGrp="1"/>
          </p:cNvSpPr>
          <p:nvPr>
            <p:ph idx="1"/>
          </p:nvPr>
        </p:nvSpPr>
        <p:spPr>
          <a:xfrm>
            <a:off x="8098476" y="994487"/>
            <a:ext cx="4099874" cy="2872433"/>
          </a:xfrm>
        </p:spPr>
        <p:txBody>
          <a:bodyPr>
            <a:normAutofit/>
          </a:bodyPr>
          <a:lstStyle/>
          <a:p>
            <a:pPr marL="457200" indent="-457200">
              <a:buFont typeface="Arial" panose="020B0604020202020204" pitchFamily="34" charset="0"/>
              <a:buChar char="•"/>
            </a:pPr>
            <a:r>
              <a:rPr lang="en-US" sz="1600" dirty="0"/>
              <a:t>Approved by the OMG BOD 26 September 2023 as an enduring OMG Entity</a:t>
            </a:r>
          </a:p>
          <a:p>
            <a:pPr marL="457200" indent="-457200">
              <a:buFont typeface="Arial" panose="020B0604020202020204" pitchFamily="34" charset="0"/>
              <a:buChar char="•"/>
            </a:pPr>
            <a:r>
              <a:rPr lang="en-US" sz="1600" dirty="0"/>
              <a:t>Founding Members</a:t>
            </a:r>
          </a:p>
          <a:p>
            <a:pPr marL="804863" lvl="1" indent="-457200"/>
            <a:r>
              <a:rPr lang="en-US" sz="1200" dirty="0"/>
              <a:t>Lockheed Martin (Laura Hart)</a:t>
            </a:r>
          </a:p>
          <a:p>
            <a:pPr marL="804863" lvl="1" indent="-457200"/>
            <a:r>
              <a:rPr lang="en-US" sz="1200" dirty="0"/>
              <a:t>The MITRE Corporation (Rae Anderson)</a:t>
            </a:r>
          </a:p>
          <a:p>
            <a:pPr marL="804863" lvl="1" indent="-457200"/>
            <a:r>
              <a:rPr lang="en-US" sz="1200" dirty="0"/>
              <a:t>The Aerospace Corporation (Toni Nolder)</a:t>
            </a:r>
            <a:endParaRPr lang="en-US" sz="1600" dirty="0"/>
          </a:p>
          <a:p>
            <a:pPr marL="804863" lvl="1" indent="-457200"/>
            <a:endParaRPr lang="en-US" sz="1200" dirty="0"/>
          </a:p>
          <a:p>
            <a:endParaRPr lang="en-US" sz="1600" dirty="0"/>
          </a:p>
          <a:p>
            <a:pPr marL="804863" lvl="1" indent="-457200"/>
            <a:endParaRPr lang="en-US" sz="1200" dirty="0"/>
          </a:p>
          <a:p>
            <a:pPr lvl="1" indent="0">
              <a:buNone/>
            </a:pPr>
            <a:endParaRPr lang="en-US" sz="1200" dirty="0"/>
          </a:p>
          <a:p>
            <a:pPr marL="457200" indent="-457200">
              <a:buFont typeface="Arial" panose="020B0604020202020204" pitchFamily="34" charset="0"/>
              <a:buChar char="•"/>
            </a:pPr>
            <a:endParaRPr lang="en-US" dirty="0"/>
          </a:p>
          <a:p>
            <a:endParaRPr lang="en-US" dirty="0"/>
          </a:p>
        </p:txBody>
      </p:sp>
      <p:sp>
        <p:nvSpPr>
          <p:cNvPr id="4" name="Footer Placeholder 3">
            <a:extLst>
              <a:ext uri="{FF2B5EF4-FFF2-40B4-BE49-F238E27FC236}">
                <a16:creationId xmlns:a16="http://schemas.microsoft.com/office/drawing/2014/main" id="{529A905B-D157-A2EC-3FAE-E8428EA54918}"/>
              </a:ext>
            </a:extLst>
          </p:cNvPr>
          <p:cNvSpPr>
            <a:spLocks noGrp="1"/>
          </p:cNvSpPr>
          <p:nvPr>
            <p:ph type="ftr" sz="quarter" idx="11"/>
          </p:nvPr>
        </p:nvSpPr>
        <p:spPr>
          <a:xfrm>
            <a:off x="497147" y="6452932"/>
            <a:ext cx="394339" cy="92333"/>
          </a:xfrm>
        </p:spPr>
        <p:txBody>
          <a:bodyPr/>
          <a:lstStyle/>
          <a:p>
            <a:pPr marL="0" marR="0" lvl="0" indent="0" algn="l" defTabSz="60976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lumMod val="75000"/>
                    <a:lumOff val="25000"/>
                  </a:srgbClr>
                </a:solidFill>
                <a:effectLst/>
                <a:uLnTx/>
                <a:uFillTx/>
                <a:latin typeface="Arial" panose="020B0604020202020204"/>
                <a:ea typeface="+mn-ea"/>
                <a:cs typeface="+mn-cs"/>
              </a:rPr>
              <a:t>© 2021 SSI</a:t>
            </a:r>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37219C25-6B05-B917-102E-52E36F351358}"/>
              </a:ext>
            </a:extLst>
          </p:cNvPr>
          <p:cNvSpPr>
            <a:spLocks noGrp="1"/>
          </p:cNvSpPr>
          <p:nvPr>
            <p:ph type="sldNum" sz="quarter" idx="12"/>
          </p:nvPr>
        </p:nvSpPr>
        <p:spPr/>
        <p:txBody>
          <a:bodyPr/>
          <a:lstStyle/>
          <a:p>
            <a:pPr marL="0" marR="0" lvl="0" indent="0" algn="ctr" defTabSz="609768" rtl="0" eaLnBrk="1" fontAlgn="auto" latinLnBrk="0" hangingPunct="1">
              <a:lnSpc>
                <a:spcPct val="100000"/>
              </a:lnSpc>
              <a:spcBef>
                <a:spcPts val="0"/>
              </a:spcBef>
              <a:spcAft>
                <a:spcPts val="0"/>
              </a:spcAft>
              <a:buClrTx/>
              <a:buSzTx/>
              <a:buFontTx/>
              <a:buNone/>
              <a:tabLst/>
              <a:defRPr/>
            </a:pPr>
            <a:fld id="{F641856B-A23D-4703-9B40-02F63E32CDA7}" type="slidenum">
              <a:rPr kumimoji="0" lang="en-US" sz="600" b="0" i="0" u="none" strike="noStrike" kern="1200" cap="none" spc="0" normalizeH="0" baseline="0" noProof="0" smtClean="0">
                <a:ln>
                  <a:noFill/>
                </a:ln>
                <a:solidFill>
                  <a:srgbClr val="000000">
                    <a:lumMod val="75000"/>
                    <a:lumOff val="25000"/>
                  </a:srgbClr>
                </a:solidFill>
                <a:effectLst/>
                <a:uLnTx/>
                <a:uFillTx/>
                <a:latin typeface="Arial" panose="020B0604020202020204"/>
                <a:ea typeface="+mn-ea"/>
                <a:cs typeface="+mn-cs"/>
              </a:rPr>
              <a:pPr marL="0" marR="0" lvl="0" indent="0" algn="ctr" defTabSz="609768" rtl="0" eaLnBrk="1" fontAlgn="auto" latinLnBrk="0" hangingPunct="1">
                <a:lnSpc>
                  <a:spcPct val="100000"/>
                </a:lnSpc>
                <a:spcBef>
                  <a:spcPts val="0"/>
                </a:spcBef>
                <a:spcAft>
                  <a:spcPts val="0"/>
                </a:spcAft>
                <a:buClrTx/>
                <a:buSzTx/>
                <a:buFontTx/>
                <a:buNone/>
                <a:tabLst/>
                <a:defRPr/>
              </a:pPr>
              <a:t>3</a:t>
            </a:fld>
            <a:endParaRPr kumimoji="0" lang="en-US" sz="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ADA0DE04-CD63-4F7D-CCAD-6E306AA23B64}"/>
              </a:ext>
            </a:extLst>
          </p:cNvPr>
          <p:cNvPicPr>
            <a:picLocks noChangeAspect="1"/>
          </p:cNvPicPr>
          <p:nvPr/>
        </p:nvPicPr>
        <p:blipFill>
          <a:blip r:embed="rId2"/>
          <a:stretch>
            <a:fillRect/>
          </a:stretch>
        </p:blipFill>
        <p:spPr>
          <a:xfrm>
            <a:off x="226812" y="933520"/>
            <a:ext cx="7725756" cy="5429182"/>
          </a:xfrm>
          <a:custGeom>
            <a:avLst/>
            <a:gdLst>
              <a:gd name="connsiteX0" fmla="*/ 0 w 7725756"/>
              <a:gd name="connsiteY0" fmla="*/ 0 h 5429182"/>
              <a:gd name="connsiteX1" fmla="*/ 671546 w 7725756"/>
              <a:gd name="connsiteY1" fmla="*/ 0 h 5429182"/>
              <a:gd name="connsiteX2" fmla="*/ 1343093 w 7725756"/>
              <a:gd name="connsiteY2" fmla="*/ 0 h 5429182"/>
              <a:gd name="connsiteX3" fmla="*/ 2014639 w 7725756"/>
              <a:gd name="connsiteY3" fmla="*/ 0 h 5429182"/>
              <a:gd name="connsiteX4" fmla="*/ 2686186 w 7725756"/>
              <a:gd name="connsiteY4" fmla="*/ 0 h 5429182"/>
              <a:gd name="connsiteX5" fmla="*/ 3434990 w 7725756"/>
              <a:gd name="connsiteY5" fmla="*/ 0 h 5429182"/>
              <a:gd name="connsiteX6" fmla="*/ 4029279 w 7725756"/>
              <a:gd name="connsiteY6" fmla="*/ 0 h 5429182"/>
              <a:gd name="connsiteX7" fmla="*/ 4700825 w 7725756"/>
              <a:gd name="connsiteY7" fmla="*/ 0 h 5429182"/>
              <a:gd name="connsiteX8" fmla="*/ 5295114 w 7725756"/>
              <a:gd name="connsiteY8" fmla="*/ 0 h 5429182"/>
              <a:gd name="connsiteX9" fmla="*/ 5889403 w 7725756"/>
              <a:gd name="connsiteY9" fmla="*/ 0 h 5429182"/>
              <a:gd name="connsiteX10" fmla="*/ 6483692 w 7725756"/>
              <a:gd name="connsiteY10" fmla="*/ 0 h 5429182"/>
              <a:gd name="connsiteX11" fmla="*/ 6846208 w 7725756"/>
              <a:gd name="connsiteY11" fmla="*/ 0 h 5429182"/>
              <a:gd name="connsiteX12" fmla="*/ 7725756 w 7725756"/>
              <a:gd name="connsiteY12" fmla="*/ 0 h 5429182"/>
              <a:gd name="connsiteX13" fmla="*/ 7725756 w 7725756"/>
              <a:gd name="connsiteY13" fmla="*/ 380043 h 5429182"/>
              <a:gd name="connsiteX14" fmla="*/ 7725756 w 7725756"/>
              <a:gd name="connsiteY14" fmla="*/ 977253 h 5429182"/>
              <a:gd name="connsiteX15" fmla="*/ 7725756 w 7725756"/>
              <a:gd name="connsiteY15" fmla="*/ 1465879 h 5429182"/>
              <a:gd name="connsiteX16" fmla="*/ 7725756 w 7725756"/>
              <a:gd name="connsiteY16" fmla="*/ 1900214 h 5429182"/>
              <a:gd name="connsiteX17" fmla="*/ 7725756 w 7725756"/>
              <a:gd name="connsiteY17" fmla="*/ 2280256 h 5429182"/>
              <a:gd name="connsiteX18" fmla="*/ 7725756 w 7725756"/>
              <a:gd name="connsiteY18" fmla="*/ 2714591 h 5429182"/>
              <a:gd name="connsiteX19" fmla="*/ 7725756 w 7725756"/>
              <a:gd name="connsiteY19" fmla="*/ 3148926 h 5429182"/>
              <a:gd name="connsiteX20" fmla="*/ 7725756 w 7725756"/>
              <a:gd name="connsiteY20" fmla="*/ 3691844 h 5429182"/>
              <a:gd name="connsiteX21" fmla="*/ 7725756 w 7725756"/>
              <a:gd name="connsiteY21" fmla="*/ 4234762 h 5429182"/>
              <a:gd name="connsiteX22" fmla="*/ 7725756 w 7725756"/>
              <a:gd name="connsiteY22" fmla="*/ 4723388 h 5429182"/>
              <a:gd name="connsiteX23" fmla="*/ 7725756 w 7725756"/>
              <a:gd name="connsiteY23" fmla="*/ 5429182 h 5429182"/>
              <a:gd name="connsiteX24" fmla="*/ 7285982 w 7725756"/>
              <a:gd name="connsiteY24" fmla="*/ 5429182 h 5429182"/>
              <a:gd name="connsiteX25" fmla="*/ 6691693 w 7725756"/>
              <a:gd name="connsiteY25" fmla="*/ 5429182 h 5429182"/>
              <a:gd name="connsiteX26" fmla="*/ 6020147 w 7725756"/>
              <a:gd name="connsiteY26" fmla="*/ 5429182 h 5429182"/>
              <a:gd name="connsiteX27" fmla="*/ 5657631 w 7725756"/>
              <a:gd name="connsiteY27" fmla="*/ 5429182 h 5429182"/>
              <a:gd name="connsiteX28" fmla="*/ 4908827 w 7725756"/>
              <a:gd name="connsiteY28" fmla="*/ 5429182 h 5429182"/>
              <a:gd name="connsiteX29" fmla="*/ 4391795 w 7725756"/>
              <a:gd name="connsiteY29" fmla="*/ 5429182 h 5429182"/>
              <a:gd name="connsiteX30" fmla="*/ 3720249 w 7725756"/>
              <a:gd name="connsiteY30" fmla="*/ 5429182 h 5429182"/>
              <a:gd name="connsiteX31" fmla="*/ 3357732 w 7725756"/>
              <a:gd name="connsiteY31" fmla="*/ 5429182 h 5429182"/>
              <a:gd name="connsiteX32" fmla="*/ 2608928 w 7725756"/>
              <a:gd name="connsiteY32" fmla="*/ 5429182 h 5429182"/>
              <a:gd name="connsiteX33" fmla="*/ 2091897 w 7725756"/>
              <a:gd name="connsiteY33" fmla="*/ 5429182 h 5429182"/>
              <a:gd name="connsiteX34" fmla="*/ 1497608 w 7725756"/>
              <a:gd name="connsiteY34" fmla="*/ 5429182 h 5429182"/>
              <a:gd name="connsiteX35" fmla="*/ 1057834 w 7725756"/>
              <a:gd name="connsiteY35" fmla="*/ 5429182 h 5429182"/>
              <a:gd name="connsiteX36" fmla="*/ 0 w 7725756"/>
              <a:gd name="connsiteY36" fmla="*/ 5429182 h 5429182"/>
              <a:gd name="connsiteX37" fmla="*/ 0 w 7725756"/>
              <a:gd name="connsiteY37" fmla="*/ 4777680 h 5429182"/>
              <a:gd name="connsiteX38" fmla="*/ 0 w 7725756"/>
              <a:gd name="connsiteY38" fmla="*/ 4234762 h 5429182"/>
              <a:gd name="connsiteX39" fmla="*/ 0 w 7725756"/>
              <a:gd name="connsiteY39" fmla="*/ 3854719 h 5429182"/>
              <a:gd name="connsiteX40" fmla="*/ 0 w 7725756"/>
              <a:gd name="connsiteY40" fmla="*/ 3257509 h 5429182"/>
              <a:gd name="connsiteX41" fmla="*/ 0 w 7725756"/>
              <a:gd name="connsiteY41" fmla="*/ 2714591 h 5429182"/>
              <a:gd name="connsiteX42" fmla="*/ 0 w 7725756"/>
              <a:gd name="connsiteY42" fmla="*/ 2117381 h 5429182"/>
              <a:gd name="connsiteX43" fmla="*/ 0 w 7725756"/>
              <a:gd name="connsiteY43" fmla="*/ 1574463 h 5429182"/>
              <a:gd name="connsiteX44" fmla="*/ 0 w 7725756"/>
              <a:gd name="connsiteY44" fmla="*/ 977253 h 5429182"/>
              <a:gd name="connsiteX45" fmla="*/ 0 w 7725756"/>
              <a:gd name="connsiteY45" fmla="*/ 0 h 542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25756" h="5429182" fill="none" extrusionOk="0">
                <a:moveTo>
                  <a:pt x="0" y="0"/>
                </a:moveTo>
                <a:cubicBezTo>
                  <a:pt x="141326" y="-6833"/>
                  <a:pt x="391992" y="38148"/>
                  <a:pt x="671546" y="0"/>
                </a:cubicBezTo>
                <a:cubicBezTo>
                  <a:pt x="951100" y="-38148"/>
                  <a:pt x="1151832" y="29555"/>
                  <a:pt x="1343093" y="0"/>
                </a:cubicBezTo>
                <a:cubicBezTo>
                  <a:pt x="1534354" y="-29555"/>
                  <a:pt x="1713263" y="28616"/>
                  <a:pt x="2014639" y="0"/>
                </a:cubicBezTo>
                <a:cubicBezTo>
                  <a:pt x="2316015" y="-28616"/>
                  <a:pt x="2402742" y="48938"/>
                  <a:pt x="2686186" y="0"/>
                </a:cubicBezTo>
                <a:cubicBezTo>
                  <a:pt x="2969630" y="-48938"/>
                  <a:pt x="3061826" y="35091"/>
                  <a:pt x="3434990" y="0"/>
                </a:cubicBezTo>
                <a:cubicBezTo>
                  <a:pt x="3808154" y="-35091"/>
                  <a:pt x="3760826" y="49909"/>
                  <a:pt x="4029279" y="0"/>
                </a:cubicBezTo>
                <a:cubicBezTo>
                  <a:pt x="4297732" y="-49909"/>
                  <a:pt x="4538583" y="55302"/>
                  <a:pt x="4700825" y="0"/>
                </a:cubicBezTo>
                <a:cubicBezTo>
                  <a:pt x="4863067" y="-55302"/>
                  <a:pt x="5155905" y="57279"/>
                  <a:pt x="5295114" y="0"/>
                </a:cubicBezTo>
                <a:cubicBezTo>
                  <a:pt x="5434323" y="-57279"/>
                  <a:pt x="5646162" y="16678"/>
                  <a:pt x="5889403" y="0"/>
                </a:cubicBezTo>
                <a:cubicBezTo>
                  <a:pt x="6132644" y="-16678"/>
                  <a:pt x="6346818" y="17809"/>
                  <a:pt x="6483692" y="0"/>
                </a:cubicBezTo>
                <a:cubicBezTo>
                  <a:pt x="6620566" y="-17809"/>
                  <a:pt x="6735606" y="17196"/>
                  <a:pt x="6846208" y="0"/>
                </a:cubicBezTo>
                <a:cubicBezTo>
                  <a:pt x="6956810" y="-17196"/>
                  <a:pt x="7475193" y="72199"/>
                  <a:pt x="7725756" y="0"/>
                </a:cubicBezTo>
                <a:cubicBezTo>
                  <a:pt x="7728189" y="85130"/>
                  <a:pt x="7691598" y="286225"/>
                  <a:pt x="7725756" y="380043"/>
                </a:cubicBezTo>
                <a:cubicBezTo>
                  <a:pt x="7759914" y="473861"/>
                  <a:pt x="7671807" y="690701"/>
                  <a:pt x="7725756" y="977253"/>
                </a:cubicBezTo>
                <a:cubicBezTo>
                  <a:pt x="7779705" y="1263805"/>
                  <a:pt x="7685421" y="1366829"/>
                  <a:pt x="7725756" y="1465879"/>
                </a:cubicBezTo>
                <a:cubicBezTo>
                  <a:pt x="7766091" y="1564929"/>
                  <a:pt x="7723595" y="1703853"/>
                  <a:pt x="7725756" y="1900214"/>
                </a:cubicBezTo>
                <a:cubicBezTo>
                  <a:pt x="7727917" y="2096576"/>
                  <a:pt x="7719709" y="2151493"/>
                  <a:pt x="7725756" y="2280256"/>
                </a:cubicBezTo>
                <a:cubicBezTo>
                  <a:pt x="7731803" y="2409019"/>
                  <a:pt x="7710663" y="2563628"/>
                  <a:pt x="7725756" y="2714591"/>
                </a:cubicBezTo>
                <a:cubicBezTo>
                  <a:pt x="7740849" y="2865554"/>
                  <a:pt x="7722109" y="2990896"/>
                  <a:pt x="7725756" y="3148926"/>
                </a:cubicBezTo>
                <a:cubicBezTo>
                  <a:pt x="7729403" y="3306957"/>
                  <a:pt x="7672308" y="3577756"/>
                  <a:pt x="7725756" y="3691844"/>
                </a:cubicBezTo>
                <a:cubicBezTo>
                  <a:pt x="7779204" y="3805932"/>
                  <a:pt x="7683773" y="4111190"/>
                  <a:pt x="7725756" y="4234762"/>
                </a:cubicBezTo>
                <a:cubicBezTo>
                  <a:pt x="7767739" y="4358334"/>
                  <a:pt x="7678681" y="4544188"/>
                  <a:pt x="7725756" y="4723388"/>
                </a:cubicBezTo>
                <a:cubicBezTo>
                  <a:pt x="7772831" y="4902588"/>
                  <a:pt x="7709351" y="5180134"/>
                  <a:pt x="7725756" y="5429182"/>
                </a:cubicBezTo>
                <a:cubicBezTo>
                  <a:pt x="7554285" y="5478066"/>
                  <a:pt x="7486672" y="5426654"/>
                  <a:pt x="7285982" y="5429182"/>
                </a:cubicBezTo>
                <a:cubicBezTo>
                  <a:pt x="7085292" y="5431710"/>
                  <a:pt x="6812828" y="5427830"/>
                  <a:pt x="6691693" y="5429182"/>
                </a:cubicBezTo>
                <a:cubicBezTo>
                  <a:pt x="6570558" y="5430534"/>
                  <a:pt x="6228001" y="5411421"/>
                  <a:pt x="6020147" y="5429182"/>
                </a:cubicBezTo>
                <a:cubicBezTo>
                  <a:pt x="5812293" y="5446943"/>
                  <a:pt x="5735328" y="5393494"/>
                  <a:pt x="5657631" y="5429182"/>
                </a:cubicBezTo>
                <a:cubicBezTo>
                  <a:pt x="5579934" y="5464870"/>
                  <a:pt x="5235817" y="5398815"/>
                  <a:pt x="4908827" y="5429182"/>
                </a:cubicBezTo>
                <a:cubicBezTo>
                  <a:pt x="4581837" y="5459549"/>
                  <a:pt x="4606387" y="5405542"/>
                  <a:pt x="4391795" y="5429182"/>
                </a:cubicBezTo>
                <a:cubicBezTo>
                  <a:pt x="4177203" y="5452822"/>
                  <a:pt x="3872334" y="5395693"/>
                  <a:pt x="3720249" y="5429182"/>
                </a:cubicBezTo>
                <a:cubicBezTo>
                  <a:pt x="3568164" y="5462671"/>
                  <a:pt x="3530552" y="5412976"/>
                  <a:pt x="3357732" y="5429182"/>
                </a:cubicBezTo>
                <a:cubicBezTo>
                  <a:pt x="3184912" y="5445388"/>
                  <a:pt x="2840100" y="5372983"/>
                  <a:pt x="2608928" y="5429182"/>
                </a:cubicBezTo>
                <a:cubicBezTo>
                  <a:pt x="2377756" y="5485381"/>
                  <a:pt x="2292631" y="5390994"/>
                  <a:pt x="2091897" y="5429182"/>
                </a:cubicBezTo>
                <a:cubicBezTo>
                  <a:pt x="1891163" y="5467370"/>
                  <a:pt x="1711508" y="5358797"/>
                  <a:pt x="1497608" y="5429182"/>
                </a:cubicBezTo>
                <a:cubicBezTo>
                  <a:pt x="1283708" y="5499567"/>
                  <a:pt x="1211045" y="5392535"/>
                  <a:pt x="1057834" y="5429182"/>
                </a:cubicBezTo>
                <a:cubicBezTo>
                  <a:pt x="904623" y="5465829"/>
                  <a:pt x="381145" y="5315756"/>
                  <a:pt x="0" y="5429182"/>
                </a:cubicBezTo>
                <a:cubicBezTo>
                  <a:pt x="-31380" y="5184591"/>
                  <a:pt x="61765" y="5038204"/>
                  <a:pt x="0" y="4777680"/>
                </a:cubicBezTo>
                <a:cubicBezTo>
                  <a:pt x="-61765" y="4517156"/>
                  <a:pt x="59731" y="4440984"/>
                  <a:pt x="0" y="4234762"/>
                </a:cubicBezTo>
                <a:cubicBezTo>
                  <a:pt x="-59731" y="4028540"/>
                  <a:pt x="38306" y="3955296"/>
                  <a:pt x="0" y="3854719"/>
                </a:cubicBezTo>
                <a:cubicBezTo>
                  <a:pt x="-38306" y="3754142"/>
                  <a:pt x="66238" y="3509869"/>
                  <a:pt x="0" y="3257509"/>
                </a:cubicBezTo>
                <a:cubicBezTo>
                  <a:pt x="-66238" y="3005149"/>
                  <a:pt x="42683" y="2937930"/>
                  <a:pt x="0" y="2714591"/>
                </a:cubicBezTo>
                <a:cubicBezTo>
                  <a:pt x="-42683" y="2491252"/>
                  <a:pt x="30396" y="2361437"/>
                  <a:pt x="0" y="2117381"/>
                </a:cubicBezTo>
                <a:cubicBezTo>
                  <a:pt x="-30396" y="1873325"/>
                  <a:pt x="15479" y="1793631"/>
                  <a:pt x="0" y="1574463"/>
                </a:cubicBezTo>
                <a:cubicBezTo>
                  <a:pt x="-15479" y="1355295"/>
                  <a:pt x="37525" y="1199259"/>
                  <a:pt x="0" y="977253"/>
                </a:cubicBezTo>
                <a:cubicBezTo>
                  <a:pt x="-37525" y="755247"/>
                  <a:pt x="25417" y="458876"/>
                  <a:pt x="0" y="0"/>
                </a:cubicBezTo>
                <a:close/>
              </a:path>
              <a:path w="7725756" h="5429182" stroke="0" extrusionOk="0">
                <a:moveTo>
                  <a:pt x="0" y="0"/>
                </a:moveTo>
                <a:cubicBezTo>
                  <a:pt x="144798" y="-4923"/>
                  <a:pt x="338768" y="48290"/>
                  <a:pt x="517031" y="0"/>
                </a:cubicBezTo>
                <a:cubicBezTo>
                  <a:pt x="695294" y="-48290"/>
                  <a:pt x="761053" y="41773"/>
                  <a:pt x="879548" y="0"/>
                </a:cubicBezTo>
                <a:cubicBezTo>
                  <a:pt x="998043" y="-41773"/>
                  <a:pt x="1257399" y="2894"/>
                  <a:pt x="1628352" y="0"/>
                </a:cubicBezTo>
                <a:cubicBezTo>
                  <a:pt x="1999305" y="-2894"/>
                  <a:pt x="2024042" y="18293"/>
                  <a:pt x="2145383" y="0"/>
                </a:cubicBezTo>
                <a:cubicBezTo>
                  <a:pt x="2266724" y="-18293"/>
                  <a:pt x="2535203" y="19493"/>
                  <a:pt x="2662414" y="0"/>
                </a:cubicBezTo>
                <a:cubicBezTo>
                  <a:pt x="2789625" y="-19493"/>
                  <a:pt x="3100160" y="31073"/>
                  <a:pt x="3411218" y="0"/>
                </a:cubicBezTo>
                <a:cubicBezTo>
                  <a:pt x="3722276" y="-31073"/>
                  <a:pt x="3738072" y="22112"/>
                  <a:pt x="3850992" y="0"/>
                </a:cubicBezTo>
                <a:cubicBezTo>
                  <a:pt x="3963912" y="-22112"/>
                  <a:pt x="4290326" y="77648"/>
                  <a:pt x="4599796" y="0"/>
                </a:cubicBezTo>
                <a:cubicBezTo>
                  <a:pt x="4909266" y="-77648"/>
                  <a:pt x="5015020" y="53143"/>
                  <a:pt x="5348600" y="0"/>
                </a:cubicBezTo>
                <a:cubicBezTo>
                  <a:pt x="5682180" y="-53143"/>
                  <a:pt x="5767270" y="22223"/>
                  <a:pt x="5942889" y="0"/>
                </a:cubicBezTo>
                <a:cubicBezTo>
                  <a:pt x="6118508" y="-22223"/>
                  <a:pt x="6350821" y="30761"/>
                  <a:pt x="6691693" y="0"/>
                </a:cubicBezTo>
                <a:cubicBezTo>
                  <a:pt x="7032565" y="-30761"/>
                  <a:pt x="7000695" y="12668"/>
                  <a:pt x="7208725" y="0"/>
                </a:cubicBezTo>
                <a:cubicBezTo>
                  <a:pt x="7416755" y="-12668"/>
                  <a:pt x="7534957" y="61508"/>
                  <a:pt x="7725756" y="0"/>
                </a:cubicBezTo>
                <a:cubicBezTo>
                  <a:pt x="7790728" y="238243"/>
                  <a:pt x="7691175" y="431169"/>
                  <a:pt x="7725756" y="597210"/>
                </a:cubicBezTo>
                <a:cubicBezTo>
                  <a:pt x="7760337" y="763251"/>
                  <a:pt x="7665357" y="975682"/>
                  <a:pt x="7725756" y="1140128"/>
                </a:cubicBezTo>
                <a:cubicBezTo>
                  <a:pt x="7786155" y="1304574"/>
                  <a:pt x="7723144" y="1536472"/>
                  <a:pt x="7725756" y="1683046"/>
                </a:cubicBezTo>
                <a:cubicBezTo>
                  <a:pt x="7728368" y="1829620"/>
                  <a:pt x="7706249" y="2011094"/>
                  <a:pt x="7725756" y="2280256"/>
                </a:cubicBezTo>
                <a:cubicBezTo>
                  <a:pt x="7745263" y="2549418"/>
                  <a:pt x="7713937" y="2670413"/>
                  <a:pt x="7725756" y="2877466"/>
                </a:cubicBezTo>
                <a:cubicBezTo>
                  <a:pt x="7737575" y="3084519"/>
                  <a:pt x="7700460" y="3245389"/>
                  <a:pt x="7725756" y="3474676"/>
                </a:cubicBezTo>
                <a:cubicBezTo>
                  <a:pt x="7751052" y="3703963"/>
                  <a:pt x="7710346" y="3743716"/>
                  <a:pt x="7725756" y="3854719"/>
                </a:cubicBezTo>
                <a:cubicBezTo>
                  <a:pt x="7741166" y="3965722"/>
                  <a:pt x="7722991" y="4137357"/>
                  <a:pt x="7725756" y="4289054"/>
                </a:cubicBezTo>
                <a:cubicBezTo>
                  <a:pt x="7728521" y="4440751"/>
                  <a:pt x="7669907" y="4612587"/>
                  <a:pt x="7725756" y="4886264"/>
                </a:cubicBezTo>
                <a:cubicBezTo>
                  <a:pt x="7781605" y="5159941"/>
                  <a:pt x="7685879" y="5215552"/>
                  <a:pt x="7725756" y="5429182"/>
                </a:cubicBezTo>
                <a:cubicBezTo>
                  <a:pt x="7596838" y="5465949"/>
                  <a:pt x="7442928" y="5387390"/>
                  <a:pt x="7285982" y="5429182"/>
                </a:cubicBezTo>
                <a:cubicBezTo>
                  <a:pt x="7129036" y="5470974"/>
                  <a:pt x="7062033" y="5410188"/>
                  <a:pt x="6923466" y="5429182"/>
                </a:cubicBezTo>
                <a:cubicBezTo>
                  <a:pt x="6784899" y="5448176"/>
                  <a:pt x="6665657" y="5387716"/>
                  <a:pt x="6560950" y="5429182"/>
                </a:cubicBezTo>
                <a:cubicBezTo>
                  <a:pt x="6456243" y="5470648"/>
                  <a:pt x="6114307" y="5409455"/>
                  <a:pt x="5966661" y="5429182"/>
                </a:cubicBezTo>
                <a:cubicBezTo>
                  <a:pt x="5819015" y="5448909"/>
                  <a:pt x="5739672" y="5413858"/>
                  <a:pt x="5526887" y="5429182"/>
                </a:cubicBezTo>
                <a:cubicBezTo>
                  <a:pt x="5314102" y="5444506"/>
                  <a:pt x="5133601" y="5427996"/>
                  <a:pt x="4855341" y="5429182"/>
                </a:cubicBezTo>
                <a:cubicBezTo>
                  <a:pt x="4577081" y="5430368"/>
                  <a:pt x="4610386" y="5416715"/>
                  <a:pt x="4415567" y="5429182"/>
                </a:cubicBezTo>
                <a:cubicBezTo>
                  <a:pt x="4220748" y="5441649"/>
                  <a:pt x="4036481" y="5387248"/>
                  <a:pt x="3744020" y="5429182"/>
                </a:cubicBezTo>
                <a:cubicBezTo>
                  <a:pt x="3451559" y="5471116"/>
                  <a:pt x="3492608" y="5413807"/>
                  <a:pt x="3381504" y="5429182"/>
                </a:cubicBezTo>
                <a:cubicBezTo>
                  <a:pt x="3270400" y="5444557"/>
                  <a:pt x="2854347" y="5362156"/>
                  <a:pt x="2709957" y="5429182"/>
                </a:cubicBezTo>
                <a:cubicBezTo>
                  <a:pt x="2565567" y="5496208"/>
                  <a:pt x="2398621" y="5412500"/>
                  <a:pt x="2270184" y="5429182"/>
                </a:cubicBezTo>
                <a:cubicBezTo>
                  <a:pt x="2141747" y="5445864"/>
                  <a:pt x="2008917" y="5421449"/>
                  <a:pt x="1907667" y="5429182"/>
                </a:cubicBezTo>
                <a:cubicBezTo>
                  <a:pt x="1806417" y="5436915"/>
                  <a:pt x="1631815" y="5381712"/>
                  <a:pt x="1467894" y="5429182"/>
                </a:cubicBezTo>
                <a:cubicBezTo>
                  <a:pt x="1303973" y="5476652"/>
                  <a:pt x="1011689" y="5349139"/>
                  <a:pt x="796347" y="5429182"/>
                </a:cubicBezTo>
                <a:cubicBezTo>
                  <a:pt x="581005" y="5509225"/>
                  <a:pt x="202049" y="5399515"/>
                  <a:pt x="0" y="5429182"/>
                </a:cubicBezTo>
                <a:cubicBezTo>
                  <a:pt x="-10518" y="5332787"/>
                  <a:pt x="25223" y="5197713"/>
                  <a:pt x="0" y="5049139"/>
                </a:cubicBezTo>
                <a:cubicBezTo>
                  <a:pt x="-25223" y="4900565"/>
                  <a:pt x="6454" y="4764900"/>
                  <a:pt x="0" y="4669097"/>
                </a:cubicBezTo>
                <a:cubicBezTo>
                  <a:pt x="-6454" y="4573294"/>
                  <a:pt x="40328" y="4350093"/>
                  <a:pt x="0" y="4071887"/>
                </a:cubicBezTo>
                <a:cubicBezTo>
                  <a:pt x="-40328" y="3793681"/>
                  <a:pt x="44942" y="3859996"/>
                  <a:pt x="0" y="3691844"/>
                </a:cubicBezTo>
                <a:cubicBezTo>
                  <a:pt x="-44942" y="3523692"/>
                  <a:pt x="5494" y="3413883"/>
                  <a:pt x="0" y="3148926"/>
                </a:cubicBezTo>
                <a:cubicBezTo>
                  <a:pt x="-5494" y="2883969"/>
                  <a:pt x="25333" y="2842830"/>
                  <a:pt x="0" y="2714591"/>
                </a:cubicBezTo>
                <a:cubicBezTo>
                  <a:pt x="-25333" y="2586353"/>
                  <a:pt x="56655" y="2289034"/>
                  <a:pt x="0" y="2171673"/>
                </a:cubicBezTo>
                <a:cubicBezTo>
                  <a:pt x="-56655" y="2054312"/>
                  <a:pt x="30734" y="1823337"/>
                  <a:pt x="0" y="1628755"/>
                </a:cubicBezTo>
                <a:cubicBezTo>
                  <a:pt x="-30734" y="1434173"/>
                  <a:pt x="40570" y="1209841"/>
                  <a:pt x="0" y="1085836"/>
                </a:cubicBezTo>
                <a:cubicBezTo>
                  <a:pt x="-40570" y="961831"/>
                  <a:pt x="54960" y="720303"/>
                  <a:pt x="0" y="542918"/>
                </a:cubicBezTo>
                <a:cubicBezTo>
                  <a:pt x="-54960" y="365533"/>
                  <a:pt x="17659" y="110090"/>
                  <a:pt x="0" y="0"/>
                </a:cubicBezTo>
                <a:close/>
              </a:path>
            </a:pathLst>
          </a:custGeom>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6" name="Rectangle 5">
            <a:extLst>
              <a:ext uri="{FF2B5EF4-FFF2-40B4-BE49-F238E27FC236}">
                <a16:creationId xmlns:a16="http://schemas.microsoft.com/office/drawing/2014/main" id="{C82F3B4B-7709-9EA7-278D-D66DD8511D01}"/>
              </a:ext>
            </a:extLst>
          </p:cNvPr>
          <p:cNvSpPr/>
          <p:nvPr/>
        </p:nvSpPr>
        <p:spPr>
          <a:xfrm rot="1336929">
            <a:off x="720431" y="2883356"/>
            <a:ext cx="10738837" cy="830997"/>
          </a:xfrm>
          <a:prstGeom prst="rect">
            <a:avLst/>
          </a:prstGeom>
          <a:noFill/>
        </p:spPr>
        <p:txBody>
          <a:bodyPr wrap="none" lIns="91440" tIns="45720" rIns="91440" bIns="45720">
            <a:spAutoFit/>
          </a:bodyPr>
          <a:lstStyle/>
          <a:p>
            <a:pPr algn="ctr"/>
            <a:r>
              <a:rPr lang="en-US" sz="4800" b="0" cap="none" spc="0" dirty="0">
                <a:ln w="0"/>
                <a:solidFill>
                  <a:srgbClr val="002060"/>
                </a:solidFill>
                <a:effectLst>
                  <a:reflection blurRad="6350" stA="53000" endA="300" endPos="35500" dir="5400000" sy="-90000" algn="bl" rotWithShape="0"/>
                </a:effectLst>
              </a:rPr>
              <a:t>Approved by the OMG BOD 9/26/2023</a:t>
            </a:r>
          </a:p>
        </p:txBody>
      </p:sp>
    </p:spTree>
    <p:extLst>
      <p:ext uri="{BB962C8B-B14F-4D97-AF65-F5344CB8AC3E}">
        <p14:creationId xmlns:p14="http://schemas.microsoft.com/office/powerpoint/2010/main" val="22379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2595-BC9E-4003-AB4B-D37FF9286BB9}"/>
              </a:ext>
            </a:extLst>
          </p:cNvPr>
          <p:cNvSpPr>
            <a:spLocks noGrp="1"/>
          </p:cNvSpPr>
          <p:nvPr>
            <p:ph type="title"/>
          </p:nvPr>
        </p:nvSpPr>
        <p:spPr>
          <a:xfrm>
            <a:off x="2709799" y="198543"/>
            <a:ext cx="8851392" cy="740653"/>
          </a:xfrm>
        </p:spPr>
        <p:txBody>
          <a:bodyPr>
            <a:normAutofit/>
          </a:bodyPr>
          <a:lstStyle/>
          <a:p>
            <a:r>
              <a:rPr lang="en-US" sz="2400" dirty="0"/>
              <a:t>MBAcq: RFP Preparation and Planning</a:t>
            </a:r>
          </a:p>
        </p:txBody>
      </p:sp>
      <p:sp>
        <p:nvSpPr>
          <p:cNvPr id="4" name="Slide Number Placeholder 3">
            <a:extLst>
              <a:ext uri="{FF2B5EF4-FFF2-40B4-BE49-F238E27FC236}">
                <a16:creationId xmlns:a16="http://schemas.microsoft.com/office/drawing/2014/main" id="{DB54B630-AAAB-476B-83BF-F6963545F61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A88CC926-50CF-4A7B-BC27-E5891525D1F2}"/>
              </a:ext>
            </a:extLst>
          </p:cNvPr>
          <p:cNvGrpSpPr/>
          <p:nvPr/>
        </p:nvGrpSpPr>
        <p:grpSpPr>
          <a:xfrm>
            <a:off x="1909218" y="1181598"/>
            <a:ext cx="7467600" cy="954114"/>
            <a:chOff x="1981200" y="1246170"/>
            <a:chExt cx="7467600" cy="954114"/>
          </a:xfrm>
        </p:grpSpPr>
        <p:sp>
          <p:nvSpPr>
            <p:cNvPr id="6" name="Flowchart: Extract 5">
              <a:extLst>
                <a:ext uri="{FF2B5EF4-FFF2-40B4-BE49-F238E27FC236}">
                  <a16:creationId xmlns:a16="http://schemas.microsoft.com/office/drawing/2014/main" id="{DDE9287C-BFB3-4641-AB7C-1B0A600F8422}"/>
                </a:ext>
              </a:extLst>
            </p:cNvPr>
            <p:cNvSpPr/>
            <p:nvPr/>
          </p:nvSpPr>
          <p:spPr>
            <a:xfrm>
              <a:off x="3352800" y="1709848"/>
              <a:ext cx="152400" cy="2482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3CA4D12-2657-4DD9-A571-CB908A57B765}"/>
                </a:ext>
              </a:extLst>
            </p:cNvPr>
            <p:cNvSpPr txBox="1"/>
            <p:nvPr/>
          </p:nvSpPr>
          <p:spPr>
            <a:xfrm>
              <a:off x="3200412" y="1892507"/>
              <a:ext cx="4571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RFP</a:t>
              </a:r>
            </a:p>
          </p:txBody>
        </p:sp>
        <p:sp>
          <p:nvSpPr>
            <p:cNvPr id="8" name="Flowchart: Extract 7">
              <a:extLst>
                <a:ext uri="{FF2B5EF4-FFF2-40B4-BE49-F238E27FC236}">
                  <a16:creationId xmlns:a16="http://schemas.microsoft.com/office/drawing/2014/main" id="{E0FC69F1-09AE-418C-BE83-E7E4ADE80338}"/>
                </a:ext>
              </a:extLst>
            </p:cNvPr>
            <p:cNvSpPr/>
            <p:nvPr/>
          </p:nvSpPr>
          <p:spPr>
            <a:xfrm>
              <a:off x="6324600" y="1686539"/>
              <a:ext cx="152400" cy="2482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720AB6D-FC95-40BF-A6E4-3BB7DF4D73AA}"/>
                </a:ext>
              </a:extLst>
            </p:cNvPr>
            <p:cNvSpPr txBox="1"/>
            <p:nvPr/>
          </p:nvSpPr>
          <p:spPr>
            <a:xfrm>
              <a:off x="6072633" y="1864334"/>
              <a:ext cx="6563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Award</a:t>
              </a:r>
            </a:p>
          </p:txBody>
        </p:sp>
        <p:graphicFrame>
          <p:nvGraphicFramePr>
            <p:cNvPr id="13" name="Diagram 12">
              <a:extLst>
                <a:ext uri="{FF2B5EF4-FFF2-40B4-BE49-F238E27FC236}">
                  <a16:creationId xmlns:a16="http://schemas.microsoft.com/office/drawing/2014/main" id="{1D217167-C800-42AA-B77A-1163D54C64A4}"/>
                </a:ext>
              </a:extLst>
            </p:cNvPr>
            <p:cNvGraphicFramePr/>
            <p:nvPr/>
          </p:nvGraphicFramePr>
          <p:xfrm>
            <a:off x="1981200" y="1246170"/>
            <a:ext cx="7467600" cy="36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39" name="TextBox 38">
            <a:extLst>
              <a:ext uri="{FF2B5EF4-FFF2-40B4-BE49-F238E27FC236}">
                <a16:creationId xmlns:a16="http://schemas.microsoft.com/office/drawing/2014/main" id="{58BC90EC-74B3-4624-BA08-8054CD0A6FCE}"/>
              </a:ext>
            </a:extLst>
          </p:cNvPr>
          <p:cNvSpPr txBox="1"/>
          <p:nvPr/>
        </p:nvSpPr>
        <p:spPr>
          <a:xfrm>
            <a:off x="185124" y="2252266"/>
            <a:ext cx="11631055"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During RFP Preparation and Planning phase, the acquirer (</a:t>
            </a:r>
            <a:r>
              <a:rPr kumimoji="0" lang="en-US" sz="2000" b="1" i="0" u="none" strike="noStrike" kern="1200" cap="none" spc="0" normalizeH="0" baseline="0" noProof="0" dirty="0">
                <a:ln>
                  <a:noFill/>
                </a:ln>
                <a:solidFill>
                  <a:prstClr val="black"/>
                </a:solidFill>
                <a:effectLst/>
                <a:uLnTx/>
                <a:uFillTx/>
                <a:latin typeface="Calibri"/>
                <a:ea typeface="+mn-ea"/>
                <a:cs typeface="+mn-cs"/>
              </a:rPr>
              <a:t>GOV</a:t>
            </a:r>
            <a:r>
              <a:rPr kumimoji="0" lang="en-US" sz="2000" b="0" i="0" u="none" strike="noStrike" kern="1200" cap="none" spc="0" normalizeH="0" baseline="0" noProof="0" dirty="0">
                <a:ln>
                  <a:noFill/>
                </a:ln>
                <a:solidFill>
                  <a:prstClr val="black"/>
                </a:solidFill>
                <a:effectLst/>
                <a:uLnTx/>
                <a:uFillTx/>
                <a:latin typeface="Calibri"/>
                <a:ea typeface="+mn-ea"/>
                <a:cs typeface="+mn-cs"/>
              </a:rPr>
              <a:t>) can use </a:t>
            </a:r>
            <a:r>
              <a:rPr kumimoji="0" lang="en-US" sz="2000" b="1" i="0" u="none" strike="noStrike" kern="1200" cap="none" spc="0" normalizeH="0" baseline="0" noProof="0" dirty="0">
                <a:ln>
                  <a:noFill/>
                </a:ln>
                <a:solidFill>
                  <a:prstClr val="black"/>
                </a:solidFill>
                <a:effectLst/>
                <a:uLnTx/>
                <a:uFillTx/>
                <a:latin typeface="Calibri"/>
                <a:ea typeface="+mn-ea"/>
                <a:cs typeface="+mn-cs"/>
              </a:rPr>
              <a:t>MBAcq </a:t>
            </a:r>
            <a:r>
              <a:rPr kumimoji="0" lang="en-US" sz="2000" b="0" i="0" u="none" strike="noStrike" kern="1200" cap="none" spc="0" normalizeH="0" baseline="0" noProof="0" dirty="0">
                <a:ln>
                  <a:noFill/>
                </a:ln>
                <a:solidFill>
                  <a:prstClr val="black"/>
                </a:solidFill>
                <a:effectLst/>
                <a:uLnTx/>
                <a:uFillTx/>
                <a:latin typeface="Calibri"/>
                <a:ea typeface="+mn-ea"/>
                <a:cs typeface="+mn-cs"/>
              </a:rPr>
              <a:t>process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Get a clear understanding of the system being acquired through the creation of the </a:t>
            </a:r>
            <a:r>
              <a:rPr kumimoji="0" lang="en-US" sz="2000" b="0" i="0" u="sng" strike="noStrike" kern="1200" cap="none" spc="0" normalizeH="0" baseline="0" noProof="0" dirty="0">
                <a:ln>
                  <a:noFill/>
                </a:ln>
                <a:solidFill>
                  <a:prstClr val="black"/>
                </a:solidFill>
                <a:effectLst/>
                <a:uLnTx/>
                <a:uFillTx/>
                <a:latin typeface="Calibri"/>
                <a:ea typeface="+mn-ea"/>
                <a:cs typeface="+mn-cs"/>
              </a:rPr>
              <a:t>Objective Arch Description</a:t>
            </a:r>
            <a:r>
              <a:rPr kumimoji="0" lang="en-US" sz="2000" b="0" i="0" u="none" strike="noStrike" kern="1200" cap="none" spc="0" normalizeH="0" baseline="0" noProof="0" dirty="0">
                <a:ln>
                  <a:noFill/>
                </a:ln>
                <a:solidFill>
                  <a:prstClr val="black"/>
                </a:solidFill>
                <a:effectLst/>
                <a:uLnTx/>
                <a:uFillTx/>
                <a:latin typeface="Calibri"/>
                <a:ea typeface="+mn-ea"/>
                <a:cs typeface="+mn-cs"/>
              </a:rPr>
              <a:t> (OAD) addressing: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Operational context, capabilities, requirements, constraints…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Determine what information will be needed for evaluation &amp; validation of a supplier response such as: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MOSA, Certification properties, Data Rights, KPPs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Determine and codify the supplier instructions expected for a model based response in the </a:t>
            </a:r>
            <a:r>
              <a:rPr kumimoji="0" lang="en-US" sz="2000" b="0" i="0" u="sng" strike="noStrike" kern="1200" cap="none" spc="0" normalizeH="0" baseline="0" noProof="0" dirty="0">
                <a:ln>
                  <a:noFill/>
                </a:ln>
                <a:solidFill>
                  <a:prstClr val="black"/>
                </a:solidFill>
                <a:effectLst/>
                <a:uLnTx/>
                <a:uFillTx/>
                <a:latin typeface="Calibri"/>
                <a:ea typeface="+mn-ea"/>
                <a:cs typeface="+mn-cs"/>
              </a:rPr>
              <a:t>Arch Evaluation Criteria (AEC)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Use of gov furnished profiles (Domain Overlays), and supplier guidance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Determine any implications to contract language (i.e. Tagging a component with certain data rights)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Communicate the RFP content unambiguously to the supplier with a precise RFP Model (handoff or collaboratively)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23FADD60-64EE-4C81-BEC2-485F45C0B659}"/>
              </a:ext>
            </a:extLst>
          </p:cNvPr>
          <p:cNvSpPr txBox="1"/>
          <p:nvPr/>
        </p:nvSpPr>
        <p:spPr>
          <a:xfrm>
            <a:off x="2365377" y="5934928"/>
            <a:ext cx="7756409" cy="338554"/>
          </a:xfrm>
          <a:prstGeom prst="rect">
            <a:avLst/>
          </a:prstGeom>
          <a:solidFill>
            <a:schemeClr val="accent1"/>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a:ea typeface="+mn-ea"/>
                <a:cs typeface="+mn-cs"/>
              </a:rPr>
              <a:t>Identify what is needed, know where to find it, how to use it and how to evaluate it!</a:t>
            </a:r>
          </a:p>
        </p:txBody>
      </p:sp>
      <p:sp>
        <p:nvSpPr>
          <p:cNvPr id="5" name="Footer Placeholder 4">
            <a:extLst>
              <a:ext uri="{FF2B5EF4-FFF2-40B4-BE49-F238E27FC236}">
                <a16:creationId xmlns:a16="http://schemas.microsoft.com/office/drawing/2014/main" id="{F32F7212-2EC1-483C-891F-CB07873F7DF4}"/>
              </a:ext>
            </a:extLst>
          </p:cNvPr>
          <p:cNvSpPr>
            <a:spLocks noGrp="1"/>
          </p:cNvSpPr>
          <p:nvPr>
            <p:ph type="ftr" sz="quarter" idx="11"/>
          </p:nvPr>
        </p:nvSpPr>
        <p:spPr>
          <a:xfrm>
            <a:off x="6009987" y="6345537"/>
            <a:ext cx="184730" cy="4616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2436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2595-BC9E-4003-AB4B-D37FF9286BB9}"/>
              </a:ext>
            </a:extLst>
          </p:cNvPr>
          <p:cNvSpPr>
            <a:spLocks noGrp="1"/>
          </p:cNvSpPr>
          <p:nvPr>
            <p:ph type="title"/>
          </p:nvPr>
        </p:nvSpPr>
        <p:spPr>
          <a:xfrm>
            <a:off x="2587065" y="153499"/>
            <a:ext cx="9028990" cy="740653"/>
          </a:xfrm>
        </p:spPr>
        <p:txBody>
          <a:bodyPr>
            <a:normAutofit/>
          </a:bodyPr>
          <a:lstStyle/>
          <a:p>
            <a:r>
              <a:rPr lang="en-US" sz="2400" dirty="0"/>
              <a:t>MBAcq: RFP Response by Suppliers</a:t>
            </a:r>
          </a:p>
        </p:txBody>
      </p:sp>
      <p:sp>
        <p:nvSpPr>
          <p:cNvPr id="4" name="Slide Number Placeholder 3">
            <a:extLst>
              <a:ext uri="{FF2B5EF4-FFF2-40B4-BE49-F238E27FC236}">
                <a16:creationId xmlns:a16="http://schemas.microsoft.com/office/drawing/2014/main" id="{DB54B630-AAAB-476B-83BF-F6963545F61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lowchart: Extract 5">
            <a:extLst>
              <a:ext uri="{FF2B5EF4-FFF2-40B4-BE49-F238E27FC236}">
                <a16:creationId xmlns:a16="http://schemas.microsoft.com/office/drawing/2014/main" id="{DDE9287C-BFB3-4641-AB7C-1B0A600F8422}"/>
              </a:ext>
            </a:extLst>
          </p:cNvPr>
          <p:cNvSpPr/>
          <p:nvPr/>
        </p:nvSpPr>
        <p:spPr>
          <a:xfrm>
            <a:off x="3355975" y="1656591"/>
            <a:ext cx="152400" cy="2482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3CA4D12-2657-4DD9-A571-CB908A57B765}"/>
              </a:ext>
            </a:extLst>
          </p:cNvPr>
          <p:cNvSpPr txBox="1"/>
          <p:nvPr/>
        </p:nvSpPr>
        <p:spPr>
          <a:xfrm>
            <a:off x="3203587" y="1839251"/>
            <a:ext cx="4571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RFP</a:t>
            </a:r>
          </a:p>
        </p:txBody>
      </p:sp>
      <p:sp>
        <p:nvSpPr>
          <p:cNvPr id="8" name="Flowchart: Extract 7">
            <a:extLst>
              <a:ext uri="{FF2B5EF4-FFF2-40B4-BE49-F238E27FC236}">
                <a16:creationId xmlns:a16="http://schemas.microsoft.com/office/drawing/2014/main" id="{E0FC69F1-09AE-418C-BE83-E7E4ADE80338}"/>
              </a:ext>
            </a:extLst>
          </p:cNvPr>
          <p:cNvSpPr/>
          <p:nvPr/>
        </p:nvSpPr>
        <p:spPr>
          <a:xfrm>
            <a:off x="6327775" y="1633282"/>
            <a:ext cx="152400" cy="2482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720AB6D-FC95-40BF-A6E4-3BB7DF4D73AA}"/>
              </a:ext>
            </a:extLst>
          </p:cNvPr>
          <p:cNvSpPr txBox="1"/>
          <p:nvPr/>
        </p:nvSpPr>
        <p:spPr>
          <a:xfrm>
            <a:off x="6075808" y="1811078"/>
            <a:ext cx="6563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Award</a:t>
            </a:r>
          </a:p>
        </p:txBody>
      </p:sp>
      <p:graphicFrame>
        <p:nvGraphicFramePr>
          <p:cNvPr id="13" name="Diagram 12">
            <a:extLst>
              <a:ext uri="{FF2B5EF4-FFF2-40B4-BE49-F238E27FC236}">
                <a16:creationId xmlns:a16="http://schemas.microsoft.com/office/drawing/2014/main" id="{1D217167-C800-42AA-B77A-1163D54C64A4}"/>
              </a:ext>
            </a:extLst>
          </p:cNvPr>
          <p:cNvGraphicFramePr/>
          <p:nvPr/>
        </p:nvGraphicFramePr>
        <p:xfrm>
          <a:off x="1984375" y="1192914"/>
          <a:ext cx="7467600" cy="36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 name="TextBox 38">
            <a:extLst>
              <a:ext uri="{FF2B5EF4-FFF2-40B4-BE49-F238E27FC236}">
                <a16:creationId xmlns:a16="http://schemas.microsoft.com/office/drawing/2014/main" id="{58BC90EC-74B3-4624-BA08-8054CD0A6FCE}"/>
              </a:ext>
            </a:extLst>
          </p:cNvPr>
          <p:cNvSpPr txBox="1"/>
          <p:nvPr/>
        </p:nvSpPr>
        <p:spPr>
          <a:xfrm>
            <a:off x="530656" y="2147026"/>
            <a:ext cx="1117874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During the RFP Supplier Response phase, the </a:t>
            </a:r>
            <a:r>
              <a:rPr kumimoji="0" lang="en-US" sz="2400" b="1" i="0" u="none" strike="noStrike" kern="1200" cap="none" spc="0" normalizeH="0" baseline="0" noProof="0" dirty="0">
                <a:ln>
                  <a:noFill/>
                </a:ln>
                <a:solidFill>
                  <a:prstClr val="black"/>
                </a:solidFill>
                <a:effectLst/>
                <a:uLnTx/>
                <a:uFillTx/>
                <a:latin typeface="Calibri"/>
                <a:ea typeface="+mn-ea"/>
                <a:cs typeface="+mn-cs"/>
              </a:rPr>
              <a:t>supplier</a:t>
            </a:r>
            <a:r>
              <a:rPr kumimoji="0" lang="en-US" sz="2400" b="0" i="0" u="none" strike="noStrike" kern="1200" cap="none" spc="0" normalizeH="0" baseline="0" noProof="0" dirty="0">
                <a:ln>
                  <a:noFill/>
                </a:ln>
                <a:solidFill>
                  <a:prstClr val="black"/>
                </a:solidFill>
                <a:effectLst/>
                <a:uLnTx/>
                <a:uFillTx/>
                <a:latin typeface="Calibri"/>
                <a:ea typeface="+mn-ea"/>
                <a:cs typeface="+mn-cs"/>
              </a:rPr>
              <a:t> will use the </a:t>
            </a:r>
            <a:r>
              <a:rPr kumimoji="0" lang="en-US" sz="2400" b="1" i="0" u="none" strike="noStrike" kern="1200" cap="none" spc="0" normalizeH="0" baseline="0" noProof="0" dirty="0">
                <a:ln>
                  <a:noFill/>
                </a:ln>
                <a:solidFill>
                  <a:prstClr val="black"/>
                </a:solidFill>
                <a:effectLst/>
                <a:uLnTx/>
                <a:uFillTx/>
                <a:latin typeface="Calibri"/>
                <a:ea typeface="+mn-ea"/>
                <a:cs typeface="+mn-cs"/>
              </a:rPr>
              <a:t>MBAcq </a:t>
            </a:r>
            <a:r>
              <a:rPr kumimoji="0" lang="en-US" sz="2400" b="0" i="0" u="none" strike="noStrike" kern="1200" cap="none" spc="0" normalizeH="0" baseline="0" noProof="0" dirty="0">
                <a:ln>
                  <a:noFill/>
                </a:ln>
                <a:solidFill>
                  <a:prstClr val="black"/>
                </a:solidFill>
                <a:effectLst/>
                <a:uLnTx/>
                <a:uFillTx/>
                <a:latin typeface="Calibri"/>
                <a:ea typeface="+mn-ea"/>
                <a:cs typeface="+mn-cs"/>
              </a:rPr>
              <a:t>process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Get a clear understanding of the system being acquired within the operational environment 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Respond to the RFP with supplier value added approach supporting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Get a clear understanding of expected modeling response using the provided </a:t>
            </a:r>
            <a:r>
              <a:rPr kumimoji="0" lang="en-US" sz="2400" b="0" i="0" u="sng" strike="noStrike" kern="1200" cap="none" spc="0" normalizeH="0" baseline="0" noProof="0" dirty="0">
                <a:ln>
                  <a:noFill/>
                </a:ln>
                <a:solidFill>
                  <a:prstClr val="black"/>
                </a:solidFill>
                <a:effectLst/>
                <a:uLnTx/>
                <a:uFillTx/>
                <a:latin typeface="Calibri"/>
                <a:ea typeface="+mn-ea"/>
                <a:cs typeface="+mn-cs"/>
              </a:rPr>
              <a:t>Arch Evaluation Criteria (AEC)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Utilize built-in self evaluation methods to support compliance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23FADD60-64EE-4C81-BEC2-485F45C0B659}"/>
              </a:ext>
            </a:extLst>
          </p:cNvPr>
          <p:cNvSpPr txBox="1"/>
          <p:nvPr/>
        </p:nvSpPr>
        <p:spPr>
          <a:xfrm>
            <a:off x="2365377" y="5934928"/>
            <a:ext cx="7756409" cy="338554"/>
          </a:xfrm>
          <a:prstGeom prst="rect">
            <a:avLst/>
          </a:prstGeom>
          <a:solidFill>
            <a:schemeClr val="accent1"/>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a:ea typeface="+mn-ea"/>
                <a:cs typeface="+mn-cs"/>
              </a:rPr>
              <a:t>Focus is on Response and less on process mechanics </a:t>
            </a:r>
          </a:p>
        </p:txBody>
      </p:sp>
      <p:sp>
        <p:nvSpPr>
          <p:cNvPr id="5" name="Footer Placeholder 4">
            <a:extLst>
              <a:ext uri="{FF2B5EF4-FFF2-40B4-BE49-F238E27FC236}">
                <a16:creationId xmlns:a16="http://schemas.microsoft.com/office/drawing/2014/main" id="{6CB1C3CA-F4D8-49A9-BE91-B2AA0D7C1499}"/>
              </a:ext>
            </a:extLst>
          </p:cNvPr>
          <p:cNvSpPr>
            <a:spLocks noGrp="1"/>
          </p:cNvSpPr>
          <p:nvPr>
            <p:ph type="ftr" sz="quarter" idx="11"/>
          </p:nvPr>
        </p:nvSpPr>
        <p:spPr>
          <a:xfrm>
            <a:off x="6009987" y="6345537"/>
            <a:ext cx="184730" cy="4616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9001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C01-6E7F-44FC-8E59-8BE64ED1136A}"/>
              </a:ext>
            </a:extLst>
          </p:cNvPr>
          <p:cNvSpPr>
            <a:spLocks noGrp="1"/>
          </p:cNvSpPr>
          <p:nvPr>
            <p:ph type="title"/>
          </p:nvPr>
        </p:nvSpPr>
        <p:spPr>
          <a:xfrm>
            <a:off x="2756373" y="260657"/>
            <a:ext cx="9203452" cy="775853"/>
          </a:xfrm>
        </p:spPr>
        <p:txBody>
          <a:bodyPr>
            <a:normAutofit/>
          </a:bodyPr>
          <a:lstStyle/>
          <a:p>
            <a:pPr algn="ctr"/>
            <a:r>
              <a:rPr lang="en-US" sz="2400" dirty="0"/>
              <a:t>Modular Open Systems Approach </a:t>
            </a:r>
            <a:br>
              <a:rPr lang="en-US" sz="2400" dirty="0"/>
            </a:br>
            <a:r>
              <a:rPr lang="en-US" sz="2400" dirty="0"/>
              <a:t>(MOSA) Evaluation</a:t>
            </a:r>
          </a:p>
        </p:txBody>
      </p:sp>
      <p:sp>
        <p:nvSpPr>
          <p:cNvPr id="4" name="Slide Number Placeholder 3">
            <a:extLst>
              <a:ext uri="{FF2B5EF4-FFF2-40B4-BE49-F238E27FC236}">
                <a16:creationId xmlns:a16="http://schemas.microsoft.com/office/drawing/2014/main" id="{F5845223-684C-44EB-BB42-F1E47B1BAF3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8DDA27D-CF94-4AF7-AC48-781F18BE2FB4}"/>
              </a:ext>
            </a:extLst>
          </p:cNvPr>
          <p:cNvPicPr>
            <a:picLocks noChangeAspect="1"/>
          </p:cNvPicPr>
          <p:nvPr/>
        </p:nvPicPr>
        <p:blipFill>
          <a:blip r:embed="rId3"/>
          <a:stretch>
            <a:fillRect/>
          </a:stretch>
        </p:blipFill>
        <p:spPr>
          <a:xfrm>
            <a:off x="1910046" y="2772026"/>
            <a:ext cx="8543244" cy="1874326"/>
          </a:xfrm>
          <a:prstGeom prst="rect">
            <a:avLst/>
          </a:prstGeom>
        </p:spPr>
      </p:pic>
      <p:pic>
        <p:nvPicPr>
          <p:cNvPr id="6" name="Picture 5">
            <a:extLst>
              <a:ext uri="{FF2B5EF4-FFF2-40B4-BE49-F238E27FC236}">
                <a16:creationId xmlns:a16="http://schemas.microsoft.com/office/drawing/2014/main" id="{B805BD87-8C24-4C16-A443-5E4F2340B622}"/>
              </a:ext>
            </a:extLst>
          </p:cNvPr>
          <p:cNvPicPr>
            <a:picLocks noChangeAspect="1"/>
          </p:cNvPicPr>
          <p:nvPr/>
        </p:nvPicPr>
        <p:blipFill>
          <a:blip r:embed="rId4"/>
          <a:stretch>
            <a:fillRect/>
          </a:stretch>
        </p:blipFill>
        <p:spPr>
          <a:xfrm>
            <a:off x="1605248" y="1293552"/>
            <a:ext cx="8848043" cy="4267200"/>
          </a:xfrm>
          <a:prstGeom prst="rect">
            <a:avLst/>
          </a:prstGeom>
        </p:spPr>
      </p:pic>
      <p:pic>
        <p:nvPicPr>
          <p:cNvPr id="7" name="Picture 6">
            <a:extLst>
              <a:ext uri="{FF2B5EF4-FFF2-40B4-BE49-F238E27FC236}">
                <a16:creationId xmlns:a16="http://schemas.microsoft.com/office/drawing/2014/main" id="{70CC8AF8-0CAF-4187-B106-77644F52B86F}"/>
              </a:ext>
            </a:extLst>
          </p:cNvPr>
          <p:cNvPicPr>
            <a:picLocks noChangeAspect="1"/>
          </p:cNvPicPr>
          <p:nvPr/>
        </p:nvPicPr>
        <p:blipFill rotWithShape="1">
          <a:blip r:embed="rId5"/>
          <a:srcRect l="49166" t="26367" r="3334" b="-1"/>
          <a:stretch/>
        </p:blipFill>
        <p:spPr>
          <a:xfrm>
            <a:off x="2490373" y="3403105"/>
            <a:ext cx="3255207" cy="3416300"/>
          </a:xfrm>
          <a:prstGeom prst="rect">
            <a:avLst/>
          </a:prstGeom>
        </p:spPr>
      </p:pic>
      <p:sp>
        <p:nvSpPr>
          <p:cNvPr id="9" name="Footer Placeholder 8">
            <a:extLst>
              <a:ext uri="{FF2B5EF4-FFF2-40B4-BE49-F238E27FC236}">
                <a16:creationId xmlns:a16="http://schemas.microsoft.com/office/drawing/2014/main" id="{18EB9F1C-10A5-492A-B78C-60CAC5192DB4}"/>
              </a:ext>
            </a:extLst>
          </p:cNvPr>
          <p:cNvSpPr>
            <a:spLocks noGrp="1"/>
          </p:cNvSpPr>
          <p:nvPr>
            <p:ph type="ftr" sz="quarter" idx="11"/>
          </p:nvPr>
        </p:nvSpPr>
        <p:spPr>
          <a:xfrm>
            <a:off x="6009987" y="6345537"/>
            <a:ext cx="184730" cy="4616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A4D26EC-D9F5-420A-979B-6367A84EF145}"/>
              </a:ext>
            </a:extLst>
          </p:cNvPr>
          <p:cNvSpPr txBox="1"/>
          <p:nvPr/>
        </p:nvSpPr>
        <p:spPr>
          <a:xfrm>
            <a:off x="6490167" y="5704618"/>
            <a:ext cx="272016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hlinkClick r:id="" action="ppaction://noaction"/>
              </a:rPr>
              <a:t>Modular Open Systems Approach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a:ea typeface="+mn-ea"/>
                <a:cs typeface="+mn-cs"/>
                <a:hlinkClick r:id="" action="ppaction://noaction"/>
              </a:rPr>
              <a:t>NDIA Paper</a:t>
            </a:r>
            <a:r>
              <a:rPr kumimoji="0" lang="en-US" sz="1400" b="1" i="0" u="none" strike="noStrike" kern="1200" cap="none" spc="0" normalizeH="0" baseline="0" noProof="0" dirty="0">
                <a:ln>
                  <a:noFill/>
                </a:ln>
                <a:solidFill>
                  <a:srgbClr val="FF0000"/>
                </a:solidFill>
                <a:effectLst/>
                <a:uLnTx/>
                <a:uFillTx/>
                <a:latin typeface="Calibri"/>
                <a:ea typeface="+mn-ea"/>
                <a:cs typeface="+mn-cs"/>
              </a:rPr>
              <a:t> July 1, 2020</a:t>
            </a:r>
          </a:p>
        </p:txBody>
      </p:sp>
    </p:spTree>
    <p:extLst>
      <p:ext uri="{BB962C8B-B14F-4D97-AF65-F5344CB8AC3E}">
        <p14:creationId xmlns:p14="http://schemas.microsoft.com/office/powerpoint/2010/main" val="471197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2595-BC9E-4003-AB4B-D37FF9286BB9}"/>
              </a:ext>
            </a:extLst>
          </p:cNvPr>
          <p:cNvSpPr>
            <a:spLocks noGrp="1"/>
          </p:cNvSpPr>
          <p:nvPr>
            <p:ph type="title"/>
          </p:nvPr>
        </p:nvSpPr>
        <p:spPr>
          <a:xfrm>
            <a:off x="2691512" y="117481"/>
            <a:ext cx="8839359" cy="824139"/>
          </a:xfrm>
        </p:spPr>
        <p:txBody>
          <a:bodyPr/>
          <a:lstStyle/>
          <a:p>
            <a:r>
              <a:rPr lang="en-US" sz="2400" dirty="0"/>
              <a:t>MBAcq: Evaluation (Supplier/Gov)</a:t>
            </a:r>
          </a:p>
        </p:txBody>
      </p:sp>
      <p:sp>
        <p:nvSpPr>
          <p:cNvPr id="4" name="Slide Number Placeholder 3">
            <a:extLst>
              <a:ext uri="{FF2B5EF4-FFF2-40B4-BE49-F238E27FC236}">
                <a16:creationId xmlns:a16="http://schemas.microsoft.com/office/drawing/2014/main" id="{DB54B630-AAAB-476B-83BF-F6963545F61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lowchart: Extract 5">
            <a:extLst>
              <a:ext uri="{FF2B5EF4-FFF2-40B4-BE49-F238E27FC236}">
                <a16:creationId xmlns:a16="http://schemas.microsoft.com/office/drawing/2014/main" id="{DDE9287C-BFB3-4641-AB7C-1B0A600F8422}"/>
              </a:ext>
            </a:extLst>
          </p:cNvPr>
          <p:cNvSpPr/>
          <p:nvPr/>
        </p:nvSpPr>
        <p:spPr>
          <a:xfrm>
            <a:off x="3355975" y="1656591"/>
            <a:ext cx="152400" cy="2482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3CA4D12-2657-4DD9-A571-CB908A57B765}"/>
              </a:ext>
            </a:extLst>
          </p:cNvPr>
          <p:cNvSpPr txBox="1"/>
          <p:nvPr/>
        </p:nvSpPr>
        <p:spPr>
          <a:xfrm>
            <a:off x="3203587" y="1839251"/>
            <a:ext cx="4571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RFP</a:t>
            </a:r>
          </a:p>
        </p:txBody>
      </p:sp>
      <p:sp>
        <p:nvSpPr>
          <p:cNvPr id="8" name="Flowchart: Extract 7">
            <a:extLst>
              <a:ext uri="{FF2B5EF4-FFF2-40B4-BE49-F238E27FC236}">
                <a16:creationId xmlns:a16="http://schemas.microsoft.com/office/drawing/2014/main" id="{E0FC69F1-09AE-418C-BE83-E7E4ADE80338}"/>
              </a:ext>
            </a:extLst>
          </p:cNvPr>
          <p:cNvSpPr/>
          <p:nvPr/>
        </p:nvSpPr>
        <p:spPr>
          <a:xfrm>
            <a:off x="6327775" y="1633282"/>
            <a:ext cx="152400" cy="2482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720AB6D-FC95-40BF-A6E4-3BB7DF4D73AA}"/>
              </a:ext>
            </a:extLst>
          </p:cNvPr>
          <p:cNvSpPr txBox="1"/>
          <p:nvPr/>
        </p:nvSpPr>
        <p:spPr>
          <a:xfrm>
            <a:off x="6075808" y="1811078"/>
            <a:ext cx="6563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Award</a:t>
            </a:r>
          </a:p>
        </p:txBody>
      </p:sp>
      <p:graphicFrame>
        <p:nvGraphicFramePr>
          <p:cNvPr id="14" name="Diagram 13">
            <a:extLst>
              <a:ext uri="{FF2B5EF4-FFF2-40B4-BE49-F238E27FC236}">
                <a16:creationId xmlns:a16="http://schemas.microsoft.com/office/drawing/2014/main" id="{251376E5-4946-4DC0-A10B-4B45B0F7F235}"/>
              </a:ext>
            </a:extLst>
          </p:cNvPr>
          <p:cNvGraphicFramePr/>
          <p:nvPr/>
        </p:nvGraphicFramePr>
        <p:xfrm>
          <a:off x="1984375" y="1192914"/>
          <a:ext cx="7467600"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44DA7F0A-4E50-4406-BBA0-6C91016CDE0F}"/>
              </a:ext>
            </a:extLst>
          </p:cNvPr>
          <p:cNvSpPr/>
          <p:nvPr/>
        </p:nvSpPr>
        <p:spPr>
          <a:xfrm>
            <a:off x="438181" y="2257020"/>
            <a:ext cx="1149472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During RFP Evaluation phase, the </a:t>
            </a:r>
            <a:r>
              <a:rPr kumimoji="0" lang="en-US" sz="2400" b="1" i="0" u="none" strike="noStrike" kern="1200" cap="none" spc="0" normalizeH="0" baseline="0" noProof="0" dirty="0">
                <a:ln>
                  <a:noFill/>
                </a:ln>
                <a:solidFill>
                  <a:prstClr val="black"/>
                </a:solidFill>
                <a:effectLst/>
                <a:uLnTx/>
                <a:uFillTx/>
                <a:latin typeface="Calibri"/>
                <a:ea typeface="+mn-ea"/>
                <a:cs typeface="+mn-cs"/>
              </a:rPr>
              <a:t>Supplier</a:t>
            </a:r>
            <a:r>
              <a:rPr kumimoji="0" lang="en-US" sz="2400" b="0" i="0" u="none" strike="noStrike" kern="1200" cap="none" spc="0" normalizeH="0" baseline="0" noProof="0" dirty="0">
                <a:ln>
                  <a:noFill/>
                </a:ln>
                <a:solidFill>
                  <a:prstClr val="black"/>
                </a:solidFill>
                <a:effectLst/>
                <a:uLnTx/>
                <a:uFillTx/>
                <a:latin typeface="Calibri"/>
                <a:ea typeface="+mn-ea"/>
                <a:cs typeface="+mn-cs"/>
              </a:rPr>
              <a:t> &amp; </a:t>
            </a:r>
            <a:r>
              <a:rPr kumimoji="0" lang="en-US" sz="2400" b="1" i="0" u="none" strike="noStrike" kern="1200" cap="none" spc="0" normalizeH="0" baseline="0" noProof="0" dirty="0">
                <a:ln>
                  <a:noFill/>
                </a:ln>
                <a:solidFill>
                  <a:prstClr val="black"/>
                </a:solidFill>
                <a:effectLst/>
                <a:uLnTx/>
                <a:uFillTx/>
                <a:latin typeface="Calibri"/>
                <a:ea typeface="+mn-ea"/>
                <a:cs typeface="+mn-cs"/>
              </a:rPr>
              <a:t>GOV </a:t>
            </a:r>
            <a:r>
              <a:rPr kumimoji="0" lang="en-US" sz="2400" b="0" i="0" u="none" strike="noStrike" kern="1200" cap="none" spc="0" normalizeH="0" baseline="0" noProof="0" dirty="0">
                <a:ln>
                  <a:noFill/>
                </a:ln>
                <a:solidFill>
                  <a:prstClr val="black"/>
                </a:solidFill>
                <a:effectLst/>
                <a:uLnTx/>
                <a:uFillTx/>
                <a:latin typeface="Calibri"/>
                <a:ea typeface="+mn-ea"/>
                <a:cs typeface="+mn-cs"/>
              </a:rPr>
              <a:t>can use </a:t>
            </a:r>
            <a:r>
              <a:rPr kumimoji="0" lang="en-US" sz="2400" b="1" i="0" u="none" strike="noStrike" kern="1200" cap="none" spc="0" normalizeH="0" baseline="0" noProof="0" dirty="0">
                <a:ln>
                  <a:noFill/>
                </a:ln>
                <a:solidFill>
                  <a:prstClr val="black"/>
                </a:solidFill>
                <a:effectLst/>
                <a:uLnTx/>
                <a:uFillTx/>
                <a:latin typeface="Calibri"/>
                <a:ea typeface="+mn-ea"/>
                <a:cs typeface="+mn-cs"/>
              </a:rPr>
              <a:t>MBAcq </a:t>
            </a:r>
            <a:r>
              <a:rPr kumimoji="0" lang="en-US" sz="2400" b="0" i="0" u="none" strike="noStrike" kern="1200" cap="none" spc="0" normalizeH="0" baseline="0" noProof="0" dirty="0">
                <a:ln>
                  <a:noFill/>
                </a:ln>
                <a:solidFill>
                  <a:prstClr val="black"/>
                </a:solidFill>
                <a:effectLst/>
                <a:uLnTx/>
                <a:uFillTx/>
                <a:latin typeface="Calibri"/>
                <a:ea typeface="+mn-ea"/>
                <a:cs typeface="+mn-cs"/>
              </a:rPr>
              <a:t>process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Assist the evaluation process for compliance and scoring using built in evaluation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Assist in the assessment of key concerns such as MOSA, Security, survivability though the use of Domain Overlays(DOs) provided in the </a:t>
            </a:r>
            <a:r>
              <a:rPr kumimoji="0" lang="en-US" sz="2400" b="0" i="0" u="sng" strike="noStrike" kern="1200" cap="none" spc="0" normalizeH="0" baseline="0" noProof="0" dirty="0">
                <a:ln>
                  <a:noFill/>
                </a:ln>
                <a:solidFill>
                  <a:prstClr val="black"/>
                </a:solidFill>
                <a:effectLst/>
                <a:uLnTx/>
                <a:uFillTx/>
                <a:latin typeface="Calibri"/>
                <a:ea typeface="+mn-ea"/>
                <a:cs typeface="+mn-cs"/>
              </a:rPr>
              <a:t>Arch Evaluation Criteria (AEC)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Capture scoring and rational with standard metrics for future evidence</a:t>
            </a:r>
          </a:p>
        </p:txBody>
      </p:sp>
      <p:sp>
        <p:nvSpPr>
          <p:cNvPr id="12" name="TextBox 11">
            <a:extLst>
              <a:ext uri="{FF2B5EF4-FFF2-40B4-BE49-F238E27FC236}">
                <a16:creationId xmlns:a16="http://schemas.microsoft.com/office/drawing/2014/main" id="{B0007AA1-7D0A-45D8-B78A-C7D446E85C4C}"/>
              </a:ext>
            </a:extLst>
          </p:cNvPr>
          <p:cNvSpPr txBox="1"/>
          <p:nvPr/>
        </p:nvSpPr>
        <p:spPr>
          <a:xfrm>
            <a:off x="2365377" y="5934928"/>
            <a:ext cx="7756409" cy="338554"/>
          </a:xfrm>
          <a:prstGeom prst="rect">
            <a:avLst/>
          </a:prstGeom>
          <a:solidFill>
            <a:schemeClr val="accent1"/>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a:ea typeface="+mn-ea"/>
                <a:cs typeface="+mn-cs"/>
              </a:rPr>
              <a:t>Grading Rubrics and Scoring are captured in the Model</a:t>
            </a:r>
          </a:p>
        </p:txBody>
      </p:sp>
      <p:sp>
        <p:nvSpPr>
          <p:cNvPr id="3" name="Footer Placeholder 2">
            <a:extLst>
              <a:ext uri="{FF2B5EF4-FFF2-40B4-BE49-F238E27FC236}">
                <a16:creationId xmlns:a16="http://schemas.microsoft.com/office/drawing/2014/main" id="{3AC1CD25-30A4-2772-91ED-A91E338ED967}"/>
              </a:ext>
            </a:extLst>
          </p:cNvPr>
          <p:cNvSpPr>
            <a:spLocks noGrp="1"/>
          </p:cNvSpPr>
          <p:nvPr>
            <p:ph type="ftr" sz="quarter" idx="11"/>
          </p:nvPr>
        </p:nvSpPr>
        <p:spPr>
          <a:xfrm>
            <a:off x="6009987" y="6345537"/>
            <a:ext cx="184730" cy="4616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1229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046C-8143-478B-98AD-8FABF6479F80}"/>
              </a:ext>
            </a:extLst>
          </p:cNvPr>
          <p:cNvSpPr>
            <a:spLocks noGrp="1"/>
          </p:cNvSpPr>
          <p:nvPr>
            <p:ph type="title"/>
          </p:nvPr>
        </p:nvSpPr>
        <p:spPr>
          <a:xfrm>
            <a:off x="2709800" y="100585"/>
            <a:ext cx="9153803" cy="886651"/>
          </a:xfrm>
        </p:spPr>
        <p:txBody>
          <a:bodyPr>
            <a:normAutofit/>
          </a:bodyPr>
          <a:lstStyle/>
          <a:p>
            <a:pPr algn="ctr"/>
            <a:r>
              <a:rPr lang="en-US" sz="2400" dirty="0"/>
              <a:t>Evaluation Criteria are Represented as Model Elements and Graded</a:t>
            </a:r>
          </a:p>
        </p:txBody>
      </p:sp>
      <p:sp>
        <p:nvSpPr>
          <p:cNvPr id="7" name="Footer Placeholder 6">
            <a:extLst>
              <a:ext uri="{FF2B5EF4-FFF2-40B4-BE49-F238E27FC236}">
                <a16:creationId xmlns:a16="http://schemas.microsoft.com/office/drawing/2014/main" id="{E0B78CE0-0834-4FAE-881E-BB03329F0BC1}"/>
              </a:ext>
            </a:extLst>
          </p:cNvPr>
          <p:cNvSpPr>
            <a:spLocks noGrp="1"/>
          </p:cNvSpPr>
          <p:nvPr>
            <p:ph type="ftr" sz="quarter" idx="11"/>
          </p:nvPr>
        </p:nvSpPr>
        <p:spPr>
          <a:xfrm>
            <a:off x="6006810" y="6392978"/>
            <a:ext cx="184731" cy="4616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36FE56E2-E62D-4A10-9138-BA727E5CC8A4}"/>
              </a:ext>
            </a:extLst>
          </p:cNvPr>
          <p:cNvSpPr>
            <a:spLocks noGrp="1"/>
          </p:cNvSpPr>
          <p:nvPr>
            <p:ph type="sldNum" sz="quarter" idx="12"/>
          </p:nvPr>
        </p:nvSpPr>
        <p:spPr>
          <a:xfrm>
            <a:off x="8613775" y="648951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D3A01D75-8380-4FB2-9E5D-C68E796AB4E0}"/>
              </a:ext>
            </a:extLst>
          </p:cNvPr>
          <p:cNvPicPr>
            <a:picLocks noChangeAspect="1"/>
          </p:cNvPicPr>
          <p:nvPr/>
        </p:nvPicPr>
        <p:blipFill rotWithShape="1">
          <a:blip r:embed="rId2"/>
          <a:srcRect t="13968"/>
          <a:stretch/>
        </p:blipFill>
        <p:spPr>
          <a:xfrm>
            <a:off x="2186204" y="1198112"/>
            <a:ext cx="9677399" cy="5656531"/>
          </a:xfrm>
          <a:prstGeom prst="rect">
            <a:avLst/>
          </a:prstGeom>
        </p:spPr>
      </p:pic>
    </p:spTree>
    <p:extLst>
      <p:ext uri="{BB962C8B-B14F-4D97-AF65-F5344CB8AC3E}">
        <p14:creationId xmlns:p14="http://schemas.microsoft.com/office/powerpoint/2010/main" val="2528773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5937" y="67995"/>
            <a:ext cx="8966132" cy="1013216"/>
          </a:xfrm>
        </p:spPr>
        <p:txBody>
          <a:bodyPr/>
          <a:lstStyle/>
          <a:p>
            <a:r>
              <a:rPr lang="en-US" sz="2400" dirty="0"/>
              <a:t>Document Generation from Model</a:t>
            </a:r>
          </a:p>
        </p:txBody>
      </p:sp>
      <p:sp>
        <p:nvSpPr>
          <p:cNvPr id="3" name="Content Placeholder 2"/>
          <p:cNvSpPr>
            <a:spLocks noGrp="1"/>
          </p:cNvSpPr>
          <p:nvPr>
            <p:ph idx="1"/>
          </p:nvPr>
        </p:nvSpPr>
        <p:spPr>
          <a:xfrm>
            <a:off x="1679575" y="1133267"/>
            <a:ext cx="8737107" cy="4830763"/>
          </a:xfrm>
        </p:spPr>
        <p:txBody>
          <a:bodyPr/>
          <a:lstStyle/>
          <a:p>
            <a:r>
              <a:rPr lang="en-US" dirty="0"/>
              <a:t>Define Reusable document templates (CDD, </a:t>
            </a:r>
            <a:r>
              <a:rPr lang="en-US" dirty="0" err="1"/>
              <a:t>AoA</a:t>
            </a:r>
            <a:r>
              <a:rPr lang="en-US" dirty="0"/>
              <a:t> Plan…)</a:t>
            </a:r>
          </a:p>
        </p:txBody>
      </p:sp>
      <p:sp>
        <p:nvSpPr>
          <p:cNvPr id="9" name="Curved Down Arrow 8"/>
          <p:cNvSpPr/>
          <p:nvPr/>
        </p:nvSpPr>
        <p:spPr>
          <a:xfrm rot="947880">
            <a:off x="6472856" y="3334615"/>
            <a:ext cx="1869743" cy="481331"/>
          </a:xfrm>
          <a:prstGeom prst="curvedDownArrow">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6379130" y="2709913"/>
            <a:ext cx="2755370" cy="6617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Verdana" pitchFamily="34" charset="0"/>
                <a:cs typeface="Verdana" pitchFamily="34" charset="0"/>
              </a:rPr>
              <a:t>Generate Required Documents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Verdana" pitchFamily="34" charset="0"/>
                <a:cs typeface="Verdana" pitchFamily="34" charset="0"/>
              </a:rPr>
              <a:t>                    and Reports</a:t>
            </a:r>
          </a:p>
        </p:txBody>
      </p:sp>
      <p:grpSp>
        <p:nvGrpSpPr>
          <p:cNvPr id="13" name="Group 12"/>
          <p:cNvGrpSpPr/>
          <p:nvPr/>
        </p:nvGrpSpPr>
        <p:grpSpPr>
          <a:xfrm>
            <a:off x="6537004" y="4263202"/>
            <a:ext cx="2577613" cy="2363074"/>
            <a:chOff x="3739516" y="3648822"/>
            <a:chExt cx="2577613" cy="2363074"/>
          </a:xfrm>
        </p:grpSpPr>
        <p:pic>
          <p:nvPicPr>
            <p:cNvPr id="5" name="Picture 4" descr="external image My-&lt;strong&gt;Documents&lt;/strong&gt;-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683064"/>
              <a:ext cx="1489044" cy="1489044"/>
            </a:xfrm>
            <a:prstGeom prst="rect">
              <a:avLst/>
            </a:prstGeom>
          </p:spPr>
        </p:pic>
        <p:pic>
          <p:nvPicPr>
            <p:cNvPr id="6" name="Picture 5" descr="Description Folder-&lt;strong&gt;documents&lt;/strong&g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516" y="4183096"/>
              <a:ext cx="1524000" cy="1524000"/>
            </a:xfrm>
            <a:prstGeom prst="rect">
              <a:avLst/>
            </a:prstGeom>
          </p:spPr>
        </p:pic>
        <p:pic>
          <p:nvPicPr>
            <p:cNvPr id="11" name="Picture 10" descr="&lt;strong&gt;Text&lt;/strong&gt; &lt;strong&gt;file&lt;/strong&gt; icon by gsagri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0101" y="4683128"/>
              <a:ext cx="1049506" cy="1328768"/>
            </a:xfrm>
            <a:prstGeom prst="rect">
              <a:avLst/>
            </a:prstGeom>
          </p:spPr>
        </p:pic>
        <p:pic>
          <p:nvPicPr>
            <p:cNvPr id="12" name="Picture 11" descr="Com crear un &lt;strong&gt;document&lt;/strong&gt; de forma correcta? – Creativitz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3516" y="3648822"/>
              <a:ext cx="1053613" cy="1053613"/>
            </a:xfrm>
            <a:prstGeom prst="rect">
              <a:avLst/>
            </a:prstGeom>
          </p:spPr>
        </p:pic>
      </p:grpSp>
      <p:pic>
        <p:nvPicPr>
          <p:cNvPr id="14" name="Picture 13"/>
          <p:cNvPicPr>
            <a:picLocks noChangeAspect="1"/>
          </p:cNvPicPr>
          <p:nvPr/>
        </p:nvPicPr>
        <p:blipFill>
          <a:blip r:embed="rId6"/>
          <a:stretch>
            <a:fillRect/>
          </a:stretch>
        </p:blipFill>
        <p:spPr>
          <a:xfrm>
            <a:off x="2667830" y="3591928"/>
            <a:ext cx="3726322" cy="2900076"/>
          </a:xfrm>
          <a:prstGeom prst="rect">
            <a:avLst/>
          </a:prstGeom>
        </p:spPr>
      </p:pic>
      <p:pic>
        <p:nvPicPr>
          <p:cNvPr id="4" name="Picture 3"/>
          <p:cNvPicPr>
            <a:picLocks noChangeAspect="1"/>
          </p:cNvPicPr>
          <p:nvPr/>
        </p:nvPicPr>
        <p:blipFill rotWithShape="1">
          <a:blip r:embed="rId7"/>
          <a:srcRect l="1" r="10278" b="-3042"/>
          <a:stretch/>
        </p:blipFill>
        <p:spPr>
          <a:xfrm>
            <a:off x="2136776" y="2133295"/>
            <a:ext cx="3866165" cy="2497540"/>
          </a:xfrm>
          <a:prstGeom prst="rect">
            <a:avLst/>
          </a:prstGeom>
        </p:spPr>
      </p:pic>
      <p:sp>
        <p:nvSpPr>
          <p:cNvPr id="7" name="Rectangle 6"/>
          <p:cNvSpPr/>
          <p:nvPr/>
        </p:nvSpPr>
        <p:spPr>
          <a:xfrm>
            <a:off x="4689244" y="6398904"/>
            <a:ext cx="1689886" cy="246221"/>
          </a:xfrm>
          <a:prstGeom prst="rect">
            <a:avLst/>
          </a:prstGeom>
        </p:spPr>
        <p:txBody>
          <a:bodyPr wrap="none">
            <a:spAutoFit/>
          </a:bodyPr>
          <a:lstStyle/>
          <a:p>
            <a:pPr marL="0" marR="0" lvl="0" indent="0" algn="l" defTabSz="914400" rtl="0" eaLnBrk="1" fontAlgn="auto" latinLnBrk="0" hangingPunct="0">
              <a:lnSpc>
                <a:spcPct val="100000"/>
              </a:lnSpc>
              <a:spcBef>
                <a:spcPts val="8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Copyright © 2016, No magic</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Slide Number Placeholder 4">
            <a:extLst>
              <a:ext uri="{FF2B5EF4-FFF2-40B4-BE49-F238E27FC236}">
                <a16:creationId xmlns:a16="http://schemas.microsoft.com/office/drawing/2014/main" id="{D4731B7A-1C90-4E21-B8E3-7DA55F147AD7}"/>
              </a:ext>
            </a:extLst>
          </p:cNvPr>
          <p:cNvSpPr>
            <a:spLocks noGrp="1"/>
          </p:cNvSpPr>
          <p:nvPr>
            <p:ph type="sldNum" sz="quarter" idx="12"/>
          </p:nvPr>
        </p:nvSpPr>
        <p:spPr>
          <a:xfrm>
            <a:off x="1679575" y="6596115"/>
            <a:ext cx="2133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39AE315-8643-4FC6-B021-2B4C3AECBB40}"/>
              </a:ext>
            </a:extLst>
          </p:cNvPr>
          <p:cNvSpPr txBox="1"/>
          <p:nvPr/>
        </p:nvSpPr>
        <p:spPr>
          <a:xfrm>
            <a:off x="8856338" y="6356182"/>
            <a:ext cx="17235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(Source</a:t>
            </a:r>
            <a:r>
              <a:rPr kumimoji="0" lang="en-US" sz="9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Laura Hart, MITRE 2017) </a:t>
            </a: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Footer Placeholder 17">
            <a:extLst>
              <a:ext uri="{FF2B5EF4-FFF2-40B4-BE49-F238E27FC236}">
                <a16:creationId xmlns:a16="http://schemas.microsoft.com/office/drawing/2014/main" id="{0777012E-DF8C-4D6D-A0F8-E9A28EBAF179}"/>
              </a:ext>
            </a:extLst>
          </p:cNvPr>
          <p:cNvSpPr>
            <a:spLocks noGrp="1"/>
          </p:cNvSpPr>
          <p:nvPr>
            <p:ph type="ftr" sz="quarter" idx="11"/>
          </p:nvPr>
        </p:nvSpPr>
        <p:spPr>
          <a:xfrm>
            <a:off x="6006810" y="6455124"/>
            <a:ext cx="184731" cy="4616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2499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4B91-9383-4C0B-B1CA-28675D9848ED}"/>
              </a:ext>
            </a:extLst>
          </p:cNvPr>
          <p:cNvSpPr>
            <a:spLocks noGrp="1"/>
          </p:cNvSpPr>
          <p:nvPr>
            <p:ph type="title"/>
          </p:nvPr>
        </p:nvSpPr>
        <p:spPr>
          <a:xfrm>
            <a:off x="3170474" y="136526"/>
            <a:ext cx="5857402" cy="775853"/>
          </a:xfrm>
        </p:spPr>
        <p:txBody>
          <a:bodyPr/>
          <a:lstStyle/>
          <a:p>
            <a:r>
              <a:rPr lang="en-US" sz="2400" dirty="0"/>
              <a:t>Document Generation</a:t>
            </a:r>
          </a:p>
        </p:txBody>
      </p:sp>
      <p:pic>
        <p:nvPicPr>
          <p:cNvPr id="7" name="Content Placeholder 6">
            <a:extLst>
              <a:ext uri="{FF2B5EF4-FFF2-40B4-BE49-F238E27FC236}">
                <a16:creationId xmlns:a16="http://schemas.microsoft.com/office/drawing/2014/main" id="{C5E8C78B-FCB5-459B-8620-740EB46CB13F}"/>
              </a:ext>
            </a:extLst>
          </p:cNvPr>
          <p:cNvPicPr>
            <a:picLocks noGrp="1" noChangeAspect="1"/>
          </p:cNvPicPr>
          <p:nvPr>
            <p:ph idx="1"/>
          </p:nvPr>
        </p:nvPicPr>
        <p:blipFill>
          <a:blip r:embed="rId2"/>
          <a:stretch>
            <a:fillRect/>
          </a:stretch>
        </p:blipFill>
        <p:spPr>
          <a:xfrm>
            <a:off x="1233262" y="1219201"/>
            <a:ext cx="9416143" cy="5528204"/>
          </a:xfrm>
          <a:prstGeom prst="rect">
            <a:avLst/>
          </a:prstGeom>
        </p:spPr>
      </p:pic>
      <p:sp>
        <p:nvSpPr>
          <p:cNvPr id="4" name="Date Placeholder 3">
            <a:extLst>
              <a:ext uri="{FF2B5EF4-FFF2-40B4-BE49-F238E27FC236}">
                <a16:creationId xmlns:a16="http://schemas.microsoft.com/office/drawing/2014/main" id="{10360B3C-1FF9-4C21-BF83-57846A6F05F1}"/>
              </a:ext>
            </a:extLst>
          </p:cNvPr>
          <p:cNvSpPr>
            <a:spLocks noGrp="1"/>
          </p:cNvSpPr>
          <p:nvPr>
            <p:ph type="dt" sz="half" idx="10"/>
          </p:nvPr>
        </p:nvSpPr>
        <p:spPr>
          <a:xfrm>
            <a:off x="841375" y="635635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March 25th 2020</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6F2A8283-B199-4041-8F19-DEC289981DCF}"/>
              </a:ext>
            </a:extLst>
          </p:cNvPr>
          <p:cNvSpPr>
            <a:spLocks noGrp="1"/>
          </p:cNvSpPr>
          <p:nvPr>
            <p:ph type="ftr" sz="quarter" idx="11"/>
          </p:nvPr>
        </p:nvSpPr>
        <p:spPr>
          <a:xfrm>
            <a:off x="6009987" y="6345537"/>
            <a:ext cx="184730" cy="4616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8F5C65F-2197-4C86-B858-59979938270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7134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8D7C6-9006-433B-89CD-777A558A55D9}"/>
              </a:ext>
            </a:extLst>
          </p:cNvPr>
          <p:cNvSpPr>
            <a:spLocks noGrp="1"/>
          </p:cNvSpPr>
          <p:nvPr>
            <p:ph type="title"/>
          </p:nvPr>
        </p:nvSpPr>
        <p:spPr>
          <a:xfrm>
            <a:off x="2636647" y="278195"/>
            <a:ext cx="9449377" cy="592010"/>
          </a:xfrm>
        </p:spPr>
        <p:txBody>
          <a:bodyPr>
            <a:normAutofit/>
          </a:bodyPr>
          <a:lstStyle/>
          <a:p>
            <a:r>
              <a:rPr lang="en-US" sz="2400" dirty="0"/>
              <a:t>Generated Document Content</a:t>
            </a:r>
          </a:p>
        </p:txBody>
      </p:sp>
      <p:pic>
        <p:nvPicPr>
          <p:cNvPr id="7" name="Content Placeholder 6">
            <a:extLst>
              <a:ext uri="{FF2B5EF4-FFF2-40B4-BE49-F238E27FC236}">
                <a16:creationId xmlns:a16="http://schemas.microsoft.com/office/drawing/2014/main" id="{D045D072-D4F9-451C-B6FB-C0F254F5B6E0}"/>
              </a:ext>
            </a:extLst>
          </p:cNvPr>
          <p:cNvPicPr>
            <a:picLocks noGrp="1" noChangeAspect="1"/>
          </p:cNvPicPr>
          <p:nvPr>
            <p:ph idx="1"/>
          </p:nvPr>
        </p:nvPicPr>
        <p:blipFill>
          <a:blip r:embed="rId2"/>
          <a:stretch>
            <a:fillRect/>
          </a:stretch>
        </p:blipFill>
        <p:spPr>
          <a:xfrm>
            <a:off x="1155701" y="1276222"/>
            <a:ext cx="8201025" cy="5262690"/>
          </a:xfrm>
          <a:prstGeom prst="rect">
            <a:avLst/>
          </a:prstGeom>
        </p:spPr>
      </p:pic>
      <p:sp>
        <p:nvSpPr>
          <p:cNvPr id="3" name="Footer Placeholder 2">
            <a:extLst>
              <a:ext uri="{FF2B5EF4-FFF2-40B4-BE49-F238E27FC236}">
                <a16:creationId xmlns:a16="http://schemas.microsoft.com/office/drawing/2014/main" id="{B3C50710-8AC5-4FDE-8A03-896A15DA2F75}"/>
              </a:ext>
            </a:extLst>
          </p:cNvPr>
          <p:cNvSpPr>
            <a:spLocks noGrp="1"/>
          </p:cNvSpPr>
          <p:nvPr>
            <p:ph type="ftr" sz="quarter" idx="11"/>
          </p:nvPr>
        </p:nvSpPr>
        <p:spPr>
          <a:xfrm>
            <a:off x="6009987" y="6345537"/>
            <a:ext cx="184730" cy="4616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E976EDE-9ED5-4DB6-8C16-A749327E8C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8100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2595-BC9E-4003-AB4B-D37FF9286BB9}"/>
              </a:ext>
            </a:extLst>
          </p:cNvPr>
          <p:cNvSpPr>
            <a:spLocks noGrp="1"/>
          </p:cNvSpPr>
          <p:nvPr>
            <p:ph type="title"/>
          </p:nvPr>
        </p:nvSpPr>
        <p:spPr>
          <a:xfrm>
            <a:off x="2810383" y="197435"/>
            <a:ext cx="8718429" cy="892091"/>
          </a:xfrm>
        </p:spPr>
        <p:txBody>
          <a:bodyPr/>
          <a:lstStyle/>
          <a:p>
            <a:r>
              <a:rPr lang="en-US" sz="2400" dirty="0"/>
              <a:t>MBAcq: Contract Execution</a:t>
            </a:r>
          </a:p>
        </p:txBody>
      </p:sp>
      <p:sp>
        <p:nvSpPr>
          <p:cNvPr id="4" name="Slide Number Placeholder 3">
            <a:extLst>
              <a:ext uri="{FF2B5EF4-FFF2-40B4-BE49-F238E27FC236}">
                <a16:creationId xmlns:a16="http://schemas.microsoft.com/office/drawing/2014/main" id="{DB54B630-AAAB-476B-83BF-F6963545F61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lowchart: Extract 5">
            <a:extLst>
              <a:ext uri="{FF2B5EF4-FFF2-40B4-BE49-F238E27FC236}">
                <a16:creationId xmlns:a16="http://schemas.microsoft.com/office/drawing/2014/main" id="{DDE9287C-BFB3-4641-AB7C-1B0A600F8422}"/>
              </a:ext>
            </a:extLst>
          </p:cNvPr>
          <p:cNvSpPr/>
          <p:nvPr/>
        </p:nvSpPr>
        <p:spPr>
          <a:xfrm>
            <a:off x="3355975" y="1603322"/>
            <a:ext cx="152400" cy="2482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3CA4D12-2657-4DD9-A571-CB908A57B765}"/>
              </a:ext>
            </a:extLst>
          </p:cNvPr>
          <p:cNvSpPr txBox="1"/>
          <p:nvPr/>
        </p:nvSpPr>
        <p:spPr>
          <a:xfrm>
            <a:off x="3203587" y="1785982"/>
            <a:ext cx="4571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RFP</a:t>
            </a:r>
          </a:p>
        </p:txBody>
      </p:sp>
      <p:sp>
        <p:nvSpPr>
          <p:cNvPr id="8" name="Flowchart: Extract 7">
            <a:extLst>
              <a:ext uri="{FF2B5EF4-FFF2-40B4-BE49-F238E27FC236}">
                <a16:creationId xmlns:a16="http://schemas.microsoft.com/office/drawing/2014/main" id="{E0FC69F1-09AE-418C-BE83-E7E4ADE80338}"/>
              </a:ext>
            </a:extLst>
          </p:cNvPr>
          <p:cNvSpPr/>
          <p:nvPr/>
        </p:nvSpPr>
        <p:spPr>
          <a:xfrm>
            <a:off x="6327775" y="1580013"/>
            <a:ext cx="152400" cy="2482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720AB6D-FC95-40BF-A6E4-3BB7DF4D73AA}"/>
              </a:ext>
            </a:extLst>
          </p:cNvPr>
          <p:cNvSpPr txBox="1"/>
          <p:nvPr/>
        </p:nvSpPr>
        <p:spPr>
          <a:xfrm>
            <a:off x="6075808" y="1757809"/>
            <a:ext cx="6563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Award</a:t>
            </a:r>
          </a:p>
        </p:txBody>
      </p:sp>
      <p:graphicFrame>
        <p:nvGraphicFramePr>
          <p:cNvPr id="10" name="Diagram 9">
            <a:extLst>
              <a:ext uri="{FF2B5EF4-FFF2-40B4-BE49-F238E27FC236}">
                <a16:creationId xmlns:a16="http://schemas.microsoft.com/office/drawing/2014/main" id="{946C6568-E865-4822-93A0-E40B0831EF08}"/>
              </a:ext>
            </a:extLst>
          </p:cNvPr>
          <p:cNvGraphicFramePr/>
          <p:nvPr/>
        </p:nvGraphicFramePr>
        <p:xfrm>
          <a:off x="1984375" y="1199970"/>
          <a:ext cx="7467600" cy="36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8BAD436C-91D8-4B80-88C6-CCDED21A6D7C}"/>
              </a:ext>
            </a:extLst>
          </p:cNvPr>
          <p:cNvSpPr/>
          <p:nvPr/>
        </p:nvSpPr>
        <p:spPr>
          <a:xfrm>
            <a:off x="500325" y="2148453"/>
            <a:ext cx="9164715"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During the RFP Contract Execution phase, the </a:t>
            </a:r>
            <a:r>
              <a:rPr kumimoji="0" lang="en-US" sz="2400" b="1" i="0" u="none" strike="noStrike" kern="1200" cap="none" spc="0" normalizeH="0" baseline="0" noProof="0" dirty="0">
                <a:ln>
                  <a:noFill/>
                </a:ln>
                <a:solidFill>
                  <a:prstClr val="black"/>
                </a:solidFill>
                <a:effectLst/>
                <a:uLnTx/>
                <a:uFillTx/>
                <a:latin typeface="Calibri"/>
                <a:ea typeface="+mn-ea"/>
                <a:cs typeface="+mn-cs"/>
              </a:rPr>
              <a:t>GOV</a:t>
            </a:r>
            <a:r>
              <a:rPr kumimoji="0" lang="en-US" sz="2400" b="0" i="0" u="none" strike="noStrike" kern="1200" cap="none" spc="0" normalizeH="0" baseline="0" noProof="0" dirty="0">
                <a:ln>
                  <a:noFill/>
                </a:ln>
                <a:solidFill>
                  <a:prstClr val="black"/>
                </a:solidFill>
                <a:effectLst/>
                <a:uLnTx/>
                <a:uFillTx/>
                <a:latin typeface="Calibri"/>
                <a:ea typeface="+mn-ea"/>
                <a:cs typeface="+mn-cs"/>
              </a:rPr>
              <a:t> will use the </a:t>
            </a:r>
            <a:r>
              <a:rPr kumimoji="0" lang="en-US" sz="2400" b="1" i="0" u="none" strike="noStrike" kern="1200" cap="none" spc="0" normalizeH="0" baseline="0" noProof="0" dirty="0">
                <a:ln>
                  <a:noFill/>
                </a:ln>
                <a:solidFill>
                  <a:prstClr val="black"/>
                </a:solidFill>
                <a:effectLst/>
                <a:uLnTx/>
                <a:uFillTx/>
                <a:latin typeface="Calibri"/>
                <a:ea typeface="+mn-ea"/>
                <a:cs typeface="+mn-cs"/>
              </a:rPr>
              <a:t>MBAcq </a:t>
            </a:r>
            <a:r>
              <a:rPr kumimoji="0" lang="en-US" sz="2400" b="0" i="0" u="none" strike="noStrike" kern="1200" cap="none" spc="0" normalizeH="0" baseline="0" noProof="0" dirty="0">
                <a:ln>
                  <a:noFill/>
                </a:ln>
                <a:solidFill>
                  <a:prstClr val="black"/>
                </a:solidFill>
                <a:effectLst/>
                <a:uLnTx/>
                <a:uFillTx/>
                <a:latin typeface="Calibri"/>
                <a:ea typeface="+mn-ea"/>
                <a:cs typeface="+mn-cs"/>
              </a:rPr>
              <a:t>process</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and evolving model(s)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Collaboration with suppliers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Monitor progress, maturity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Assess change impact and manage risks</a:t>
            </a:r>
          </a:p>
        </p:txBody>
      </p:sp>
      <p:sp>
        <p:nvSpPr>
          <p:cNvPr id="12" name="Footer Placeholder 11">
            <a:extLst>
              <a:ext uri="{FF2B5EF4-FFF2-40B4-BE49-F238E27FC236}">
                <a16:creationId xmlns:a16="http://schemas.microsoft.com/office/drawing/2014/main" id="{721F7881-4B23-4AAD-AC6D-068D4F604BC7}"/>
              </a:ext>
            </a:extLst>
          </p:cNvPr>
          <p:cNvSpPr>
            <a:spLocks noGrp="1"/>
          </p:cNvSpPr>
          <p:nvPr>
            <p:ph type="ftr" sz="quarter" idx="11"/>
          </p:nvPr>
        </p:nvSpPr>
        <p:spPr>
          <a:xfrm>
            <a:off x="6009987" y="6345537"/>
            <a:ext cx="184730" cy="4616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8636BC4-AC89-4A61-9124-69284C4B59ED}"/>
              </a:ext>
            </a:extLst>
          </p:cNvPr>
          <p:cNvSpPr txBox="1"/>
          <p:nvPr/>
        </p:nvSpPr>
        <p:spPr>
          <a:xfrm>
            <a:off x="2365377" y="5934928"/>
            <a:ext cx="7756409" cy="338554"/>
          </a:xfrm>
          <a:prstGeom prst="rect">
            <a:avLst/>
          </a:prstGeom>
          <a:solidFill>
            <a:schemeClr val="accent1"/>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a:ea typeface="+mn-ea"/>
                <a:cs typeface="+mn-cs"/>
              </a:rPr>
              <a:t>The evolving model is a source of collaboration</a:t>
            </a:r>
          </a:p>
        </p:txBody>
      </p:sp>
    </p:spTree>
    <p:extLst>
      <p:ext uri="{BB962C8B-B14F-4D97-AF65-F5344CB8AC3E}">
        <p14:creationId xmlns:p14="http://schemas.microsoft.com/office/powerpoint/2010/main" val="1555375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2595-BC9E-4003-AB4B-D37FF9286BB9}"/>
              </a:ext>
            </a:extLst>
          </p:cNvPr>
          <p:cNvSpPr>
            <a:spLocks noGrp="1"/>
          </p:cNvSpPr>
          <p:nvPr>
            <p:ph type="title"/>
          </p:nvPr>
        </p:nvSpPr>
        <p:spPr>
          <a:xfrm>
            <a:off x="2675146" y="277962"/>
            <a:ext cx="8113993" cy="775853"/>
          </a:xfrm>
        </p:spPr>
        <p:txBody>
          <a:bodyPr/>
          <a:lstStyle/>
          <a:p>
            <a:r>
              <a:rPr lang="en-US" sz="2400" dirty="0"/>
              <a:t>MBAcq: Operational System</a:t>
            </a:r>
          </a:p>
        </p:txBody>
      </p:sp>
      <p:sp>
        <p:nvSpPr>
          <p:cNvPr id="4" name="Slide Number Placeholder 3">
            <a:extLst>
              <a:ext uri="{FF2B5EF4-FFF2-40B4-BE49-F238E27FC236}">
                <a16:creationId xmlns:a16="http://schemas.microsoft.com/office/drawing/2014/main" id="{DB54B630-AAAB-476B-83BF-F6963545F61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64BFC3-983F-4B0A-9A55-84A85105ADC0}" type="slidenum">
              <a:rPr kumimoji="0" lang="en-US" sz="6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lowchart: Extract 5">
            <a:extLst>
              <a:ext uri="{FF2B5EF4-FFF2-40B4-BE49-F238E27FC236}">
                <a16:creationId xmlns:a16="http://schemas.microsoft.com/office/drawing/2014/main" id="{DDE9287C-BFB3-4641-AB7C-1B0A600F8422}"/>
              </a:ext>
            </a:extLst>
          </p:cNvPr>
          <p:cNvSpPr/>
          <p:nvPr/>
        </p:nvSpPr>
        <p:spPr>
          <a:xfrm>
            <a:off x="3355975" y="1656592"/>
            <a:ext cx="152400" cy="2482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3CA4D12-2657-4DD9-A571-CB908A57B765}"/>
              </a:ext>
            </a:extLst>
          </p:cNvPr>
          <p:cNvSpPr txBox="1"/>
          <p:nvPr/>
        </p:nvSpPr>
        <p:spPr>
          <a:xfrm>
            <a:off x="3203587" y="1839252"/>
            <a:ext cx="4571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RFP</a:t>
            </a:r>
          </a:p>
        </p:txBody>
      </p:sp>
      <p:sp>
        <p:nvSpPr>
          <p:cNvPr id="8" name="Flowchart: Extract 7">
            <a:extLst>
              <a:ext uri="{FF2B5EF4-FFF2-40B4-BE49-F238E27FC236}">
                <a16:creationId xmlns:a16="http://schemas.microsoft.com/office/drawing/2014/main" id="{E0FC69F1-09AE-418C-BE83-E7E4ADE80338}"/>
              </a:ext>
            </a:extLst>
          </p:cNvPr>
          <p:cNvSpPr/>
          <p:nvPr/>
        </p:nvSpPr>
        <p:spPr>
          <a:xfrm>
            <a:off x="6327775" y="1634238"/>
            <a:ext cx="152400" cy="248204"/>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720AB6D-FC95-40BF-A6E4-3BB7DF4D73AA}"/>
              </a:ext>
            </a:extLst>
          </p:cNvPr>
          <p:cNvSpPr txBox="1"/>
          <p:nvPr/>
        </p:nvSpPr>
        <p:spPr>
          <a:xfrm>
            <a:off x="6075808" y="1804755"/>
            <a:ext cx="6563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Award</a:t>
            </a:r>
          </a:p>
        </p:txBody>
      </p:sp>
      <p:graphicFrame>
        <p:nvGraphicFramePr>
          <p:cNvPr id="10" name="Diagram 9">
            <a:extLst>
              <a:ext uri="{FF2B5EF4-FFF2-40B4-BE49-F238E27FC236}">
                <a16:creationId xmlns:a16="http://schemas.microsoft.com/office/drawing/2014/main" id="{9BFA1B02-0172-4E31-AA4C-FF06E79F1EA2}"/>
              </a:ext>
            </a:extLst>
          </p:cNvPr>
          <p:cNvGraphicFramePr/>
          <p:nvPr/>
        </p:nvGraphicFramePr>
        <p:xfrm>
          <a:off x="1984375" y="1192915"/>
          <a:ext cx="7467600" cy="365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F6B80CEF-AC1C-4076-95FF-2B09F22D915F}"/>
              </a:ext>
            </a:extLst>
          </p:cNvPr>
          <p:cNvSpPr/>
          <p:nvPr/>
        </p:nvSpPr>
        <p:spPr>
          <a:xfrm>
            <a:off x="460376" y="2203218"/>
            <a:ext cx="1147252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During the Operational phase, the </a:t>
            </a:r>
            <a:r>
              <a:rPr kumimoji="0" lang="en-US" sz="2400" b="1" i="0" u="none" strike="noStrike" kern="1200" cap="none" spc="0" normalizeH="0" baseline="0" noProof="0" dirty="0">
                <a:ln>
                  <a:noFill/>
                </a:ln>
                <a:solidFill>
                  <a:prstClr val="black"/>
                </a:solidFill>
                <a:effectLst/>
                <a:uLnTx/>
                <a:uFillTx/>
                <a:latin typeface="Calibri"/>
                <a:ea typeface="+mn-ea"/>
                <a:cs typeface="+mn-cs"/>
              </a:rPr>
              <a:t>GOV</a:t>
            </a:r>
            <a:r>
              <a:rPr kumimoji="0" lang="en-US" sz="2400" b="0" i="0" u="none" strike="noStrike" kern="1200" cap="none" spc="0" normalizeH="0" baseline="0" noProof="0" dirty="0">
                <a:ln>
                  <a:noFill/>
                </a:ln>
                <a:solidFill>
                  <a:prstClr val="black"/>
                </a:solidFill>
                <a:effectLst/>
                <a:uLnTx/>
                <a:uFillTx/>
                <a:latin typeface="Calibri"/>
                <a:ea typeface="+mn-ea"/>
                <a:cs typeface="+mn-cs"/>
              </a:rPr>
              <a:t> and </a:t>
            </a:r>
            <a:r>
              <a:rPr kumimoji="0" lang="en-US" sz="2400" b="1" i="0" u="none" strike="noStrike" kern="1200" cap="none" spc="0" normalizeH="0" baseline="0" noProof="0" dirty="0">
                <a:ln>
                  <a:noFill/>
                </a:ln>
                <a:solidFill>
                  <a:prstClr val="black"/>
                </a:solidFill>
                <a:effectLst/>
                <a:uLnTx/>
                <a:uFillTx/>
                <a:latin typeface="Calibri"/>
                <a:ea typeface="+mn-ea"/>
                <a:cs typeface="+mn-cs"/>
              </a:rPr>
              <a:t>supplier</a:t>
            </a:r>
            <a:r>
              <a:rPr kumimoji="0" lang="en-US" sz="2400" b="0" i="0" u="none" strike="noStrike" kern="1200" cap="none" spc="0" normalizeH="0" baseline="0" noProof="0" dirty="0">
                <a:ln>
                  <a:noFill/>
                </a:ln>
                <a:solidFill>
                  <a:prstClr val="black"/>
                </a:solidFill>
                <a:effectLst/>
                <a:uLnTx/>
                <a:uFillTx/>
                <a:latin typeface="Calibri"/>
                <a:ea typeface="+mn-ea"/>
                <a:cs typeface="+mn-cs"/>
              </a:rPr>
              <a:t> will use the matured evolving set of models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Support knowledge management and training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Assess change impact and manage risks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Provide the foundation for a digital twin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ooter Placeholder 11">
            <a:extLst>
              <a:ext uri="{FF2B5EF4-FFF2-40B4-BE49-F238E27FC236}">
                <a16:creationId xmlns:a16="http://schemas.microsoft.com/office/drawing/2014/main" id="{B44778E6-D65C-4C00-A904-6868D2066E80}"/>
              </a:ext>
            </a:extLst>
          </p:cNvPr>
          <p:cNvSpPr>
            <a:spLocks noGrp="1"/>
          </p:cNvSpPr>
          <p:nvPr>
            <p:ph type="ftr" sz="quarter" idx="11"/>
          </p:nvPr>
        </p:nvSpPr>
        <p:spPr>
          <a:xfrm>
            <a:off x="6009987" y="6345537"/>
            <a:ext cx="184730" cy="4616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517B86E-A47F-422E-9CA7-2C63E324399F}"/>
              </a:ext>
            </a:extLst>
          </p:cNvPr>
          <p:cNvSpPr txBox="1"/>
          <p:nvPr/>
        </p:nvSpPr>
        <p:spPr>
          <a:xfrm>
            <a:off x="2365377" y="5934928"/>
            <a:ext cx="7756409" cy="338554"/>
          </a:xfrm>
          <a:prstGeom prst="rect">
            <a:avLst/>
          </a:prstGeom>
          <a:solidFill>
            <a:schemeClr val="accent1"/>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a:ea typeface="+mn-ea"/>
                <a:cs typeface="+mn-cs"/>
              </a:rPr>
              <a:t>Living Knowledge Repository Supporting Data-driven decisions</a:t>
            </a:r>
          </a:p>
        </p:txBody>
      </p:sp>
    </p:spTree>
    <p:extLst>
      <p:ext uri="{BB962C8B-B14F-4D97-AF65-F5344CB8AC3E}">
        <p14:creationId xmlns:p14="http://schemas.microsoft.com/office/powerpoint/2010/main" val="3419435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9680-D18B-44DF-9A0E-8197E3412A32}"/>
              </a:ext>
            </a:extLst>
          </p:cNvPr>
          <p:cNvSpPr>
            <a:spLocks noGrp="1"/>
          </p:cNvSpPr>
          <p:nvPr>
            <p:ph type="title"/>
          </p:nvPr>
        </p:nvSpPr>
        <p:spPr>
          <a:xfrm>
            <a:off x="242698" y="205329"/>
            <a:ext cx="11636247" cy="614208"/>
          </a:xfrm>
        </p:spPr>
        <p:txBody>
          <a:bodyPr/>
          <a:lstStyle/>
          <a:p>
            <a:r>
              <a:rPr lang="en-US" sz="4000" dirty="0">
                <a:latin typeface="DIN OT Light" panose="020B0504020201020104"/>
              </a:rPr>
              <a:t>Collaboration</a:t>
            </a:r>
            <a:r>
              <a:rPr lang="en-US" b="1" dirty="0"/>
              <a:t> </a:t>
            </a:r>
            <a:r>
              <a:rPr lang="en-US" sz="4000" dirty="0">
                <a:latin typeface="DIN OT Light" panose="020B0504020201020104"/>
              </a:rPr>
              <a:t>and Transparency in an Open Env</a:t>
            </a:r>
          </a:p>
        </p:txBody>
      </p:sp>
      <p:pic>
        <p:nvPicPr>
          <p:cNvPr id="4" name="Picture 3">
            <a:extLst>
              <a:ext uri="{FF2B5EF4-FFF2-40B4-BE49-F238E27FC236}">
                <a16:creationId xmlns:a16="http://schemas.microsoft.com/office/drawing/2014/main" id="{CF625013-A51F-458D-9A89-2D4424342212}"/>
              </a:ext>
            </a:extLst>
          </p:cNvPr>
          <p:cNvPicPr>
            <a:picLocks noChangeAspect="1"/>
          </p:cNvPicPr>
          <p:nvPr/>
        </p:nvPicPr>
        <p:blipFill>
          <a:blip r:embed="rId2"/>
          <a:stretch>
            <a:fillRect/>
          </a:stretch>
        </p:blipFill>
        <p:spPr>
          <a:xfrm>
            <a:off x="139827" y="1050757"/>
            <a:ext cx="5573658" cy="4491990"/>
          </a:xfrm>
          <a:prstGeom prst="rect">
            <a:avLst/>
          </a:prstGeom>
        </p:spPr>
      </p:pic>
      <p:pic>
        <p:nvPicPr>
          <p:cNvPr id="8" name="Picture 7">
            <a:extLst>
              <a:ext uri="{FF2B5EF4-FFF2-40B4-BE49-F238E27FC236}">
                <a16:creationId xmlns:a16="http://schemas.microsoft.com/office/drawing/2014/main" id="{1638E657-3A31-4476-9A8A-06B1B2B04472}"/>
              </a:ext>
            </a:extLst>
          </p:cNvPr>
          <p:cNvPicPr>
            <a:picLocks noChangeAspect="1"/>
          </p:cNvPicPr>
          <p:nvPr/>
        </p:nvPicPr>
        <p:blipFill>
          <a:blip r:embed="rId3"/>
          <a:stretch>
            <a:fillRect/>
          </a:stretch>
        </p:blipFill>
        <p:spPr>
          <a:xfrm>
            <a:off x="3981721" y="1402075"/>
            <a:ext cx="5413105" cy="5006340"/>
          </a:xfrm>
          <a:prstGeom prst="rect">
            <a:avLst/>
          </a:prstGeom>
        </p:spPr>
      </p:pic>
      <p:pic>
        <p:nvPicPr>
          <p:cNvPr id="6" name="Picture 5">
            <a:extLst>
              <a:ext uri="{FF2B5EF4-FFF2-40B4-BE49-F238E27FC236}">
                <a16:creationId xmlns:a16="http://schemas.microsoft.com/office/drawing/2014/main" id="{F5D0C294-5A4E-49B0-AFA2-9C14E24139EE}"/>
              </a:ext>
            </a:extLst>
          </p:cNvPr>
          <p:cNvPicPr>
            <a:picLocks noChangeAspect="1"/>
          </p:cNvPicPr>
          <p:nvPr/>
        </p:nvPicPr>
        <p:blipFill>
          <a:blip r:embed="rId4"/>
          <a:stretch>
            <a:fillRect/>
          </a:stretch>
        </p:blipFill>
        <p:spPr>
          <a:xfrm>
            <a:off x="7426729" y="1858539"/>
            <a:ext cx="4631795" cy="3651992"/>
          </a:xfrm>
          <a:prstGeom prst="rect">
            <a:avLst/>
          </a:prstGeom>
        </p:spPr>
      </p:pic>
      <p:sp>
        <p:nvSpPr>
          <p:cNvPr id="3" name="Footer Placeholder 2">
            <a:extLst>
              <a:ext uri="{FF2B5EF4-FFF2-40B4-BE49-F238E27FC236}">
                <a16:creationId xmlns:a16="http://schemas.microsoft.com/office/drawing/2014/main" id="{A9888669-1D9C-A95A-816C-B8FD57718F43}"/>
              </a:ext>
            </a:extLst>
          </p:cNvPr>
          <p:cNvSpPr>
            <a:spLocks noGrp="1"/>
          </p:cNvSpPr>
          <p:nvPr>
            <p:ph type="ftr" sz="quarter" idx="11"/>
          </p:nvPr>
        </p:nvSpPr>
        <p:spPr>
          <a:xfrm>
            <a:off x="500326" y="6389757"/>
            <a:ext cx="65" cy="184666"/>
          </a:xfrm>
        </p:spPr>
        <p:txBody>
          <a:bodyPr/>
          <a:lstStyle/>
          <a:p>
            <a:pPr defTabSz="914400">
              <a:defRPr/>
            </a:pPr>
            <a:endParaRPr lang="en-US">
              <a:solidFill>
                <a:srgbClr val="000000">
                  <a:lumMod val="75000"/>
                  <a:lumOff val="25000"/>
                </a:srgbClr>
              </a:solidFill>
              <a:latin typeface="Arial" panose="020B0604020202020204"/>
            </a:endParaRPr>
          </a:p>
          <a:p>
            <a:pPr defTabSz="914400">
              <a:defRPr/>
            </a:pPr>
            <a:endParaRPr lang="en-US">
              <a:solidFill>
                <a:srgbClr val="000000">
                  <a:lumMod val="75000"/>
                  <a:lumOff val="25000"/>
                </a:srgbClr>
              </a:solidFill>
              <a:latin typeface="Arial" panose="020B0604020202020204"/>
            </a:endParaRPr>
          </a:p>
        </p:txBody>
      </p:sp>
      <p:sp>
        <p:nvSpPr>
          <p:cNvPr id="5" name="Arrow: Right 4">
            <a:extLst>
              <a:ext uri="{FF2B5EF4-FFF2-40B4-BE49-F238E27FC236}">
                <a16:creationId xmlns:a16="http://schemas.microsoft.com/office/drawing/2014/main" id="{1FB38E6A-CB87-EFFB-FEEF-58EC4971D797}"/>
              </a:ext>
            </a:extLst>
          </p:cNvPr>
          <p:cNvSpPr/>
          <p:nvPr/>
        </p:nvSpPr>
        <p:spPr>
          <a:xfrm>
            <a:off x="5433849" y="544931"/>
            <a:ext cx="6764502" cy="82641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r>
              <a:rPr lang="en-US" sz="2000" b="1" dirty="0"/>
              <a:t>Transitioning Knowledge Repository to OMG MC Platform</a:t>
            </a:r>
          </a:p>
        </p:txBody>
      </p:sp>
    </p:spTree>
    <p:extLst>
      <p:ext uri="{BB962C8B-B14F-4D97-AF65-F5344CB8AC3E}">
        <p14:creationId xmlns:p14="http://schemas.microsoft.com/office/powerpoint/2010/main" val="278806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F90273-C489-ADEC-6E83-2A7F7D39D825}"/>
              </a:ext>
            </a:extLst>
          </p:cNvPr>
          <p:cNvSpPr>
            <a:spLocks noGrp="1"/>
          </p:cNvSpPr>
          <p:nvPr>
            <p:ph type="ftr" sz="quarter" idx="11"/>
          </p:nvPr>
        </p:nvSpPr>
        <p:spPr/>
        <p:txBody>
          <a:bodyPr/>
          <a:lstStyle/>
          <a:p>
            <a:r>
              <a:rPr lang="en-US"/>
              <a:t>® 2021 Object Management Group. All Rights Reserved.</a:t>
            </a:r>
            <a:endParaRPr lang="en-US" dirty="0"/>
          </a:p>
        </p:txBody>
      </p:sp>
      <p:pic>
        <p:nvPicPr>
          <p:cNvPr id="5" name="Content Placeholder 4">
            <a:extLst>
              <a:ext uri="{FF2B5EF4-FFF2-40B4-BE49-F238E27FC236}">
                <a16:creationId xmlns:a16="http://schemas.microsoft.com/office/drawing/2014/main" id="{2EABDAC0-5006-8EA8-F59B-15055888698F}"/>
              </a:ext>
            </a:extLst>
          </p:cNvPr>
          <p:cNvPicPr>
            <a:picLocks noGrp="1" noChangeAspect="1"/>
          </p:cNvPicPr>
          <p:nvPr>
            <p:ph idx="1"/>
          </p:nvPr>
        </p:nvPicPr>
        <p:blipFill>
          <a:blip r:embed="rId3"/>
          <a:stretch>
            <a:fillRect/>
          </a:stretch>
        </p:blipFill>
        <p:spPr>
          <a:xfrm>
            <a:off x="218682" y="937373"/>
            <a:ext cx="7956778" cy="5698569"/>
          </a:xfrm>
        </p:spPr>
      </p:pic>
      <p:sp>
        <p:nvSpPr>
          <p:cNvPr id="7" name="TextBox 6">
            <a:extLst>
              <a:ext uri="{FF2B5EF4-FFF2-40B4-BE49-F238E27FC236}">
                <a16:creationId xmlns:a16="http://schemas.microsoft.com/office/drawing/2014/main" id="{C8D474EB-ECA8-3298-5DC8-D9F7F26ED113}"/>
              </a:ext>
            </a:extLst>
          </p:cNvPr>
          <p:cNvSpPr txBox="1"/>
          <p:nvPr/>
        </p:nvSpPr>
        <p:spPr>
          <a:xfrm>
            <a:off x="4046481" y="578028"/>
            <a:ext cx="4495799" cy="338554"/>
          </a:xfrm>
          <a:prstGeom prst="rect">
            <a:avLst/>
          </a:prstGeom>
          <a:noFill/>
        </p:spPr>
        <p:txBody>
          <a:bodyPr wrap="square">
            <a:spAutoFit/>
          </a:bodyPr>
          <a:lstStyle/>
          <a:p>
            <a:r>
              <a:rPr lang="en-US" sz="1600" dirty="0">
                <a:solidFill>
                  <a:schemeClr val="bg1"/>
                </a:solidFill>
              </a:rPr>
              <a:t>https://communities.omg.org/workgroup/index</a:t>
            </a:r>
          </a:p>
        </p:txBody>
      </p:sp>
      <p:sp>
        <p:nvSpPr>
          <p:cNvPr id="9" name="TextBox 8">
            <a:extLst>
              <a:ext uri="{FF2B5EF4-FFF2-40B4-BE49-F238E27FC236}">
                <a16:creationId xmlns:a16="http://schemas.microsoft.com/office/drawing/2014/main" id="{4AE52B4F-397A-C640-519E-87302B1F2F1F}"/>
              </a:ext>
            </a:extLst>
          </p:cNvPr>
          <p:cNvSpPr txBox="1"/>
          <p:nvPr/>
        </p:nvSpPr>
        <p:spPr>
          <a:xfrm>
            <a:off x="8318444" y="1145333"/>
            <a:ext cx="3879906" cy="3416320"/>
          </a:xfrm>
          <a:prstGeom prst="rect">
            <a:avLst/>
          </a:prstGeom>
          <a:noFill/>
        </p:spPr>
        <p:txBody>
          <a:bodyPr wrap="square">
            <a:spAutoFit/>
          </a:bodyPr>
          <a:lstStyle/>
          <a:p>
            <a:pPr algn="l">
              <a:buFont typeface="Arial" panose="020B0604020202020204" pitchFamily="34" charset="0"/>
              <a:buChar char="•"/>
            </a:pPr>
            <a:r>
              <a:rPr lang="en-US" b="1" i="0" u="none" strike="noStrike" dirty="0">
                <a:solidFill>
                  <a:srgbClr val="2376BC"/>
                </a:solidFill>
                <a:effectLst/>
                <a:latin typeface="Muli"/>
                <a:hlinkClick r:id="rId4"/>
              </a:rPr>
              <a:t>Object Management Group Announces Model-Based Acquisition User Community</a:t>
            </a:r>
            <a:br>
              <a:rPr lang="en-US" b="0" i="0" dirty="0">
                <a:solidFill>
                  <a:srgbClr val="000000"/>
                </a:solidFill>
                <a:effectLst/>
                <a:latin typeface="Muli"/>
              </a:rPr>
            </a:br>
            <a:r>
              <a:rPr lang="en-US" b="0" i="1" dirty="0">
                <a:solidFill>
                  <a:srgbClr val="000000"/>
                </a:solidFill>
                <a:effectLst/>
                <a:latin typeface="Muli"/>
              </a:rPr>
              <a:t>Community influences the future of Model-Based Systems Engineering specifications and architectures</a:t>
            </a:r>
            <a:br>
              <a:rPr lang="en-US" b="0" i="0" dirty="0">
                <a:solidFill>
                  <a:srgbClr val="000000"/>
                </a:solidFill>
                <a:effectLst/>
                <a:latin typeface="Muli"/>
              </a:rPr>
            </a:br>
            <a:r>
              <a:rPr lang="en-US" b="0" i="0" dirty="0">
                <a:solidFill>
                  <a:srgbClr val="000000"/>
                </a:solidFill>
                <a:effectLst/>
                <a:latin typeface="Muli"/>
              </a:rPr>
              <a:t>-January 18, 2024</a:t>
            </a:r>
          </a:p>
        </p:txBody>
      </p:sp>
      <p:sp>
        <p:nvSpPr>
          <p:cNvPr id="11" name="TextBox 10">
            <a:extLst>
              <a:ext uri="{FF2B5EF4-FFF2-40B4-BE49-F238E27FC236}">
                <a16:creationId xmlns:a16="http://schemas.microsoft.com/office/drawing/2014/main" id="{7B0186BA-DB70-AF11-8DB9-4BFF27B4B25A}"/>
              </a:ext>
            </a:extLst>
          </p:cNvPr>
          <p:cNvSpPr txBox="1"/>
          <p:nvPr/>
        </p:nvSpPr>
        <p:spPr>
          <a:xfrm>
            <a:off x="8354736" y="4392098"/>
            <a:ext cx="3095790" cy="523220"/>
          </a:xfrm>
          <a:prstGeom prst="rect">
            <a:avLst/>
          </a:prstGeom>
          <a:noFill/>
        </p:spPr>
        <p:txBody>
          <a:bodyPr wrap="square">
            <a:spAutoFit/>
          </a:bodyPr>
          <a:lstStyle/>
          <a:p>
            <a:r>
              <a:rPr kumimoji="0" lang="en-US" sz="1400" b="0" i="0" u="none" strike="noStrike" kern="0" cap="none" spc="0" normalizeH="0" baseline="0" noProof="0" dirty="0">
                <a:ln>
                  <a:noFill/>
                </a:ln>
                <a:solidFill>
                  <a:schemeClr val="accent5">
                    <a:lumMod val="40000"/>
                    <a:lumOff val="60000"/>
                  </a:schemeClr>
                </a:solidFill>
                <a:effectLst/>
                <a:uLnTx/>
                <a:uFillTx/>
                <a:hlinkClick r:id="rId4">
                  <a:extLst>
                    <a:ext uri="{A12FA001-AC4F-418D-AE19-62706E023703}">
                      <ahyp:hlinkClr xmlns:ahyp="http://schemas.microsoft.com/office/drawing/2018/hyperlinkcolor" val="tx"/>
                    </a:ext>
                  </a:extLst>
                </a:hlinkClick>
              </a:rPr>
              <a:t>https://www.omg.org/news/releases/pr2024/01-18-24.htm</a:t>
            </a:r>
            <a:endParaRPr lang="en-US" sz="1800" dirty="0">
              <a:solidFill>
                <a:schemeClr val="accent5">
                  <a:lumMod val="40000"/>
                  <a:lumOff val="60000"/>
                </a:schemeClr>
              </a:solidFill>
            </a:endParaRPr>
          </a:p>
        </p:txBody>
      </p:sp>
      <p:sp>
        <p:nvSpPr>
          <p:cNvPr id="6" name="TextBox 5">
            <a:extLst>
              <a:ext uri="{FF2B5EF4-FFF2-40B4-BE49-F238E27FC236}">
                <a16:creationId xmlns:a16="http://schemas.microsoft.com/office/drawing/2014/main" id="{027AC812-8DDB-4DB1-78E6-79AD7DDA0FB8}"/>
              </a:ext>
            </a:extLst>
          </p:cNvPr>
          <p:cNvSpPr txBox="1"/>
          <p:nvPr/>
        </p:nvSpPr>
        <p:spPr>
          <a:xfrm>
            <a:off x="8318444" y="5057968"/>
            <a:ext cx="3720033" cy="767240"/>
          </a:xfrm>
          <a:prstGeom prst="rect">
            <a:avLst/>
          </a:prstGeom>
          <a:noFill/>
        </p:spPr>
        <p:txBody>
          <a:bodyPr wrap="square" lIns="0" tIns="0" rIns="0" bIns="0" rtlCol="0">
            <a:noAutofit/>
          </a:bodyPr>
          <a:lstStyle/>
          <a:p>
            <a:pPr>
              <a:spcBef>
                <a:spcPts val="900"/>
              </a:spcBef>
            </a:pPr>
            <a:r>
              <a:rPr lang="en-US" sz="1400" b="1" dirty="0"/>
              <a:t>OMG Q1 Conf in Reston VA 3/18- 3/22 </a:t>
            </a:r>
            <a:r>
              <a:rPr lang="en-US" sz="1400" u="sng" dirty="0">
                <a:solidFill>
                  <a:srgbClr val="114488"/>
                </a:solidFill>
                <a:effectLst/>
                <a:latin typeface="Arial" panose="020B0604020202020204" pitchFamily="34" charset="0"/>
                <a:ea typeface="Times New Roman" panose="02020603050405020304" pitchFamily="18" charset="0"/>
                <a:hlinkClick r:id="rId5"/>
              </a:rPr>
              <a:t>https://www.eventbrite.com/e/omg-model-based-acquisition-user-group-community-q1-2024-meeting-registration-817420204837</a:t>
            </a:r>
            <a:endParaRPr lang="en-US" sz="1400" b="1" dirty="0"/>
          </a:p>
          <a:p>
            <a:pPr>
              <a:spcBef>
                <a:spcPts val="900"/>
              </a:spcBef>
            </a:pPr>
            <a:r>
              <a:rPr lang="en-US" sz="1400" b="1" dirty="0"/>
              <a:t>UAF Summit (Free) 3/20 </a:t>
            </a:r>
            <a:r>
              <a:rPr lang="en-US" sz="1400" u="sng" dirty="0">
                <a:solidFill>
                  <a:srgbClr val="114488"/>
                </a:solidFill>
                <a:effectLst/>
                <a:latin typeface="Arial" panose="020B0604020202020204" pitchFamily="34" charset="0"/>
                <a:ea typeface="Times New Roman" panose="02020603050405020304" pitchFamily="18" charset="0"/>
                <a:hlinkClick r:id="rId6"/>
              </a:rPr>
              <a:t>https://www.omg.org/events/2024Q1/special-events/UAF-Summit.htm</a:t>
            </a:r>
            <a:endParaRPr lang="en-US" sz="1600" dirty="0">
              <a:solidFill>
                <a:srgbClr val="555555"/>
              </a:solidFill>
              <a:effectLst/>
              <a:latin typeface="Calibri" panose="020F0502020204030204" pitchFamily="34" charset="0"/>
              <a:ea typeface="Calibri" panose="020F0502020204030204" pitchFamily="34" charset="0"/>
            </a:endParaRPr>
          </a:p>
          <a:p>
            <a:pPr>
              <a:spcBef>
                <a:spcPts val="900"/>
              </a:spcBef>
            </a:pPr>
            <a:endParaRPr lang="en-US" sz="1400" b="1" dirty="0"/>
          </a:p>
        </p:txBody>
      </p:sp>
    </p:spTree>
    <p:extLst>
      <p:ext uri="{BB962C8B-B14F-4D97-AF65-F5344CB8AC3E}">
        <p14:creationId xmlns:p14="http://schemas.microsoft.com/office/powerpoint/2010/main" val="78188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AFCC34-C578-89B0-C19D-4711F8B892E7}"/>
              </a:ext>
            </a:extLst>
          </p:cNvPr>
          <p:cNvSpPr>
            <a:spLocks noGrp="1"/>
          </p:cNvSpPr>
          <p:nvPr>
            <p:ph type="ftr" sz="quarter" idx="11"/>
          </p:nvPr>
        </p:nvSpPr>
        <p:spPr>
          <a:xfrm>
            <a:off x="500323" y="6360599"/>
            <a:ext cx="1944443" cy="184666"/>
          </a:xfrm>
        </p:spPr>
        <p:txBody>
          <a:bodyPr/>
          <a:lstStyle/>
          <a:p>
            <a:pPr defTabSz="914400"/>
            <a:r>
              <a:rPr lang="en-US">
                <a:solidFill>
                  <a:srgbClr val="000000">
                    <a:lumMod val="75000"/>
                    <a:lumOff val="25000"/>
                  </a:srgbClr>
                </a:solidFill>
                <a:latin typeface="Arial" panose="020B0604020202020204"/>
              </a:rPr>
              <a:t>® 2021 Object Management Group. All Rights Reserved.</a:t>
            </a:r>
          </a:p>
          <a:p>
            <a:pPr defTabSz="914400"/>
            <a:endParaRPr lang="en-US">
              <a:solidFill>
                <a:srgbClr val="000000">
                  <a:lumMod val="75000"/>
                  <a:lumOff val="25000"/>
                </a:srgbClr>
              </a:solidFill>
              <a:latin typeface="Arial" panose="020B0604020202020204"/>
            </a:endParaRPr>
          </a:p>
        </p:txBody>
      </p:sp>
      <p:sp>
        <p:nvSpPr>
          <p:cNvPr id="5" name="Slide Number Placeholder 4">
            <a:extLst>
              <a:ext uri="{FF2B5EF4-FFF2-40B4-BE49-F238E27FC236}">
                <a16:creationId xmlns:a16="http://schemas.microsoft.com/office/drawing/2014/main" id="{CC06A670-3C6A-FD71-69E6-C43BD19A6B0F}"/>
              </a:ext>
            </a:extLst>
          </p:cNvPr>
          <p:cNvSpPr>
            <a:spLocks noGrp="1"/>
          </p:cNvSpPr>
          <p:nvPr>
            <p:ph type="sldNum" sz="quarter" idx="12"/>
          </p:nvPr>
        </p:nvSpPr>
        <p:spPr/>
        <p:txBody>
          <a:bodyPr/>
          <a:lstStyle/>
          <a:p>
            <a:pPr defTabSz="914400"/>
            <a:fld id="{A82C3BC0-3EBF-3C4C-A3D8-795624EBC6AA}" type="slidenum">
              <a:rPr lang="en-US">
                <a:solidFill>
                  <a:srgbClr val="000000">
                    <a:lumMod val="75000"/>
                    <a:lumOff val="25000"/>
                  </a:srgbClr>
                </a:solidFill>
                <a:latin typeface="Arial" panose="020B0604020202020204"/>
              </a:rPr>
              <a:pPr defTabSz="914400"/>
              <a:t>6</a:t>
            </a:fld>
            <a:endParaRPr lang="en-US" dirty="0">
              <a:solidFill>
                <a:srgbClr val="000000">
                  <a:lumMod val="75000"/>
                  <a:lumOff val="25000"/>
                </a:srgbClr>
              </a:solidFill>
              <a:latin typeface="Arial" panose="020B0604020202020204"/>
            </a:endParaRPr>
          </a:p>
        </p:txBody>
      </p:sp>
      <p:sp>
        <p:nvSpPr>
          <p:cNvPr id="3" name="Title 2">
            <a:extLst>
              <a:ext uri="{FF2B5EF4-FFF2-40B4-BE49-F238E27FC236}">
                <a16:creationId xmlns:a16="http://schemas.microsoft.com/office/drawing/2014/main" id="{40D29F6D-EF7C-C0B0-E1FB-21CEA9EA964F}"/>
              </a:ext>
            </a:extLst>
          </p:cNvPr>
          <p:cNvSpPr txBox="1">
            <a:spLocks/>
          </p:cNvSpPr>
          <p:nvPr/>
        </p:nvSpPr>
        <p:spPr>
          <a:xfrm>
            <a:off x="521335" y="474856"/>
            <a:ext cx="11447417" cy="478115"/>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3200" b="1" kern="1200" cap="none" spc="75" baseline="0">
                <a:solidFill>
                  <a:srgbClr val="2B2B2B"/>
                </a:solidFill>
                <a:latin typeface="+mn-lt"/>
                <a:ea typeface="+mj-ea"/>
                <a:cs typeface="+mj-cs"/>
              </a:defRPr>
            </a:lvl1pPr>
          </a:lstStyle>
          <a:p>
            <a:pPr>
              <a:spcBef>
                <a:spcPts val="750"/>
              </a:spcBef>
            </a:pPr>
            <a:r>
              <a:rPr lang="en-US" sz="4000" cap="small">
                <a:latin typeface="DIN OT Light" panose="020B0504020201020104" pitchFamily="34" charset="0"/>
              </a:rPr>
              <a:t> MBAcq – UG Activities</a:t>
            </a:r>
            <a:endParaRPr lang="en-US" sz="4000" cap="small" dirty="0">
              <a:latin typeface="DIN OT Light" panose="020B0504020201020104" pitchFamily="34" charset="0"/>
            </a:endParaRPr>
          </a:p>
        </p:txBody>
      </p:sp>
      <p:pic>
        <p:nvPicPr>
          <p:cNvPr id="6" name="Picture 5">
            <a:extLst>
              <a:ext uri="{FF2B5EF4-FFF2-40B4-BE49-F238E27FC236}">
                <a16:creationId xmlns:a16="http://schemas.microsoft.com/office/drawing/2014/main" id="{8BFEA81D-E738-8A0C-9D3E-06401B840F73}"/>
              </a:ext>
            </a:extLst>
          </p:cNvPr>
          <p:cNvPicPr>
            <a:picLocks noChangeAspect="1"/>
          </p:cNvPicPr>
          <p:nvPr/>
        </p:nvPicPr>
        <p:blipFill>
          <a:blip r:embed="rId3"/>
          <a:stretch>
            <a:fillRect/>
          </a:stretch>
        </p:blipFill>
        <p:spPr>
          <a:xfrm>
            <a:off x="60238" y="989961"/>
            <a:ext cx="12077874" cy="4878078"/>
          </a:xfrm>
          <a:prstGeom prst="rect">
            <a:avLst/>
          </a:prstGeom>
        </p:spPr>
      </p:pic>
    </p:spTree>
    <p:extLst>
      <p:ext uri="{BB962C8B-B14F-4D97-AF65-F5344CB8AC3E}">
        <p14:creationId xmlns:p14="http://schemas.microsoft.com/office/powerpoint/2010/main" val="370312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54B630-AAAB-476B-83BF-F6963545F614}"/>
              </a:ext>
            </a:extLst>
          </p:cNvPr>
          <p:cNvSpPr>
            <a:spLocks noGrp="1"/>
          </p:cNvSpPr>
          <p:nvPr>
            <p:ph type="sldNum" sz="quarter" idx="12"/>
          </p:nvPr>
        </p:nvSpPr>
        <p:spPr>
          <a:xfrm>
            <a:off x="3177" y="6180140"/>
            <a:ext cx="532641" cy="394283"/>
          </a:xfrm>
          <a:prstGeom prst="rect">
            <a:avLst/>
          </a:prstGeom>
        </p:spPr>
        <p:txBody>
          <a:bodyPr vert="horz" lIns="0" tIns="0" rIns="0" bIns="0" rtlCol="0" anchor="ctr"/>
          <a:lstStyle>
            <a:defPPr>
              <a:defRPr lang="en-US"/>
            </a:defPPr>
            <a:lvl1pPr marL="0" algn="ctr"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82C3BC0-3EBF-3C4C-A3D8-795624EBC6AA}" type="slidenum">
              <a:rPr lang="en-US">
                <a:solidFill>
                  <a:srgbClr val="63666A">
                    <a:lumMod val="75000"/>
                    <a:lumOff val="25000"/>
                  </a:srgbClr>
                </a:solidFill>
                <a:latin typeface="Arial" panose="020B0604020202020204"/>
              </a:rPr>
              <a:pPr algn="r">
                <a:defRPr/>
              </a:pPr>
              <a:t>7</a:t>
            </a:fld>
            <a:endParaRPr lang="en-US" sz="1200" dirty="0">
              <a:solidFill>
                <a:prstClr val="white"/>
              </a:solidFill>
              <a:latin typeface="Calibri"/>
            </a:endParaRPr>
          </a:p>
        </p:txBody>
      </p:sp>
      <p:sp>
        <p:nvSpPr>
          <p:cNvPr id="14" name="Rectangle: Rounded Corners 13">
            <a:extLst>
              <a:ext uri="{FF2B5EF4-FFF2-40B4-BE49-F238E27FC236}">
                <a16:creationId xmlns:a16="http://schemas.microsoft.com/office/drawing/2014/main" id="{ECEBD4F7-585E-4B74-A143-83DD76A89224}"/>
              </a:ext>
            </a:extLst>
          </p:cNvPr>
          <p:cNvSpPr/>
          <p:nvPr/>
        </p:nvSpPr>
        <p:spPr>
          <a:xfrm>
            <a:off x="34577" y="297653"/>
            <a:ext cx="12070302" cy="45960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dirty="0">
              <a:solidFill>
                <a:prstClr val="white"/>
              </a:solidFill>
              <a:latin typeface="Calibri"/>
            </a:endParaRPr>
          </a:p>
        </p:txBody>
      </p:sp>
      <p:sp>
        <p:nvSpPr>
          <p:cNvPr id="19" name="TextBox 18">
            <a:extLst>
              <a:ext uri="{FF2B5EF4-FFF2-40B4-BE49-F238E27FC236}">
                <a16:creationId xmlns:a16="http://schemas.microsoft.com/office/drawing/2014/main" id="{A536A5D0-0708-4089-A443-E7CB9F707F16}"/>
              </a:ext>
            </a:extLst>
          </p:cNvPr>
          <p:cNvSpPr txBox="1"/>
          <p:nvPr/>
        </p:nvSpPr>
        <p:spPr>
          <a:xfrm>
            <a:off x="211871" y="470648"/>
            <a:ext cx="4368038" cy="338554"/>
          </a:xfrm>
          <a:prstGeom prst="rect">
            <a:avLst/>
          </a:prstGeom>
          <a:noFill/>
        </p:spPr>
        <p:txBody>
          <a:bodyPr wrap="square" rtlCol="0">
            <a:spAutoFit/>
          </a:bodyPr>
          <a:lstStyle/>
          <a:p>
            <a:pPr defTabSz="914400">
              <a:defRPr/>
            </a:pPr>
            <a:r>
              <a:rPr lang="en-US" sz="1600" dirty="0">
                <a:solidFill>
                  <a:prstClr val="white"/>
                </a:solidFill>
                <a:latin typeface="Calibri"/>
              </a:rPr>
              <a:t>1. Architecture Acquisition Guidance (AAG) </a:t>
            </a:r>
          </a:p>
        </p:txBody>
      </p:sp>
      <p:sp>
        <p:nvSpPr>
          <p:cNvPr id="20" name="TextBox 19">
            <a:extLst>
              <a:ext uri="{FF2B5EF4-FFF2-40B4-BE49-F238E27FC236}">
                <a16:creationId xmlns:a16="http://schemas.microsoft.com/office/drawing/2014/main" id="{7988C61D-D37A-4C23-8694-555D8E10AEAF}"/>
              </a:ext>
            </a:extLst>
          </p:cNvPr>
          <p:cNvSpPr txBox="1"/>
          <p:nvPr/>
        </p:nvSpPr>
        <p:spPr>
          <a:xfrm>
            <a:off x="4359258" y="440698"/>
            <a:ext cx="3993858" cy="338554"/>
          </a:xfrm>
          <a:prstGeom prst="rect">
            <a:avLst/>
          </a:prstGeom>
          <a:noFill/>
        </p:spPr>
        <p:txBody>
          <a:bodyPr wrap="square" rtlCol="0">
            <a:spAutoFit/>
          </a:bodyPr>
          <a:lstStyle/>
          <a:p>
            <a:pPr defTabSz="914400">
              <a:defRPr/>
            </a:pPr>
            <a:r>
              <a:rPr lang="en-US" sz="1600" dirty="0">
                <a:solidFill>
                  <a:prstClr val="white"/>
                </a:solidFill>
                <a:latin typeface="Calibri"/>
              </a:rPr>
              <a:t>2. Objective Architecture Description (OAD)</a:t>
            </a:r>
          </a:p>
        </p:txBody>
      </p:sp>
      <p:sp>
        <p:nvSpPr>
          <p:cNvPr id="21" name="Rectangle: Rounded Corners 20">
            <a:extLst>
              <a:ext uri="{FF2B5EF4-FFF2-40B4-BE49-F238E27FC236}">
                <a16:creationId xmlns:a16="http://schemas.microsoft.com/office/drawing/2014/main" id="{BA90CDD2-C3A4-41BD-8BD9-DB155D94A818}"/>
              </a:ext>
            </a:extLst>
          </p:cNvPr>
          <p:cNvSpPr/>
          <p:nvPr/>
        </p:nvSpPr>
        <p:spPr>
          <a:xfrm>
            <a:off x="4539143" y="41739"/>
            <a:ext cx="3634091" cy="334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800" dirty="0">
                <a:solidFill>
                  <a:prstClr val="white"/>
                </a:solidFill>
                <a:latin typeface="Calibri" panose="020F0502020204030204"/>
              </a:rPr>
              <a:t>Model-Based Acquisition</a:t>
            </a:r>
          </a:p>
        </p:txBody>
      </p:sp>
      <p:sp>
        <p:nvSpPr>
          <p:cNvPr id="27" name="Rectangle 26">
            <a:extLst>
              <a:ext uri="{FF2B5EF4-FFF2-40B4-BE49-F238E27FC236}">
                <a16:creationId xmlns:a16="http://schemas.microsoft.com/office/drawing/2014/main" id="{7BC11ABA-C2DE-4F28-8A3D-E58257F898A8}"/>
              </a:ext>
            </a:extLst>
          </p:cNvPr>
          <p:cNvSpPr/>
          <p:nvPr/>
        </p:nvSpPr>
        <p:spPr>
          <a:xfrm>
            <a:off x="3963979" y="4752777"/>
            <a:ext cx="3729582" cy="1852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400">
              <a:defRPr/>
            </a:pPr>
            <a:r>
              <a:rPr lang="en-US" sz="1200" dirty="0">
                <a:solidFill>
                  <a:prstClr val="black"/>
                </a:solidFill>
                <a:latin typeface="Calibri"/>
              </a:rPr>
              <a:t>2. The </a:t>
            </a:r>
            <a:r>
              <a:rPr lang="en-US" sz="1200" u="sng" dirty="0">
                <a:solidFill>
                  <a:prstClr val="black"/>
                </a:solidFill>
                <a:latin typeface="Calibri"/>
              </a:rPr>
              <a:t>OAD</a:t>
            </a:r>
            <a:r>
              <a:rPr lang="en-US" sz="1200" dirty="0">
                <a:solidFill>
                  <a:prstClr val="black"/>
                </a:solidFill>
                <a:latin typeface="Calibri"/>
              </a:rPr>
              <a:t> is a descriptive model containing the program requirements, constraints and context</a:t>
            </a:r>
          </a:p>
          <a:p>
            <a:pPr marL="285750" indent="-285750" defTabSz="914400">
              <a:buFont typeface="Arial" panose="020B0604020202020204" pitchFamily="34" charset="0"/>
              <a:buChar char="•"/>
              <a:defRPr/>
            </a:pPr>
            <a:r>
              <a:rPr lang="en-US" sz="1200" dirty="0">
                <a:solidFill>
                  <a:prstClr val="black"/>
                </a:solidFill>
                <a:latin typeface="Calibri"/>
              </a:rPr>
              <a:t>High-level Capabilities, mapped to Operational scenarios, traced to requirements (e.g. CDD, SRD, </a:t>
            </a:r>
            <a:r>
              <a:rPr lang="en-US" sz="1200" dirty="0" err="1">
                <a:solidFill>
                  <a:prstClr val="black"/>
                </a:solidFill>
                <a:latin typeface="Calibri"/>
              </a:rPr>
              <a:t>Conops</a:t>
            </a:r>
            <a:r>
              <a:rPr lang="en-US" sz="1200" dirty="0">
                <a:solidFill>
                  <a:prstClr val="black"/>
                </a:solidFill>
                <a:latin typeface="Calibri"/>
              </a:rPr>
              <a:t>)</a:t>
            </a:r>
          </a:p>
          <a:p>
            <a:pPr marL="285750" indent="-285750" defTabSz="914400">
              <a:buFont typeface="Arial" panose="020B0604020202020204" pitchFamily="34" charset="0"/>
              <a:buChar char="•"/>
              <a:defRPr/>
            </a:pPr>
            <a:r>
              <a:rPr lang="en-US" sz="1200" dirty="0">
                <a:solidFill>
                  <a:prstClr val="black"/>
                </a:solidFill>
                <a:latin typeface="Calibri"/>
              </a:rPr>
              <a:t>Technical performance measures (i.e. KPPs, KSAs, MOEs..)</a:t>
            </a:r>
          </a:p>
          <a:p>
            <a:pPr marL="285750" indent="-285750" defTabSz="914400">
              <a:buFont typeface="Arial" panose="020B0604020202020204" pitchFamily="34" charset="0"/>
              <a:buChar char="•"/>
              <a:defRPr/>
            </a:pPr>
            <a:r>
              <a:rPr lang="en-US" sz="1200" dirty="0">
                <a:solidFill>
                  <a:prstClr val="black"/>
                </a:solidFill>
                <a:latin typeface="Calibri"/>
              </a:rPr>
              <a:t>Any required architectural partitioning including structural and functional</a:t>
            </a:r>
          </a:p>
          <a:p>
            <a:pPr defTabSz="914400">
              <a:defRPr/>
            </a:pPr>
            <a:r>
              <a:rPr lang="en-US" sz="1200" dirty="0">
                <a:solidFill>
                  <a:prstClr val="black"/>
                </a:solidFill>
                <a:latin typeface="Calibri"/>
              </a:rPr>
              <a:t>(Based on UAF acquisition process guide and template)</a:t>
            </a:r>
            <a:endParaRPr lang="en-US" sz="1400" dirty="0">
              <a:solidFill>
                <a:prstClr val="black"/>
              </a:solidFill>
              <a:latin typeface="Calibri"/>
            </a:endParaRPr>
          </a:p>
        </p:txBody>
      </p:sp>
      <p:sp useBgFill="1">
        <p:nvSpPr>
          <p:cNvPr id="28" name="Rectangle 27">
            <a:extLst>
              <a:ext uri="{FF2B5EF4-FFF2-40B4-BE49-F238E27FC236}">
                <a16:creationId xmlns:a16="http://schemas.microsoft.com/office/drawing/2014/main" id="{1010082D-47FC-4EEF-8E9C-A5CA1D716D1D}"/>
              </a:ext>
            </a:extLst>
          </p:cNvPr>
          <p:cNvSpPr/>
          <p:nvPr/>
        </p:nvSpPr>
        <p:spPr>
          <a:xfrm>
            <a:off x="178167" y="4738682"/>
            <a:ext cx="3711354" cy="1832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400">
              <a:defRPr/>
            </a:pPr>
            <a:r>
              <a:rPr lang="en-US" sz="1600" dirty="0">
                <a:solidFill>
                  <a:prstClr val="black"/>
                </a:solidFill>
                <a:latin typeface="Calibri"/>
              </a:rPr>
              <a:t> </a:t>
            </a:r>
            <a:r>
              <a:rPr lang="en-US" sz="1200" dirty="0">
                <a:solidFill>
                  <a:prstClr val="black"/>
                </a:solidFill>
                <a:latin typeface="Calibri"/>
              </a:rPr>
              <a:t>1. The </a:t>
            </a:r>
            <a:r>
              <a:rPr lang="en-US" sz="1200" u="sng" dirty="0">
                <a:solidFill>
                  <a:prstClr val="black"/>
                </a:solidFill>
                <a:latin typeface="Calibri"/>
              </a:rPr>
              <a:t>AAG</a:t>
            </a:r>
            <a:r>
              <a:rPr lang="en-US" sz="1200" dirty="0">
                <a:solidFill>
                  <a:prstClr val="black"/>
                </a:solidFill>
                <a:latin typeface="Calibri"/>
              </a:rPr>
              <a:t> provides model structure for RFP content and evaluation tools:</a:t>
            </a:r>
          </a:p>
          <a:p>
            <a:pPr marL="342900" indent="-342900" defTabSz="914400">
              <a:buFont typeface="Arial" panose="020B0604020202020204" pitchFamily="34" charset="0"/>
              <a:buChar char="•"/>
              <a:defRPr/>
            </a:pPr>
            <a:r>
              <a:rPr lang="en-US" sz="1200" dirty="0">
                <a:solidFill>
                  <a:prstClr val="black"/>
                </a:solidFill>
                <a:latin typeface="Calibri"/>
              </a:rPr>
              <a:t>Modeling Patterns</a:t>
            </a:r>
          </a:p>
          <a:p>
            <a:pPr marL="569913" lvl="1" indent="-112713" defTabSz="914400">
              <a:buFont typeface="Arial" panose="020B0604020202020204" pitchFamily="34" charset="0"/>
              <a:buChar char="•"/>
              <a:defRPr/>
            </a:pPr>
            <a:r>
              <a:rPr lang="en-US" sz="1200" dirty="0">
                <a:solidFill>
                  <a:prstClr val="black"/>
                </a:solidFill>
                <a:latin typeface="Calibri"/>
              </a:rPr>
              <a:t>DO Profiles (i.e. MOSA, Data Rights, certs )</a:t>
            </a:r>
          </a:p>
          <a:p>
            <a:pPr marL="569913" lvl="1" indent="-112713" defTabSz="914400">
              <a:buFont typeface="Arial" panose="020B0604020202020204" pitchFamily="34" charset="0"/>
              <a:buChar char="•"/>
              <a:defRPr/>
            </a:pPr>
            <a:r>
              <a:rPr lang="en-US" sz="1200" dirty="0">
                <a:solidFill>
                  <a:prstClr val="black"/>
                </a:solidFill>
                <a:latin typeface="Calibri"/>
              </a:rPr>
              <a:t>Interface &amp; Analysis Definitions</a:t>
            </a:r>
          </a:p>
          <a:p>
            <a:pPr marL="342900" indent="-342900" defTabSz="914400">
              <a:buFont typeface="Arial" panose="020B0604020202020204" pitchFamily="34" charset="0"/>
              <a:buChar char="•"/>
              <a:defRPr/>
            </a:pPr>
            <a:r>
              <a:rPr lang="en-US" sz="1200" dirty="0">
                <a:solidFill>
                  <a:prstClr val="black"/>
                </a:solidFill>
                <a:latin typeface="Calibri"/>
              </a:rPr>
              <a:t>Templates &amp; Schemas</a:t>
            </a:r>
          </a:p>
          <a:p>
            <a:pPr marL="569913" lvl="1" indent="-112713" defTabSz="914400">
              <a:buFont typeface="Arial" panose="020B0604020202020204" pitchFamily="34" charset="0"/>
              <a:buChar char="•"/>
              <a:defRPr/>
            </a:pPr>
            <a:r>
              <a:rPr lang="en-US" sz="1200" dirty="0">
                <a:solidFill>
                  <a:prstClr val="black"/>
                </a:solidFill>
                <a:latin typeface="Calibri"/>
              </a:rPr>
              <a:t>Evaluation Criteria &amp; Scoring (Section K, L, M)</a:t>
            </a:r>
          </a:p>
          <a:p>
            <a:pPr marL="569913" lvl="1" indent="-112713" defTabSz="914400">
              <a:buFont typeface="Arial" panose="020B0604020202020204" pitchFamily="34" charset="0"/>
              <a:buChar char="•"/>
              <a:defRPr/>
            </a:pPr>
            <a:r>
              <a:rPr lang="en-US" sz="1200" dirty="0">
                <a:solidFill>
                  <a:prstClr val="black"/>
                </a:solidFill>
                <a:latin typeface="Calibri"/>
              </a:rPr>
              <a:t>Reports &amp; CDRLS</a:t>
            </a:r>
          </a:p>
        </p:txBody>
      </p:sp>
      <p:cxnSp>
        <p:nvCxnSpPr>
          <p:cNvPr id="30" name="Straight Connector 29">
            <a:extLst>
              <a:ext uri="{FF2B5EF4-FFF2-40B4-BE49-F238E27FC236}">
                <a16:creationId xmlns:a16="http://schemas.microsoft.com/office/drawing/2014/main" id="{0FAD7054-2179-4E99-9D5F-5E485FB5D3F0}"/>
              </a:ext>
            </a:extLst>
          </p:cNvPr>
          <p:cNvCxnSpPr>
            <a:cxnSpLocks/>
          </p:cNvCxnSpPr>
          <p:nvPr/>
        </p:nvCxnSpPr>
        <p:spPr>
          <a:xfrm flipH="1">
            <a:off x="5156446" y="1050928"/>
            <a:ext cx="230269" cy="31172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8EEBDA9-0189-4052-991A-F687978231A1}"/>
              </a:ext>
            </a:extLst>
          </p:cNvPr>
          <p:cNvSpPr/>
          <p:nvPr/>
        </p:nvSpPr>
        <p:spPr>
          <a:xfrm>
            <a:off x="7768020" y="4726142"/>
            <a:ext cx="4252164" cy="994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400">
              <a:defRPr/>
            </a:pPr>
            <a:r>
              <a:rPr lang="en-US" sz="1400" dirty="0">
                <a:solidFill>
                  <a:prstClr val="black"/>
                </a:solidFill>
                <a:latin typeface="Calibri"/>
              </a:rPr>
              <a:t>3. The Model-based RFP model contains the populated OAD&amp;AAG providing </a:t>
            </a:r>
            <a:r>
              <a:rPr lang="en-US" sz="1400" b="1" dirty="0">
                <a:solidFill>
                  <a:prstClr val="black"/>
                </a:solidFill>
                <a:latin typeface="Calibri"/>
              </a:rPr>
              <a:t>RFP evaluation content</a:t>
            </a:r>
            <a:r>
              <a:rPr lang="en-US" sz="1400" dirty="0">
                <a:solidFill>
                  <a:prstClr val="black"/>
                </a:solidFill>
                <a:latin typeface="Calibri"/>
              </a:rPr>
              <a:t>, </a:t>
            </a:r>
            <a:r>
              <a:rPr lang="en-US" sz="1400" b="1" dirty="0">
                <a:solidFill>
                  <a:prstClr val="black"/>
                </a:solidFill>
                <a:latin typeface="Calibri"/>
              </a:rPr>
              <a:t>CDRL definitions </a:t>
            </a:r>
            <a:r>
              <a:rPr lang="en-US" sz="1400" dirty="0">
                <a:solidFill>
                  <a:prstClr val="black"/>
                </a:solidFill>
                <a:latin typeface="Calibri"/>
              </a:rPr>
              <a:t>for documentation generation and </a:t>
            </a:r>
            <a:r>
              <a:rPr lang="en-US" sz="1400" b="1" dirty="0">
                <a:solidFill>
                  <a:prstClr val="black"/>
                </a:solidFill>
                <a:latin typeface="Calibri"/>
              </a:rPr>
              <a:t>scoring tools </a:t>
            </a:r>
            <a:r>
              <a:rPr lang="en-US" sz="1400" dirty="0">
                <a:solidFill>
                  <a:prstClr val="black"/>
                </a:solidFill>
                <a:latin typeface="Calibri"/>
              </a:rPr>
              <a:t>for solution validation and evaluation</a:t>
            </a:r>
          </a:p>
        </p:txBody>
      </p:sp>
      <p:sp>
        <p:nvSpPr>
          <p:cNvPr id="29" name="TextBox 28">
            <a:extLst>
              <a:ext uri="{FF2B5EF4-FFF2-40B4-BE49-F238E27FC236}">
                <a16:creationId xmlns:a16="http://schemas.microsoft.com/office/drawing/2014/main" id="{3394C3E3-4950-4C52-89E3-DAB328F8CB96}"/>
              </a:ext>
            </a:extLst>
          </p:cNvPr>
          <p:cNvSpPr txBox="1"/>
          <p:nvPr/>
        </p:nvSpPr>
        <p:spPr>
          <a:xfrm>
            <a:off x="8196958" y="486022"/>
            <a:ext cx="2965192" cy="338554"/>
          </a:xfrm>
          <a:prstGeom prst="rect">
            <a:avLst/>
          </a:prstGeom>
          <a:noFill/>
        </p:spPr>
        <p:txBody>
          <a:bodyPr wrap="square" rtlCol="0">
            <a:spAutoFit/>
          </a:bodyPr>
          <a:lstStyle/>
          <a:p>
            <a:pPr defTabSz="914400">
              <a:defRPr/>
            </a:pPr>
            <a:r>
              <a:rPr lang="en-US" sz="1600" dirty="0">
                <a:solidFill>
                  <a:prstClr val="white"/>
                </a:solidFill>
                <a:latin typeface="Calibri"/>
              </a:rPr>
              <a:t>3. Model-based RFP Package</a:t>
            </a:r>
          </a:p>
        </p:txBody>
      </p:sp>
      <p:pic>
        <p:nvPicPr>
          <p:cNvPr id="31" name="Picture 30">
            <a:extLst>
              <a:ext uri="{FF2B5EF4-FFF2-40B4-BE49-F238E27FC236}">
                <a16:creationId xmlns:a16="http://schemas.microsoft.com/office/drawing/2014/main" id="{82DF1975-EBBC-4C3F-94B2-65213EE3D1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9604" y="828973"/>
            <a:ext cx="2374041" cy="2525237"/>
          </a:xfrm>
          <a:prstGeom prst="rect">
            <a:avLst/>
          </a:prstGeom>
        </p:spPr>
      </p:pic>
      <p:sp>
        <p:nvSpPr>
          <p:cNvPr id="6" name="Rectangle: Rounded Corners 5">
            <a:extLst>
              <a:ext uri="{FF2B5EF4-FFF2-40B4-BE49-F238E27FC236}">
                <a16:creationId xmlns:a16="http://schemas.microsoft.com/office/drawing/2014/main" id="{12D37AA0-5D9E-4B80-AC88-8C87E3EDC039}"/>
              </a:ext>
            </a:extLst>
          </p:cNvPr>
          <p:cNvSpPr/>
          <p:nvPr/>
        </p:nvSpPr>
        <p:spPr>
          <a:xfrm>
            <a:off x="1827370" y="4398918"/>
            <a:ext cx="9553985" cy="25166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800" dirty="0">
                <a:solidFill>
                  <a:prstClr val="white"/>
                </a:solidFill>
                <a:latin typeface="Calibri" panose="020F0502020204030204"/>
                <a:sym typeface="Wingdings" panose="05000000000000000000" pitchFamily="2" charset="2"/>
              </a:rPr>
              <a:t>  </a:t>
            </a:r>
            <a:r>
              <a:rPr lang="en-US" sz="1800" dirty="0">
                <a:solidFill>
                  <a:prstClr val="white"/>
                </a:solidFill>
                <a:latin typeface="Calibri" panose="020F0502020204030204"/>
              </a:rPr>
              <a:t>4. Unified Architecture Framework (UAF) Process Guide for Acquisition </a:t>
            </a:r>
            <a:r>
              <a:rPr lang="en-US" sz="1800" dirty="0">
                <a:solidFill>
                  <a:prstClr val="white"/>
                </a:solidFill>
                <a:latin typeface="Calibri" panose="020F0502020204030204"/>
                <a:sym typeface="Wingdings" panose="05000000000000000000" pitchFamily="2" charset="2"/>
              </a:rPr>
              <a:t></a:t>
            </a:r>
            <a:endParaRPr lang="en-US" sz="1800" dirty="0">
              <a:solidFill>
                <a:prstClr val="white"/>
              </a:solidFill>
              <a:latin typeface="Calibri" panose="020F0502020204030204"/>
            </a:endParaRPr>
          </a:p>
        </p:txBody>
      </p:sp>
      <p:pic>
        <p:nvPicPr>
          <p:cNvPr id="35" name="Picture 34">
            <a:extLst>
              <a:ext uri="{FF2B5EF4-FFF2-40B4-BE49-F238E27FC236}">
                <a16:creationId xmlns:a16="http://schemas.microsoft.com/office/drawing/2014/main" id="{2B7B6CE2-831E-4390-8FB4-7A4BA997EC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37380" y="1314138"/>
            <a:ext cx="3094239" cy="1808612"/>
          </a:xfrm>
          <a:prstGeom prst="rect">
            <a:avLst/>
          </a:prstGeom>
        </p:spPr>
      </p:pic>
      <p:sp>
        <p:nvSpPr>
          <p:cNvPr id="36" name="TextBox 35">
            <a:extLst>
              <a:ext uri="{FF2B5EF4-FFF2-40B4-BE49-F238E27FC236}">
                <a16:creationId xmlns:a16="http://schemas.microsoft.com/office/drawing/2014/main" id="{8E3E42B0-2AD1-447B-B8F5-CF7218E30F1D}"/>
              </a:ext>
            </a:extLst>
          </p:cNvPr>
          <p:cNvSpPr txBox="1"/>
          <p:nvPr/>
        </p:nvSpPr>
        <p:spPr>
          <a:xfrm>
            <a:off x="2344946" y="3565722"/>
            <a:ext cx="2752902" cy="646331"/>
          </a:xfrm>
          <a:prstGeom prst="rect">
            <a:avLst/>
          </a:prstGeom>
          <a:noFill/>
        </p:spPr>
        <p:txBody>
          <a:bodyPr wrap="square" rtlCol="0">
            <a:spAutoFit/>
          </a:bodyPr>
          <a:lstStyle/>
          <a:p>
            <a:pPr defTabSz="914400">
              <a:defRPr/>
            </a:pPr>
            <a:r>
              <a:rPr lang="en-US" sz="1800" dirty="0">
                <a:solidFill>
                  <a:prstClr val="white"/>
                </a:solidFill>
                <a:latin typeface="Calibri"/>
              </a:rPr>
              <a:t>AAG &amp;</a:t>
            </a:r>
          </a:p>
          <a:p>
            <a:pPr defTabSz="914400">
              <a:defRPr/>
            </a:pPr>
            <a:r>
              <a:rPr lang="en-US" sz="1800" dirty="0">
                <a:solidFill>
                  <a:prstClr val="white"/>
                </a:solidFill>
                <a:latin typeface="Calibri"/>
              </a:rPr>
              <a:t>(OAD)</a:t>
            </a:r>
          </a:p>
        </p:txBody>
      </p:sp>
      <p:sp>
        <p:nvSpPr>
          <p:cNvPr id="37" name="TextBox 36">
            <a:extLst>
              <a:ext uri="{FF2B5EF4-FFF2-40B4-BE49-F238E27FC236}">
                <a16:creationId xmlns:a16="http://schemas.microsoft.com/office/drawing/2014/main" id="{53991465-BD3B-4F1E-A75A-0F7F4DB5136B}"/>
              </a:ext>
            </a:extLst>
          </p:cNvPr>
          <p:cNvSpPr txBox="1"/>
          <p:nvPr/>
        </p:nvSpPr>
        <p:spPr>
          <a:xfrm>
            <a:off x="5040704" y="3745586"/>
            <a:ext cx="2644578" cy="646331"/>
          </a:xfrm>
          <a:prstGeom prst="rect">
            <a:avLst/>
          </a:prstGeom>
          <a:noFill/>
        </p:spPr>
        <p:txBody>
          <a:bodyPr wrap="square" rtlCol="0">
            <a:spAutoFit/>
          </a:bodyPr>
          <a:lstStyle/>
          <a:p>
            <a:pPr defTabSz="914400">
              <a:defRPr/>
            </a:pPr>
            <a:r>
              <a:rPr lang="en-US" sz="1800" dirty="0">
                <a:solidFill>
                  <a:prstClr val="white"/>
                </a:solidFill>
                <a:latin typeface="Calibri"/>
              </a:rPr>
              <a:t>Populated with Program </a:t>
            </a:r>
          </a:p>
          <a:p>
            <a:pPr defTabSz="914400">
              <a:defRPr/>
            </a:pPr>
            <a:r>
              <a:rPr lang="en-US" sz="1800" dirty="0">
                <a:solidFill>
                  <a:prstClr val="white"/>
                </a:solidFill>
                <a:latin typeface="Calibri"/>
              </a:rPr>
              <a:t>&amp; contract Data</a:t>
            </a:r>
          </a:p>
        </p:txBody>
      </p:sp>
      <p:pic>
        <p:nvPicPr>
          <p:cNvPr id="45" name="Picture 44">
            <a:extLst>
              <a:ext uri="{FF2B5EF4-FFF2-40B4-BE49-F238E27FC236}">
                <a16:creationId xmlns:a16="http://schemas.microsoft.com/office/drawing/2014/main" id="{685F3678-DAEC-4BB3-A68E-9CCD1BB308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1530" y="2595695"/>
            <a:ext cx="3224951" cy="1555317"/>
          </a:xfrm>
          <a:prstGeom prst="rect">
            <a:avLst/>
          </a:prstGeom>
        </p:spPr>
      </p:pic>
      <p:grpSp>
        <p:nvGrpSpPr>
          <p:cNvPr id="39" name="Group 38">
            <a:extLst>
              <a:ext uri="{FF2B5EF4-FFF2-40B4-BE49-F238E27FC236}">
                <a16:creationId xmlns:a16="http://schemas.microsoft.com/office/drawing/2014/main" id="{9F3FEACA-2B90-4A19-B04C-E6DAF65F718D}"/>
              </a:ext>
            </a:extLst>
          </p:cNvPr>
          <p:cNvGrpSpPr/>
          <p:nvPr/>
        </p:nvGrpSpPr>
        <p:grpSpPr>
          <a:xfrm>
            <a:off x="8490033" y="3435933"/>
            <a:ext cx="1007347" cy="1018837"/>
            <a:chOff x="3739516" y="3648822"/>
            <a:chExt cx="2577613" cy="2363074"/>
          </a:xfrm>
        </p:grpSpPr>
        <p:pic>
          <p:nvPicPr>
            <p:cNvPr id="40" name="Picture 39" descr="external image My-&lt;strong&gt;Documents&lt;/strong&gt;-icon.png">
              <a:extLst>
                <a:ext uri="{FF2B5EF4-FFF2-40B4-BE49-F238E27FC236}">
                  <a16:creationId xmlns:a16="http://schemas.microsoft.com/office/drawing/2014/main" id="{E7439EE3-B3C4-4BEA-BBA6-86DDF32082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4400" y="3683064"/>
              <a:ext cx="1489044" cy="1489044"/>
            </a:xfrm>
            <a:prstGeom prst="rect">
              <a:avLst/>
            </a:prstGeom>
          </p:spPr>
        </p:pic>
        <p:pic>
          <p:nvPicPr>
            <p:cNvPr id="41" name="Picture 40" descr="Description Folder-&lt;strong&gt;documents&lt;/strong&gt;.png">
              <a:extLst>
                <a:ext uri="{FF2B5EF4-FFF2-40B4-BE49-F238E27FC236}">
                  <a16:creationId xmlns:a16="http://schemas.microsoft.com/office/drawing/2014/main" id="{3BB6247F-467D-4F93-8946-61E953721D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39516" y="4183096"/>
              <a:ext cx="1524000" cy="1524000"/>
            </a:xfrm>
            <a:prstGeom prst="rect">
              <a:avLst/>
            </a:prstGeom>
          </p:spPr>
        </p:pic>
        <p:pic>
          <p:nvPicPr>
            <p:cNvPr id="42" name="Picture 41" descr="&lt;strong&gt;Text&lt;/strong&gt; &lt;strong&gt;file&lt;/strong&gt; icon by gsagri04">
              <a:extLst>
                <a:ext uri="{FF2B5EF4-FFF2-40B4-BE49-F238E27FC236}">
                  <a16:creationId xmlns:a16="http://schemas.microsoft.com/office/drawing/2014/main" id="{3ED8EC52-B28D-4327-A7BB-69CB7F2575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10101" y="4683128"/>
              <a:ext cx="1049506" cy="1328768"/>
            </a:xfrm>
            <a:prstGeom prst="rect">
              <a:avLst/>
            </a:prstGeom>
          </p:spPr>
        </p:pic>
        <p:pic>
          <p:nvPicPr>
            <p:cNvPr id="43" name="Picture 42" descr="Com crear un &lt;strong&gt;document&lt;/strong&gt; de forma correcta? – Creativitza">
              <a:extLst>
                <a:ext uri="{FF2B5EF4-FFF2-40B4-BE49-F238E27FC236}">
                  <a16:creationId xmlns:a16="http://schemas.microsoft.com/office/drawing/2014/main" id="{351B6330-34B7-4068-A2C8-AEED175A3F2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63516" y="3648822"/>
              <a:ext cx="1053613" cy="1053613"/>
            </a:xfrm>
            <a:prstGeom prst="rect">
              <a:avLst/>
            </a:prstGeom>
          </p:spPr>
        </p:pic>
      </p:grpSp>
      <p:sp>
        <p:nvSpPr>
          <p:cNvPr id="12" name="Arrow: Curved Up 11">
            <a:extLst>
              <a:ext uri="{FF2B5EF4-FFF2-40B4-BE49-F238E27FC236}">
                <a16:creationId xmlns:a16="http://schemas.microsoft.com/office/drawing/2014/main" id="{A0E03B10-F6B2-4D4E-B09C-465B906D77C9}"/>
              </a:ext>
            </a:extLst>
          </p:cNvPr>
          <p:cNvSpPr/>
          <p:nvPr/>
        </p:nvSpPr>
        <p:spPr>
          <a:xfrm>
            <a:off x="2988335" y="3237509"/>
            <a:ext cx="1591574" cy="245259"/>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defRPr/>
            </a:pPr>
            <a:endParaRPr lang="en-US" sz="1800" dirty="0">
              <a:solidFill>
                <a:prstClr val="black"/>
              </a:solidFill>
              <a:latin typeface="Calibri" panose="020F0502020204030204"/>
            </a:endParaRPr>
          </a:p>
        </p:txBody>
      </p:sp>
      <p:sp>
        <p:nvSpPr>
          <p:cNvPr id="47" name="Arrow: Curved Up 46">
            <a:extLst>
              <a:ext uri="{FF2B5EF4-FFF2-40B4-BE49-F238E27FC236}">
                <a16:creationId xmlns:a16="http://schemas.microsoft.com/office/drawing/2014/main" id="{496F44ED-F797-4D78-B414-23CC7F19BB63}"/>
              </a:ext>
            </a:extLst>
          </p:cNvPr>
          <p:cNvSpPr/>
          <p:nvPr/>
        </p:nvSpPr>
        <p:spPr>
          <a:xfrm>
            <a:off x="6847547" y="3692823"/>
            <a:ext cx="1303982" cy="245259"/>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defRPr/>
            </a:pPr>
            <a:endParaRPr lang="en-US" sz="1800">
              <a:solidFill>
                <a:prstClr val="black"/>
              </a:solidFill>
              <a:latin typeface="Calibri" panose="020F0502020204030204"/>
            </a:endParaRPr>
          </a:p>
        </p:txBody>
      </p:sp>
      <p:pic>
        <p:nvPicPr>
          <p:cNvPr id="18" name="Picture 17">
            <a:extLst>
              <a:ext uri="{FF2B5EF4-FFF2-40B4-BE49-F238E27FC236}">
                <a16:creationId xmlns:a16="http://schemas.microsoft.com/office/drawing/2014/main" id="{9743A14D-11B6-43A8-A653-F1A8123149F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50735" y="750484"/>
            <a:ext cx="2843930" cy="3025051"/>
          </a:xfrm>
          <a:prstGeom prst="rect">
            <a:avLst/>
          </a:prstGeom>
        </p:spPr>
      </p:pic>
      <p:pic>
        <p:nvPicPr>
          <p:cNvPr id="15" name="Picture 14">
            <a:extLst>
              <a:ext uri="{FF2B5EF4-FFF2-40B4-BE49-F238E27FC236}">
                <a16:creationId xmlns:a16="http://schemas.microsoft.com/office/drawing/2014/main" id="{0F735521-F477-4B1D-94C2-466304C23E1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9118" y="773645"/>
            <a:ext cx="3719865" cy="2555070"/>
          </a:xfrm>
          <a:prstGeom prst="rect">
            <a:avLst/>
          </a:prstGeom>
        </p:spPr>
      </p:pic>
      <p:pic>
        <p:nvPicPr>
          <p:cNvPr id="32" name="Picture 31">
            <a:extLst>
              <a:ext uri="{FF2B5EF4-FFF2-40B4-BE49-F238E27FC236}">
                <a16:creationId xmlns:a16="http://schemas.microsoft.com/office/drawing/2014/main" id="{1E6AA910-0B91-4CD6-A3BC-C6F64184111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62993" y="1851382"/>
            <a:ext cx="1263916" cy="983665"/>
          </a:xfrm>
          <a:prstGeom prst="rect">
            <a:avLst/>
          </a:prstGeom>
        </p:spPr>
      </p:pic>
      <p:sp>
        <p:nvSpPr>
          <p:cNvPr id="48" name="Rectangle 47">
            <a:extLst>
              <a:ext uri="{FF2B5EF4-FFF2-40B4-BE49-F238E27FC236}">
                <a16:creationId xmlns:a16="http://schemas.microsoft.com/office/drawing/2014/main" id="{2F21AA48-EF2F-4ACF-9002-A51E64FDE8DC}"/>
              </a:ext>
            </a:extLst>
          </p:cNvPr>
          <p:cNvSpPr/>
          <p:nvPr/>
        </p:nvSpPr>
        <p:spPr>
          <a:xfrm>
            <a:off x="7768020" y="5747417"/>
            <a:ext cx="4282888" cy="8574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400">
              <a:defRPr/>
            </a:pPr>
            <a:r>
              <a:rPr lang="en-US" sz="1400" dirty="0">
                <a:solidFill>
                  <a:prstClr val="black"/>
                </a:solidFill>
                <a:latin typeface="Calibri"/>
              </a:rPr>
              <a:t>4. UAF Process Guide provides the Acquisition Guidance for using the OAD and AAG</a:t>
            </a:r>
            <a:r>
              <a:rPr lang="en-US" sz="1400" b="1" dirty="0">
                <a:solidFill>
                  <a:prstClr val="black"/>
                </a:solidFill>
                <a:latin typeface="Calibri"/>
              </a:rPr>
              <a:t> template to create, respond and evaluate a Model-based RFP</a:t>
            </a:r>
            <a:r>
              <a:rPr lang="en-US" sz="1400" dirty="0">
                <a:solidFill>
                  <a:prstClr val="black"/>
                </a:solidFill>
                <a:latin typeface="Calibri"/>
              </a:rPr>
              <a:t>.  </a:t>
            </a:r>
          </a:p>
        </p:txBody>
      </p:sp>
      <p:sp>
        <p:nvSpPr>
          <p:cNvPr id="3" name="TextBox 2">
            <a:extLst>
              <a:ext uri="{FF2B5EF4-FFF2-40B4-BE49-F238E27FC236}">
                <a16:creationId xmlns:a16="http://schemas.microsoft.com/office/drawing/2014/main" id="{B626CFB9-AE3E-420B-B0A7-0D08008FD239}"/>
              </a:ext>
            </a:extLst>
          </p:cNvPr>
          <p:cNvSpPr txBox="1"/>
          <p:nvPr/>
        </p:nvSpPr>
        <p:spPr>
          <a:xfrm>
            <a:off x="11165301" y="4307796"/>
            <a:ext cx="821179" cy="430887"/>
          </a:xfrm>
          <a:prstGeom prst="rect">
            <a:avLst/>
          </a:prstGeom>
          <a:solidFill>
            <a:schemeClr val="bg1"/>
          </a:solidFill>
        </p:spPr>
        <p:txBody>
          <a:bodyPr wrap="square" rtlCol="0">
            <a:spAutoFit/>
          </a:bodyPr>
          <a:lstStyle/>
          <a:p>
            <a:pPr defTabSz="914400">
              <a:defRPr/>
            </a:pPr>
            <a:r>
              <a:rPr lang="en-US" sz="1100" dirty="0">
                <a:solidFill>
                  <a:prstClr val="black"/>
                </a:solidFill>
                <a:latin typeface="Calibri" panose="020F0502020204030204"/>
              </a:rPr>
              <a:t>Supports </a:t>
            </a:r>
            <a:r>
              <a:rPr lang="en-US" sz="1100" dirty="0" err="1">
                <a:solidFill>
                  <a:prstClr val="black"/>
                </a:solidFill>
                <a:latin typeface="Calibri" panose="020F0502020204030204"/>
              </a:rPr>
              <a:t>DoDAF</a:t>
            </a:r>
            <a:endParaRPr lang="en-US" sz="1100" dirty="0">
              <a:solidFill>
                <a:prstClr val="black"/>
              </a:solidFill>
              <a:latin typeface="Calibri" panose="020F0502020204030204"/>
            </a:endParaRPr>
          </a:p>
        </p:txBody>
      </p:sp>
      <p:pic>
        <p:nvPicPr>
          <p:cNvPr id="38" name="Picture 37">
            <a:extLst>
              <a:ext uri="{FF2B5EF4-FFF2-40B4-BE49-F238E27FC236}">
                <a16:creationId xmlns:a16="http://schemas.microsoft.com/office/drawing/2014/main" id="{0A340DC3-2BC0-45FB-B5AB-9624EDE7C4A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253764" y="4206942"/>
            <a:ext cx="908387" cy="587240"/>
          </a:xfrm>
          <a:prstGeom prst="rect">
            <a:avLst/>
          </a:prstGeom>
        </p:spPr>
      </p:pic>
      <p:pic>
        <p:nvPicPr>
          <p:cNvPr id="34" name="Picture 33">
            <a:extLst>
              <a:ext uri="{FF2B5EF4-FFF2-40B4-BE49-F238E27FC236}">
                <a16:creationId xmlns:a16="http://schemas.microsoft.com/office/drawing/2014/main" id="{CEB33E21-2C41-4A24-ACD6-682ECE8DA1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7502" y="2874322"/>
            <a:ext cx="1769561" cy="1882259"/>
          </a:xfrm>
          <a:prstGeom prst="rect">
            <a:avLst/>
          </a:prstGeom>
        </p:spPr>
      </p:pic>
      <p:sp>
        <p:nvSpPr>
          <p:cNvPr id="44" name="Arrow: Curved Up 43">
            <a:extLst>
              <a:ext uri="{FF2B5EF4-FFF2-40B4-BE49-F238E27FC236}">
                <a16:creationId xmlns:a16="http://schemas.microsoft.com/office/drawing/2014/main" id="{2188CB47-279A-4FCC-AF8D-8F6495BD39A1}"/>
              </a:ext>
            </a:extLst>
          </p:cNvPr>
          <p:cNvSpPr/>
          <p:nvPr/>
        </p:nvSpPr>
        <p:spPr>
          <a:xfrm>
            <a:off x="2000861" y="3828774"/>
            <a:ext cx="2689105" cy="512656"/>
          </a:xfrm>
          <a:prstGeom prst="curved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400">
              <a:defRPr/>
            </a:pPr>
            <a:endParaRPr lang="en-US" sz="1800">
              <a:solidFill>
                <a:prstClr val="black"/>
              </a:solidFill>
              <a:latin typeface="Calibri" panose="020F0502020204030204"/>
            </a:endParaRPr>
          </a:p>
        </p:txBody>
      </p:sp>
      <p:sp>
        <p:nvSpPr>
          <p:cNvPr id="46" name="TextBox 45">
            <a:extLst>
              <a:ext uri="{FF2B5EF4-FFF2-40B4-BE49-F238E27FC236}">
                <a16:creationId xmlns:a16="http://schemas.microsoft.com/office/drawing/2014/main" id="{044C32C4-60A3-4617-A3FA-0A6938F344C2}"/>
              </a:ext>
            </a:extLst>
          </p:cNvPr>
          <p:cNvSpPr txBox="1"/>
          <p:nvPr/>
        </p:nvSpPr>
        <p:spPr>
          <a:xfrm>
            <a:off x="10614106" y="6510634"/>
            <a:ext cx="1146083" cy="307777"/>
          </a:xfrm>
          <a:prstGeom prst="rect">
            <a:avLst/>
          </a:prstGeom>
          <a:noFill/>
        </p:spPr>
        <p:txBody>
          <a:bodyPr wrap="square">
            <a:spAutoFit/>
          </a:bodyPr>
          <a:lstStyle/>
          <a:p>
            <a:pPr defTabSz="914400">
              <a:spcAft>
                <a:spcPts val="600"/>
              </a:spcAft>
              <a:defRPr/>
            </a:pPr>
            <a:r>
              <a:rPr lang="en-US" sz="700" dirty="0">
                <a:solidFill>
                  <a:prstClr val="black"/>
                </a:solidFill>
                <a:latin typeface="Arial" panose="020B0604020202020204"/>
                <a:ea typeface="Verdana" pitchFamily="34" charset="0"/>
                <a:cs typeface="Verdana" pitchFamily="34" charset="0"/>
              </a:rPr>
              <a:t>SOURCE: Laura Hart, MITRE 2017</a:t>
            </a:r>
          </a:p>
        </p:txBody>
      </p:sp>
      <p:sp>
        <p:nvSpPr>
          <p:cNvPr id="49" name="Footer Placeholder 3">
            <a:extLst>
              <a:ext uri="{FF2B5EF4-FFF2-40B4-BE49-F238E27FC236}">
                <a16:creationId xmlns:a16="http://schemas.microsoft.com/office/drawing/2014/main" id="{D2C1F7F0-D306-446F-88F6-C2B7B6A25E08}"/>
              </a:ext>
            </a:extLst>
          </p:cNvPr>
          <p:cNvSpPr txBox="1">
            <a:spLocks/>
          </p:cNvSpPr>
          <p:nvPr/>
        </p:nvSpPr>
        <p:spPr>
          <a:xfrm>
            <a:off x="7657810" y="6549106"/>
            <a:ext cx="3090911" cy="230832"/>
          </a:xfrm>
          <a:prstGeom prst="rect">
            <a:avLst/>
          </a:prstGeom>
        </p:spPr>
        <p:txBody>
          <a:bodyPr vert="horz" wrap="none" lIns="91440" tIns="45720" rIns="91440" bIns="45720" rtlCol="0" anchor="b" anchorCtr="1">
            <a:spAutoFit/>
          </a:bodyP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dirty="0">
                <a:solidFill>
                  <a:srgbClr val="000000">
                    <a:lumMod val="75000"/>
                    <a:lumOff val="25000"/>
                  </a:srgbClr>
                </a:solidFill>
                <a:latin typeface="Arial" panose="020B0604020202020204"/>
              </a:rPr>
              <a:t>® 2021 Object Management Group. All Rights Reserved.</a:t>
            </a:r>
          </a:p>
        </p:txBody>
      </p:sp>
      <p:sp>
        <p:nvSpPr>
          <p:cNvPr id="2" name="Rectangle 1">
            <a:extLst>
              <a:ext uri="{FF2B5EF4-FFF2-40B4-BE49-F238E27FC236}">
                <a16:creationId xmlns:a16="http://schemas.microsoft.com/office/drawing/2014/main" id="{A374A069-379F-4E1A-9B72-43DE7975B229}"/>
              </a:ext>
            </a:extLst>
          </p:cNvPr>
          <p:cNvSpPr/>
          <p:nvPr/>
        </p:nvSpPr>
        <p:spPr>
          <a:xfrm>
            <a:off x="632045" y="1452373"/>
            <a:ext cx="1093397" cy="126666"/>
          </a:xfrm>
          <a:prstGeom prst="rect">
            <a:avLst/>
          </a:prstGeom>
          <a:solidFill>
            <a:srgbClr val="E5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400">
              <a:defRPr/>
            </a:pPr>
            <a:r>
              <a:rPr lang="en-US" sz="600" dirty="0">
                <a:solidFill>
                  <a:srgbClr val="000000"/>
                </a:solidFill>
                <a:latin typeface="Arial" panose="020B0604020202020204"/>
              </a:rPr>
              <a:t>Domain Overlay Profiles</a:t>
            </a:r>
          </a:p>
        </p:txBody>
      </p:sp>
      <p:sp>
        <p:nvSpPr>
          <p:cNvPr id="8" name="Footer Placeholder 7">
            <a:extLst>
              <a:ext uri="{FF2B5EF4-FFF2-40B4-BE49-F238E27FC236}">
                <a16:creationId xmlns:a16="http://schemas.microsoft.com/office/drawing/2014/main" id="{ED80AC5B-D860-A6FF-4BBC-2CD4A1939DE2}"/>
              </a:ext>
            </a:extLst>
          </p:cNvPr>
          <p:cNvSpPr>
            <a:spLocks noGrp="1"/>
          </p:cNvSpPr>
          <p:nvPr>
            <p:ph type="ftr" sz="quarter" idx="11"/>
          </p:nvPr>
        </p:nvSpPr>
        <p:spPr>
          <a:xfrm>
            <a:off x="500066" y="6389756"/>
            <a:ext cx="65" cy="184666"/>
          </a:xfrm>
        </p:spPr>
        <p:txBody>
          <a:bodyPr/>
          <a:lstStyle/>
          <a:p>
            <a:pPr defTabSz="914400">
              <a:defRPr/>
            </a:pPr>
            <a:endParaRPr lang="en-US">
              <a:solidFill>
                <a:srgbClr val="000000">
                  <a:lumMod val="75000"/>
                  <a:lumOff val="25000"/>
                </a:srgbClr>
              </a:solidFill>
              <a:latin typeface="Arial" panose="020B0604020202020204"/>
            </a:endParaRPr>
          </a:p>
          <a:p>
            <a:pPr defTabSz="914400">
              <a:defRPr/>
            </a:pPr>
            <a:endParaRPr lang="en-US">
              <a:solidFill>
                <a:srgbClr val="000000">
                  <a:lumMod val="75000"/>
                  <a:lumOff val="25000"/>
                </a:srgbClr>
              </a:solidFill>
              <a:latin typeface="Arial" panose="020B0604020202020204"/>
            </a:endParaRPr>
          </a:p>
        </p:txBody>
      </p:sp>
      <p:pic>
        <p:nvPicPr>
          <p:cNvPr id="9" name="Picture 8">
            <a:extLst>
              <a:ext uri="{FF2B5EF4-FFF2-40B4-BE49-F238E27FC236}">
                <a16:creationId xmlns:a16="http://schemas.microsoft.com/office/drawing/2014/main" id="{783B3CA3-4262-AC9B-D967-CF670D507623}"/>
              </a:ext>
            </a:extLst>
          </p:cNvPr>
          <p:cNvPicPr>
            <a:picLocks noChangeAspect="1"/>
          </p:cNvPicPr>
          <p:nvPr/>
        </p:nvPicPr>
        <p:blipFill>
          <a:blip r:embed="rId15"/>
          <a:stretch>
            <a:fillRect/>
          </a:stretch>
        </p:blipFill>
        <p:spPr>
          <a:xfrm>
            <a:off x="-9892" y="0"/>
            <a:ext cx="12320987" cy="6858000"/>
          </a:xfrm>
          <a:prstGeom prst="rect">
            <a:avLst/>
          </a:prstGeom>
        </p:spPr>
      </p:pic>
    </p:spTree>
    <p:extLst>
      <p:ext uri="{BB962C8B-B14F-4D97-AF65-F5344CB8AC3E}">
        <p14:creationId xmlns:p14="http://schemas.microsoft.com/office/powerpoint/2010/main" val="359318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864BB9-9B11-8248-A5E8-66E7AEE4A9D8}"/>
              </a:ext>
            </a:extLst>
          </p:cNvPr>
          <p:cNvSpPr>
            <a:spLocks noGrp="1"/>
          </p:cNvSpPr>
          <p:nvPr>
            <p:ph type="ftr" sz="quarter" idx="11"/>
          </p:nvPr>
        </p:nvSpPr>
        <p:spPr>
          <a:xfrm>
            <a:off x="287417" y="6542704"/>
            <a:ext cx="1944443" cy="184666"/>
          </a:xfrm>
        </p:spPr>
        <p:txBody>
          <a:bodyPr/>
          <a:lstStyle/>
          <a:p>
            <a:pPr defTabSz="914400"/>
            <a:r>
              <a:rPr lang="en-US">
                <a:solidFill>
                  <a:srgbClr val="000000">
                    <a:lumMod val="75000"/>
                    <a:lumOff val="25000"/>
                  </a:srgbClr>
                </a:solidFill>
                <a:latin typeface="Arial" panose="020B0604020202020204"/>
              </a:rPr>
              <a:t>® 2021 Object Management Group. All Rights Reserved.</a:t>
            </a:r>
          </a:p>
          <a:p>
            <a:pPr defTabSz="914400"/>
            <a:endParaRPr lang="en-US">
              <a:solidFill>
                <a:srgbClr val="000000">
                  <a:lumMod val="75000"/>
                  <a:lumOff val="25000"/>
                </a:srgbClr>
              </a:solidFill>
              <a:latin typeface="Arial" panose="020B0604020202020204"/>
            </a:endParaRPr>
          </a:p>
        </p:txBody>
      </p:sp>
      <p:sp>
        <p:nvSpPr>
          <p:cNvPr id="3" name="Title 1">
            <a:extLst>
              <a:ext uri="{FF2B5EF4-FFF2-40B4-BE49-F238E27FC236}">
                <a16:creationId xmlns:a16="http://schemas.microsoft.com/office/drawing/2014/main" id="{9B3CBE0D-8860-4603-AFAC-230B3800084F}"/>
              </a:ext>
            </a:extLst>
          </p:cNvPr>
          <p:cNvSpPr>
            <a:spLocks noGrp="1"/>
          </p:cNvSpPr>
          <p:nvPr>
            <p:ph type="title"/>
          </p:nvPr>
        </p:nvSpPr>
        <p:spPr>
          <a:xfrm>
            <a:off x="1527175" y="0"/>
            <a:ext cx="0" cy="0"/>
          </a:xfrm>
        </p:spPr>
        <p:txBody>
          <a:bodyPr/>
          <a:lstStyle/>
          <a:p>
            <a:r>
              <a:rPr lang="en-US" dirty="0">
                <a:latin typeface="+mn-lt"/>
              </a:rPr>
              <a:t> </a:t>
            </a:r>
          </a:p>
        </p:txBody>
      </p:sp>
      <p:sp>
        <p:nvSpPr>
          <p:cNvPr id="5" name="Slide Number Placeholder 3">
            <a:extLst>
              <a:ext uri="{FF2B5EF4-FFF2-40B4-BE49-F238E27FC236}">
                <a16:creationId xmlns:a16="http://schemas.microsoft.com/office/drawing/2014/main" id="{BD4438B7-AFA6-4445-9AD9-4620EC74D4A6}"/>
              </a:ext>
            </a:extLst>
          </p:cNvPr>
          <p:cNvSpPr>
            <a:spLocks noGrp="1"/>
          </p:cNvSpPr>
          <p:nvPr>
            <p:ph type="sldNum" sz="quarter" idx="12"/>
          </p:nvPr>
        </p:nvSpPr>
        <p:spPr>
          <a:xfrm>
            <a:off x="1527175" y="0"/>
            <a:ext cx="0" cy="0"/>
          </a:xfrm>
        </p:spPr>
        <p:txBody>
          <a:bodyPr/>
          <a:lstStyle/>
          <a:p>
            <a:pPr defTabSz="685800">
              <a:defRPr/>
            </a:pPr>
            <a:r>
              <a:rPr lang="en-US" sz="1350" dirty="0">
                <a:solidFill>
                  <a:srgbClr val="000000"/>
                </a:solidFill>
                <a:latin typeface="Arial" panose="020B0604020202020204"/>
              </a:rPr>
              <a:t> </a:t>
            </a:r>
          </a:p>
        </p:txBody>
      </p:sp>
      <p:sp>
        <p:nvSpPr>
          <p:cNvPr id="7" name="Footer Placeholder 5">
            <a:extLst>
              <a:ext uri="{FF2B5EF4-FFF2-40B4-BE49-F238E27FC236}">
                <a16:creationId xmlns:a16="http://schemas.microsoft.com/office/drawing/2014/main" id="{C4BACE97-6B9E-48A4-990F-D2D3845D55CA}"/>
              </a:ext>
            </a:extLst>
          </p:cNvPr>
          <p:cNvSpPr txBox="1">
            <a:spLocks/>
          </p:cNvSpPr>
          <p:nvPr/>
        </p:nvSpPr>
        <p:spPr>
          <a:xfrm>
            <a:off x="1527175" y="0"/>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10" name="Title 1">
            <a:extLst>
              <a:ext uri="{FF2B5EF4-FFF2-40B4-BE49-F238E27FC236}">
                <a16:creationId xmlns:a16="http://schemas.microsoft.com/office/drawing/2014/main" id="{D3959793-4FEC-4A3D-A7B5-2C1E577E82CC}"/>
              </a:ext>
            </a:extLst>
          </p:cNvPr>
          <p:cNvSpPr txBox="1">
            <a:spLocks/>
          </p:cNvSpPr>
          <p:nvPr/>
        </p:nvSpPr>
        <p:spPr>
          <a:xfrm>
            <a:off x="150287" y="130629"/>
            <a:ext cx="8378579" cy="93421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20000"/>
              </a:lnSpc>
              <a:defRPr/>
            </a:pPr>
            <a:endParaRPr lang="en-US" sz="3300" dirty="0">
              <a:solidFill>
                <a:srgbClr val="00000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3B54E3BE-5440-7714-537A-E41B4010FEB6}"/>
              </a:ext>
            </a:extLst>
          </p:cNvPr>
          <p:cNvSpPr txBox="1">
            <a:spLocks/>
          </p:cNvSpPr>
          <p:nvPr/>
        </p:nvSpPr>
        <p:spPr>
          <a:xfrm>
            <a:off x="1527175" y="-299731"/>
            <a:ext cx="0" cy="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1800" b="1" kern="1200" cap="none" spc="75" baseline="0">
                <a:solidFill>
                  <a:srgbClr val="2B2B2B"/>
                </a:solidFill>
                <a:latin typeface="+mn-lt"/>
                <a:ea typeface="+mj-ea"/>
                <a:cs typeface="+mj-cs"/>
              </a:defRPr>
            </a:lvl1pPr>
          </a:lstStyle>
          <a:p>
            <a:pPr>
              <a:defRPr/>
            </a:pPr>
            <a:r>
              <a:rPr lang="en-US">
                <a:latin typeface="Arial" panose="020B0604020202020204"/>
              </a:rPr>
              <a:t> </a:t>
            </a:r>
            <a:endParaRPr lang="en-US" dirty="0">
              <a:latin typeface="Arial" panose="020B0604020202020204"/>
            </a:endParaRPr>
          </a:p>
        </p:txBody>
      </p:sp>
      <p:sp>
        <p:nvSpPr>
          <p:cNvPr id="12" name="Slide Number Placeholder 3">
            <a:extLst>
              <a:ext uri="{FF2B5EF4-FFF2-40B4-BE49-F238E27FC236}">
                <a16:creationId xmlns:a16="http://schemas.microsoft.com/office/drawing/2014/main" id="{C6E0C059-C1AF-71CB-EA39-9B6004F645AD}"/>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ctr"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350">
                <a:solidFill>
                  <a:srgbClr val="000000"/>
                </a:solidFill>
                <a:latin typeface="Arial" panose="020B0604020202020204"/>
              </a:rPr>
              <a:t> </a:t>
            </a:r>
            <a:endParaRPr lang="en-US" sz="1350" dirty="0">
              <a:solidFill>
                <a:srgbClr val="000000"/>
              </a:solidFill>
              <a:latin typeface="Arial" panose="020B0604020202020204"/>
            </a:endParaRPr>
          </a:p>
        </p:txBody>
      </p:sp>
      <p:sp>
        <p:nvSpPr>
          <p:cNvPr id="22" name="Footer Placeholder 5">
            <a:extLst>
              <a:ext uri="{FF2B5EF4-FFF2-40B4-BE49-F238E27FC236}">
                <a16:creationId xmlns:a16="http://schemas.microsoft.com/office/drawing/2014/main" id="{E62F4BBA-A235-7370-3FBA-1C63F7AA57C2}"/>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24" name="Freeform: Shape 23">
            <a:extLst>
              <a:ext uri="{FF2B5EF4-FFF2-40B4-BE49-F238E27FC236}">
                <a16:creationId xmlns:a16="http://schemas.microsoft.com/office/drawing/2014/main" id="{F3245571-7045-66B0-7848-E1A98A97D525}"/>
              </a:ext>
            </a:extLst>
          </p:cNvPr>
          <p:cNvSpPr/>
          <p:nvPr/>
        </p:nvSpPr>
        <p:spPr>
          <a:xfrm>
            <a:off x="-298606" y="1239358"/>
            <a:ext cx="10903389" cy="4501288"/>
          </a:xfrm>
          <a:custGeom>
            <a:avLst/>
            <a:gdLst>
              <a:gd name="connsiteX0" fmla="*/ 3814526 w 10903389"/>
              <a:gd name="connsiteY0" fmla="*/ 271604 h 4501288"/>
              <a:gd name="connsiteX1" fmla="*/ 3144569 w 10903389"/>
              <a:gd name="connsiteY1" fmla="*/ 389299 h 4501288"/>
              <a:gd name="connsiteX2" fmla="*/ 2592308 w 10903389"/>
              <a:gd name="connsiteY2" fmla="*/ 543208 h 4501288"/>
              <a:gd name="connsiteX3" fmla="*/ 2049100 w 10903389"/>
              <a:gd name="connsiteY3" fmla="*/ 660903 h 4501288"/>
              <a:gd name="connsiteX4" fmla="*/ 1659801 w 10903389"/>
              <a:gd name="connsiteY4" fmla="*/ 760491 h 4501288"/>
              <a:gd name="connsiteX5" fmla="*/ 1370090 w 10903389"/>
              <a:gd name="connsiteY5" fmla="*/ 823865 h 4501288"/>
              <a:gd name="connsiteX6" fmla="*/ 636759 w 10903389"/>
              <a:gd name="connsiteY6" fmla="*/ 1113576 h 4501288"/>
              <a:gd name="connsiteX7" fmla="*/ 301781 w 10903389"/>
              <a:gd name="connsiteY7" fmla="*/ 1258432 h 4501288"/>
              <a:gd name="connsiteX8" fmla="*/ 202193 w 10903389"/>
              <a:gd name="connsiteY8" fmla="*/ 1321806 h 4501288"/>
              <a:gd name="connsiteX9" fmla="*/ 3017 w 10903389"/>
              <a:gd name="connsiteY9" fmla="*/ 1683945 h 4501288"/>
              <a:gd name="connsiteX10" fmla="*/ 165979 w 10903389"/>
              <a:gd name="connsiteY10" fmla="*/ 2317687 h 4501288"/>
              <a:gd name="connsiteX11" fmla="*/ 356102 w 10903389"/>
              <a:gd name="connsiteY11" fmla="*/ 2879002 h 4501288"/>
              <a:gd name="connsiteX12" fmla="*/ 672973 w 10903389"/>
              <a:gd name="connsiteY12" fmla="*/ 3539905 h 4501288"/>
              <a:gd name="connsiteX13" fmla="*/ 881203 w 10903389"/>
              <a:gd name="connsiteY13" fmla="*/ 3838669 h 4501288"/>
              <a:gd name="connsiteX14" fmla="*/ 980791 w 10903389"/>
              <a:gd name="connsiteY14" fmla="*/ 4010685 h 4501288"/>
              <a:gd name="connsiteX15" fmla="*/ 1053219 w 10903389"/>
              <a:gd name="connsiteY15" fmla="*/ 4110273 h 4501288"/>
              <a:gd name="connsiteX16" fmla="*/ 1107539 w 10903389"/>
              <a:gd name="connsiteY16" fmla="*/ 4200808 h 4501288"/>
              <a:gd name="connsiteX17" fmla="*/ 1261448 w 10903389"/>
              <a:gd name="connsiteY17" fmla="*/ 4300396 h 4501288"/>
              <a:gd name="connsiteX18" fmla="*/ 1750335 w 10903389"/>
              <a:gd name="connsiteY18" fmla="*/ 4427145 h 4501288"/>
              <a:gd name="connsiteX19" fmla="*/ 2166795 w 10903389"/>
              <a:gd name="connsiteY19" fmla="*/ 4463359 h 4501288"/>
              <a:gd name="connsiteX20" fmla="*/ 5244973 w 10903389"/>
              <a:gd name="connsiteY20" fmla="*/ 4490519 h 4501288"/>
              <a:gd name="connsiteX21" fmla="*/ 7490232 w 10903389"/>
              <a:gd name="connsiteY21" fmla="*/ 4427145 h 4501288"/>
              <a:gd name="connsiteX22" fmla="*/ 9092696 w 10903389"/>
              <a:gd name="connsiteY22" fmla="*/ 4390931 h 4501288"/>
              <a:gd name="connsiteX23" fmla="*/ 9246605 w 10903389"/>
              <a:gd name="connsiteY23" fmla="*/ 4372824 h 4501288"/>
              <a:gd name="connsiteX24" fmla="*/ 9445781 w 10903389"/>
              <a:gd name="connsiteY24" fmla="*/ 4363770 h 4501288"/>
              <a:gd name="connsiteX25" fmla="*/ 9708331 w 10903389"/>
              <a:gd name="connsiteY25" fmla="*/ 4318503 h 4501288"/>
              <a:gd name="connsiteX26" fmla="*/ 10034256 w 10903389"/>
              <a:gd name="connsiteY26" fmla="*/ 4282289 h 4501288"/>
              <a:gd name="connsiteX27" fmla="*/ 10486930 w 10903389"/>
              <a:gd name="connsiteY27" fmla="*/ 4218915 h 4501288"/>
              <a:gd name="connsiteX28" fmla="*/ 10613678 w 10903389"/>
              <a:gd name="connsiteY28" fmla="*/ 4182701 h 4501288"/>
              <a:gd name="connsiteX29" fmla="*/ 10731373 w 10903389"/>
              <a:gd name="connsiteY29" fmla="*/ 4092166 h 4501288"/>
              <a:gd name="connsiteX30" fmla="*/ 10803801 w 10903389"/>
              <a:gd name="connsiteY30" fmla="*/ 3983525 h 4501288"/>
              <a:gd name="connsiteX31" fmla="*/ 10885282 w 10903389"/>
              <a:gd name="connsiteY31" fmla="*/ 3711921 h 4501288"/>
              <a:gd name="connsiteX32" fmla="*/ 10903389 w 10903389"/>
              <a:gd name="connsiteY32" fmla="*/ 3585172 h 4501288"/>
              <a:gd name="connsiteX33" fmla="*/ 10885282 w 10903389"/>
              <a:gd name="connsiteY33" fmla="*/ 3358836 h 4501288"/>
              <a:gd name="connsiteX34" fmla="*/ 10803801 w 10903389"/>
              <a:gd name="connsiteY34" fmla="*/ 3087232 h 4501288"/>
              <a:gd name="connsiteX35" fmla="*/ 10749480 w 10903389"/>
              <a:gd name="connsiteY35" fmla="*/ 2969537 h 4501288"/>
              <a:gd name="connsiteX36" fmla="*/ 10695159 w 10903389"/>
              <a:gd name="connsiteY36" fmla="*/ 2833735 h 4501288"/>
              <a:gd name="connsiteX37" fmla="*/ 10550304 w 10903389"/>
              <a:gd name="connsiteY37" fmla="*/ 2589291 h 4501288"/>
              <a:gd name="connsiteX38" fmla="*/ 10514090 w 10903389"/>
              <a:gd name="connsiteY38" fmla="*/ 2525917 h 4501288"/>
              <a:gd name="connsiteX39" fmla="*/ 10486930 w 10903389"/>
              <a:gd name="connsiteY39" fmla="*/ 2480650 h 4501288"/>
              <a:gd name="connsiteX40" fmla="*/ 10251539 w 10903389"/>
              <a:gd name="connsiteY40" fmla="*/ 2272420 h 4501288"/>
              <a:gd name="connsiteX41" fmla="*/ 10161005 w 10903389"/>
              <a:gd name="connsiteY41" fmla="*/ 2227153 h 4501288"/>
              <a:gd name="connsiteX42" fmla="*/ 9527262 w 10903389"/>
              <a:gd name="connsiteY42" fmla="*/ 2181885 h 4501288"/>
              <a:gd name="connsiteX43" fmla="*/ 9454834 w 10903389"/>
              <a:gd name="connsiteY43" fmla="*/ 2154725 h 4501288"/>
              <a:gd name="connsiteX44" fmla="*/ 9246605 w 10903389"/>
              <a:gd name="connsiteY44" fmla="*/ 2009869 h 4501288"/>
              <a:gd name="connsiteX45" fmla="*/ 9137963 w 10903389"/>
              <a:gd name="connsiteY45" fmla="*/ 1855961 h 4501288"/>
              <a:gd name="connsiteX46" fmla="*/ 9074589 w 10903389"/>
              <a:gd name="connsiteY46" fmla="*/ 1738265 h 4501288"/>
              <a:gd name="connsiteX47" fmla="*/ 9083642 w 10903389"/>
              <a:gd name="connsiteY47" fmla="*/ 1711105 h 4501288"/>
              <a:gd name="connsiteX48" fmla="*/ 9065535 w 10903389"/>
              <a:gd name="connsiteY48" fmla="*/ 1466661 h 4501288"/>
              <a:gd name="connsiteX49" fmla="*/ 9002161 w 10903389"/>
              <a:gd name="connsiteY49" fmla="*/ 1348966 h 4501288"/>
              <a:gd name="connsiteX50" fmla="*/ 8866359 w 10903389"/>
              <a:gd name="connsiteY50" fmla="*/ 1176951 h 4501288"/>
              <a:gd name="connsiteX51" fmla="*/ 8839199 w 10903389"/>
              <a:gd name="connsiteY51" fmla="*/ 1140737 h 4501288"/>
              <a:gd name="connsiteX52" fmla="*/ 8694343 w 10903389"/>
              <a:gd name="connsiteY52" fmla="*/ 1032095 h 4501288"/>
              <a:gd name="connsiteX53" fmla="*/ 8323151 w 10903389"/>
              <a:gd name="connsiteY53" fmla="*/ 805759 h 4501288"/>
              <a:gd name="connsiteX54" fmla="*/ 8114922 w 10903389"/>
              <a:gd name="connsiteY54" fmla="*/ 669957 h 4501288"/>
              <a:gd name="connsiteX55" fmla="*/ 7662248 w 10903389"/>
              <a:gd name="connsiteY55" fmla="*/ 497941 h 4501288"/>
              <a:gd name="connsiteX56" fmla="*/ 7173361 w 10903389"/>
              <a:gd name="connsiteY56" fmla="*/ 362139 h 4501288"/>
              <a:gd name="connsiteX57" fmla="*/ 6865543 w 10903389"/>
              <a:gd name="connsiteY57" fmla="*/ 280658 h 4501288"/>
              <a:gd name="connsiteX58" fmla="*/ 6684474 w 10903389"/>
              <a:gd name="connsiteY58" fmla="*/ 253497 h 4501288"/>
              <a:gd name="connsiteX59" fmla="*/ 6394763 w 10903389"/>
              <a:gd name="connsiteY59" fmla="*/ 199176 h 4501288"/>
              <a:gd name="connsiteX60" fmla="*/ 6050731 w 10903389"/>
              <a:gd name="connsiteY60" fmla="*/ 144856 h 4501288"/>
              <a:gd name="connsiteX61" fmla="*/ 5136331 w 10903389"/>
              <a:gd name="connsiteY61" fmla="*/ 0 h 4501288"/>
              <a:gd name="connsiteX62" fmla="*/ 4457322 w 10903389"/>
              <a:gd name="connsiteY62" fmla="*/ 72428 h 4501288"/>
              <a:gd name="connsiteX63" fmla="*/ 4049916 w 10903389"/>
              <a:gd name="connsiteY63" fmla="*/ 199176 h 4501288"/>
              <a:gd name="connsiteX64" fmla="*/ 3968434 w 10903389"/>
              <a:gd name="connsiteY64" fmla="*/ 217283 h 4501288"/>
              <a:gd name="connsiteX65" fmla="*/ 3941274 w 10903389"/>
              <a:gd name="connsiteY65" fmla="*/ 226337 h 4501288"/>
              <a:gd name="connsiteX66" fmla="*/ 3896007 w 10903389"/>
              <a:gd name="connsiteY66" fmla="*/ 253497 h 4501288"/>
              <a:gd name="connsiteX67" fmla="*/ 3814526 w 10903389"/>
              <a:gd name="connsiteY67" fmla="*/ 262551 h 4501288"/>
              <a:gd name="connsiteX68" fmla="*/ 3714937 w 10903389"/>
              <a:gd name="connsiteY68" fmla="*/ 280658 h 45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903389" h="4501288">
                <a:moveTo>
                  <a:pt x="3814526" y="271604"/>
                </a:moveTo>
                <a:cubicBezTo>
                  <a:pt x="3580870" y="306220"/>
                  <a:pt x="3381610" y="332234"/>
                  <a:pt x="3144569" y="389299"/>
                </a:cubicBezTo>
                <a:cubicBezTo>
                  <a:pt x="2958775" y="434027"/>
                  <a:pt x="2777794" y="497220"/>
                  <a:pt x="2592308" y="543208"/>
                </a:cubicBezTo>
                <a:cubicBezTo>
                  <a:pt x="2412482" y="587793"/>
                  <a:pt x="2229537" y="618859"/>
                  <a:pt x="2049100" y="660903"/>
                </a:cubicBezTo>
                <a:cubicBezTo>
                  <a:pt x="1918649" y="691299"/>
                  <a:pt x="1790047" y="729232"/>
                  <a:pt x="1659801" y="760491"/>
                </a:cubicBezTo>
                <a:cubicBezTo>
                  <a:pt x="1563677" y="783561"/>
                  <a:pt x="1463535" y="791614"/>
                  <a:pt x="1370090" y="823865"/>
                </a:cubicBezTo>
                <a:cubicBezTo>
                  <a:pt x="1121643" y="909612"/>
                  <a:pt x="880789" y="1015964"/>
                  <a:pt x="636759" y="1113576"/>
                </a:cubicBezTo>
                <a:cubicBezTo>
                  <a:pt x="603902" y="1126719"/>
                  <a:pt x="367193" y="1223001"/>
                  <a:pt x="301781" y="1258432"/>
                </a:cubicBezTo>
                <a:cubicBezTo>
                  <a:pt x="267183" y="1277173"/>
                  <a:pt x="235389" y="1300681"/>
                  <a:pt x="202193" y="1321806"/>
                </a:cubicBezTo>
                <a:cubicBezTo>
                  <a:pt x="148019" y="1401262"/>
                  <a:pt x="12494" y="1567855"/>
                  <a:pt x="3017" y="1683945"/>
                </a:cubicBezTo>
                <a:cubicBezTo>
                  <a:pt x="-18362" y="1945836"/>
                  <a:pt x="77855" y="2070450"/>
                  <a:pt x="165979" y="2317687"/>
                </a:cubicBezTo>
                <a:cubicBezTo>
                  <a:pt x="232304" y="2503766"/>
                  <a:pt x="282735" y="2695585"/>
                  <a:pt x="356102" y="2879002"/>
                </a:cubicBezTo>
                <a:cubicBezTo>
                  <a:pt x="440021" y="3088800"/>
                  <a:pt x="538551" y="3364123"/>
                  <a:pt x="672973" y="3539905"/>
                </a:cubicBezTo>
                <a:cubicBezTo>
                  <a:pt x="792651" y="3696407"/>
                  <a:pt x="785184" y="3676638"/>
                  <a:pt x="881203" y="3838669"/>
                </a:cubicBezTo>
                <a:cubicBezTo>
                  <a:pt x="939864" y="3937659"/>
                  <a:pt x="922479" y="3925461"/>
                  <a:pt x="980791" y="4010685"/>
                </a:cubicBezTo>
                <a:cubicBezTo>
                  <a:pt x="1003970" y="4044561"/>
                  <a:pt x="1030450" y="4076120"/>
                  <a:pt x="1053219" y="4110273"/>
                </a:cubicBezTo>
                <a:cubicBezTo>
                  <a:pt x="1072741" y="4139556"/>
                  <a:pt x="1081549" y="4177078"/>
                  <a:pt x="1107539" y="4200808"/>
                </a:cubicBezTo>
                <a:cubicBezTo>
                  <a:pt x="1152665" y="4242010"/>
                  <a:pt x="1206793" y="4273068"/>
                  <a:pt x="1261448" y="4300396"/>
                </a:cubicBezTo>
                <a:cubicBezTo>
                  <a:pt x="1419171" y="4379258"/>
                  <a:pt x="1574386" y="4404873"/>
                  <a:pt x="1750335" y="4427145"/>
                </a:cubicBezTo>
                <a:cubicBezTo>
                  <a:pt x="1888576" y="4444644"/>
                  <a:pt x="2027474" y="4460832"/>
                  <a:pt x="2166795" y="4463359"/>
                </a:cubicBezTo>
                <a:lnTo>
                  <a:pt x="5244973" y="4490519"/>
                </a:lnTo>
                <a:cubicBezTo>
                  <a:pt x="6284323" y="4513112"/>
                  <a:pt x="5465756" y="4503829"/>
                  <a:pt x="7490232" y="4427145"/>
                </a:cubicBezTo>
                <a:cubicBezTo>
                  <a:pt x="8149308" y="4402180"/>
                  <a:pt x="8326356" y="4404259"/>
                  <a:pt x="9092696" y="4390931"/>
                </a:cubicBezTo>
                <a:cubicBezTo>
                  <a:pt x="9143999" y="4384895"/>
                  <a:pt x="9195100" y="4376786"/>
                  <a:pt x="9246605" y="4372824"/>
                </a:cubicBezTo>
                <a:cubicBezTo>
                  <a:pt x="9312870" y="4367727"/>
                  <a:pt x="9379776" y="4371535"/>
                  <a:pt x="9445781" y="4363770"/>
                </a:cubicBezTo>
                <a:cubicBezTo>
                  <a:pt x="9533981" y="4353394"/>
                  <a:pt x="9620362" y="4330683"/>
                  <a:pt x="9708331" y="4318503"/>
                </a:cubicBezTo>
                <a:cubicBezTo>
                  <a:pt x="9816608" y="4303511"/>
                  <a:pt x="9925717" y="4295249"/>
                  <a:pt x="10034256" y="4282289"/>
                </a:cubicBezTo>
                <a:cubicBezTo>
                  <a:pt x="10085319" y="4276192"/>
                  <a:pt x="10398461" y="4237681"/>
                  <a:pt x="10486930" y="4218915"/>
                </a:cubicBezTo>
                <a:cubicBezTo>
                  <a:pt x="10529914" y="4209797"/>
                  <a:pt x="10571429" y="4194772"/>
                  <a:pt x="10613678" y="4182701"/>
                </a:cubicBezTo>
                <a:cubicBezTo>
                  <a:pt x="10661459" y="4154033"/>
                  <a:pt x="10691270" y="4139788"/>
                  <a:pt x="10731373" y="4092166"/>
                </a:cubicBezTo>
                <a:cubicBezTo>
                  <a:pt x="10759408" y="4058874"/>
                  <a:pt x="10779658" y="4019739"/>
                  <a:pt x="10803801" y="3983525"/>
                </a:cubicBezTo>
                <a:cubicBezTo>
                  <a:pt x="10834620" y="3891069"/>
                  <a:pt x="10864097" y="3808767"/>
                  <a:pt x="10885282" y="3711921"/>
                </a:cubicBezTo>
                <a:cubicBezTo>
                  <a:pt x="10894402" y="3670228"/>
                  <a:pt x="10897353" y="3627422"/>
                  <a:pt x="10903389" y="3585172"/>
                </a:cubicBezTo>
                <a:cubicBezTo>
                  <a:pt x="10897353" y="3509727"/>
                  <a:pt x="10896509" y="3433685"/>
                  <a:pt x="10885282" y="3358836"/>
                </a:cubicBezTo>
                <a:cubicBezTo>
                  <a:pt x="10877611" y="3307694"/>
                  <a:pt x="10822290" y="3134295"/>
                  <a:pt x="10803801" y="3087232"/>
                </a:cubicBezTo>
                <a:cubicBezTo>
                  <a:pt x="10788002" y="3047015"/>
                  <a:pt x="10766501" y="3009252"/>
                  <a:pt x="10749480" y="2969537"/>
                </a:cubicBezTo>
                <a:cubicBezTo>
                  <a:pt x="10730275" y="2924725"/>
                  <a:pt x="10716963" y="2877342"/>
                  <a:pt x="10695159" y="2833735"/>
                </a:cubicBezTo>
                <a:cubicBezTo>
                  <a:pt x="10637053" y="2717523"/>
                  <a:pt x="10606731" y="2683336"/>
                  <a:pt x="10550304" y="2589291"/>
                </a:cubicBezTo>
                <a:cubicBezTo>
                  <a:pt x="10537786" y="2568428"/>
                  <a:pt x="10526349" y="2546933"/>
                  <a:pt x="10514090" y="2525917"/>
                </a:cubicBezTo>
                <a:cubicBezTo>
                  <a:pt x="10505224" y="2510717"/>
                  <a:pt x="10499373" y="2493093"/>
                  <a:pt x="10486930" y="2480650"/>
                </a:cubicBezTo>
                <a:cubicBezTo>
                  <a:pt x="10397149" y="2390869"/>
                  <a:pt x="10358910" y="2344001"/>
                  <a:pt x="10251539" y="2272420"/>
                </a:cubicBezTo>
                <a:cubicBezTo>
                  <a:pt x="10223466" y="2253704"/>
                  <a:pt x="10192872" y="2238237"/>
                  <a:pt x="10161005" y="2227153"/>
                </a:cubicBezTo>
                <a:cubicBezTo>
                  <a:pt x="9982420" y="2165036"/>
                  <a:pt x="9626879" y="2185380"/>
                  <a:pt x="9527262" y="2181885"/>
                </a:cubicBezTo>
                <a:cubicBezTo>
                  <a:pt x="9503119" y="2172832"/>
                  <a:pt x="9476818" y="2168199"/>
                  <a:pt x="9454834" y="2154725"/>
                </a:cubicBezTo>
                <a:cubicBezTo>
                  <a:pt x="9382744" y="2110541"/>
                  <a:pt x="9246605" y="2009869"/>
                  <a:pt x="9246605" y="2009869"/>
                </a:cubicBezTo>
                <a:cubicBezTo>
                  <a:pt x="9210391" y="1958566"/>
                  <a:pt x="9172796" y="1908211"/>
                  <a:pt x="9137963" y="1855961"/>
                </a:cubicBezTo>
                <a:cubicBezTo>
                  <a:pt x="9085313" y="1776986"/>
                  <a:pt x="9092986" y="1793460"/>
                  <a:pt x="9074589" y="1738265"/>
                </a:cubicBezTo>
                <a:cubicBezTo>
                  <a:pt x="9077607" y="1729212"/>
                  <a:pt x="9081770" y="1720463"/>
                  <a:pt x="9083642" y="1711105"/>
                </a:cubicBezTo>
                <a:cubicBezTo>
                  <a:pt x="9101288" y="1622877"/>
                  <a:pt x="9095976" y="1567116"/>
                  <a:pt x="9065535" y="1466661"/>
                </a:cubicBezTo>
                <a:cubicBezTo>
                  <a:pt x="9052613" y="1424018"/>
                  <a:pt x="9027404" y="1385683"/>
                  <a:pt x="9002161" y="1348966"/>
                </a:cubicBezTo>
                <a:cubicBezTo>
                  <a:pt x="8960774" y="1288767"/>
                  <a:pt x="8910191" y="1235394"/>
                  <a:pt x="8866359" y="1176951"/>
                </a:cubicBezTo>
                <a:cubicBezTo>
                  <a:pt x="8857306" y="1164880"/>
                  <a:pt x="8849869" y="1151407"/>
                  <a:pt x="8839199" y="1140737"/>
                </a:cubicBezTo>
                <a:cubicBezTo>
                  <a:pt x="8807225" y="1108763"/>
                  <a:pt x="8725033" y="1051352"/>
                  <a:pt x="8694343" y="1032095"/>
                </a:cubicBezTo>
                <a:cubicBezTo>
                  <a:pt x="8571588" y="955072"/>
                  <a:pt x="8446172" y="882357"/>
                  <a:pt x="8323151" y="805759"/>
                </a:cubicBezTo>
                <a:cubicBezTo>
                  <a:pt x="8308469" y="796617"/>
                  <a:pt x="8136688" y="679752"/>
                  <a:pt x="8114922" y="669957"/>
                </a:cubicBezTo>
                <a:cubicBezTo>
                  <a:pt x="7901178" y="573771"/>
                  <a:pt x="7918274" y="574139"/>
                  <a:pt x="7662248" y="497941"/>
                </a:cubicBezTo>
                <a:cubicBezTo>
                  <a:pt x="7500142" y="449695"/>
                  <a:pt x="7334794" y="412588"/>
                  <a:pt x="7173361" y="362139"/>
                </a:cubicBezTo>
                <a:cubicBezTo>
                  <a:pt x="7032581" y="318144"/>
                  <a:pt x="7014984" y="308186"/>
                  <a:pt x="6865543" y="280658"/>
                </a:cubicBezTo>
                <a:cubicBezTo>
                  <a:pt x="6805521" y="269601"/>
                  <a:pt x="6744611" y="263906"/>
                  <a:pt x="6684474" y="253497"/>
                </a:cubicBezTo>
                <a:cubicBezTo>
                  <a:pt x="6587660" y="236741"/>
                  <a:pt x="6491604" y="215777"/>
                  <a:pt x="6394763" y="199176"/>
                </a:cubicBezTo>
                <a:cubicBezTo>
                  <a:pt x="6280334" y="179560"/>
                  <a:pt x="6165220" y="164116"/>
                  <a:pt x="6050731" y="144856"/>
                </a:cubicBezTo>
                <a:cubicBezTo>
                  <a:pt x="5235304" y="7682"/>
                  <a:pt x="5679443" y="67889"/>
                  <a:pt x="5136331" y="0"/>
                </a:cubicBezTo>
                <a:cubicBezTo>
                  <a:pt x="4909995" y="24143"/>
                  <a:pt x="4682439" y="38765"/>
                  <a:pt x="4457322" y="72428"/>
                </a:cubicBezTo>
                <a:cubicBezTo>
                  <a:pt x="4062116" y="131524"/>
                  <a:pt x="4285588" y="113478"/>
                  <a:pt x="4049916" y="199176"/>
                </a:cubicBezTo>
                <a:cubicBezTo>
                  <a:pt x="4023768" y="208684"/>
                  <a:pt x="3995426" y="210535"/>
                  <a:pt x="3968434" y="217283"/>
                </a:cubicBezTo>
                <a:cubicBezTo>
                  <a:pt x="3959176" y="219598"/>
                  <a:pt x="3949810" y="222069"/>
                  <a:pt x="3941274" y="226337"/>
                </a:cubicBezTo>
                <a:cubicBezTo>
                  <a:pt x="3925535" y="234207"/>
                  <a:pt x="3912927" y="248663"/>
                  <a:pt x="3896007" y="253497"/>
                </a:cubicBezTo>
                <a:cubicBezTo>
                  <a:pt x="3869731" y="261004"/>
                  <a:pt x="3841666" y="259358"/>
                  <a:pt x="3814526" y="262551"/>
                </a:cubicBezTo>
                <a:cubicBezTo>
                  <a:pt x="3735417" y="271858"/>
                  <a:pt x="3764086" y="264274"/>
                  <a:pt x="3714937" y="28065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srgbClr val="FFFFFF"/>
              </a:solidFill>
              <a:latin typeface="Arial" panose="020B0604020202020204"/>
            </a:endParaRPr>
          </a:p>
        </p:txBody>
      </p:sp>
      <p:sp>
        <p:nvSpPr>
          <p:cNvPr id="8" name="TextBox 7">
            <a:extLst>
              <a:ext uri="{FF2B5EF4-FFF2-40B4-BE49-F238E27FC236}">
                <a16:creationId xmlns:a16="http://schemas.microsoft.com/office/drawing/2014/main" id="{17550CBA-CBE7-A6D1-0261-888B4CDD4500}"/>
              </a:ext>
            </a:extLst>
          </p:cNvPr>
          <p:cNvSpPr txBox="1"/>
          <p:nvPr/>
        </p:nvSpPr>
        <p:spPr>
          <a:xfrm>
            <a:off x="5489575" y="2971800"/>
            <a:ext cx="914400" cy="914400"/>
          </a:xfrm>
          <a:prstGeom prst="rect">
            <a:avLst/>
          </a:prstGeom>
          <a:no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sp>
        <p:nvSpPr>
          <p:cNvPr id="13" name="TextBox 12">
            <a:extLst>
              <a:ext uri="{FF2B5EF4-FFF2-40B4-BE49-F238E27FC236}">
                <a16:creationId xmlns:a16="http://schemas.microsoft.com/office/drawing/2014/main" id="{23CA7E9E-732A-FCDD-2E6C-1E62F00C2840}"/>
              </a:ext>
            </a:extLst>
          </p:cNvPr>
          <p:cNvSpPr txBox="1"/>
          <p:nvPr/>
        </p:nvSpPr>
        <p:spPr>
          <a:xfrm>
            <a:off x="9411580" y="1184170"/>
            <a:ext cx="2560320" cy="182880"/>
          </a:xfrm>
          <a:prstGeom prst="rect">
            <a:avLst/>
          </a:prstGeom>
          <a:solidFill>
            <a:schemeClr val="bg1"/>
          </a:solid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pic>
        <p:nvPicPr>
          <p:cNvPr id="16" name="Picture 15">
            <a:extLst>
              <a:ext uri="{FF2B5EF4-FFF2-40B4-BE49-F238E27FC236}">
                <a16:creationId xmlns:a16="http://schemas.microsoft.com/office/drawing/2014/main" id="{EED50198-E06B-B362-82E1-76A5FA78E716}"/>
              </a:ext>
            </a:extLst>
          </p:cNvPr>
          <p:cNvPicPr>
            <a:picLocks noChangeAspect="1"/>
          </p:cNvPicPr>
          <p:nvPr/>
        </p:nvPicPr>
        <p:blipFill>
          <a:blip r:embed="rId3"/>
          <a:stretch>
            <a:fillRect/>
          </a:stretch>
        </p:blipFill>
        <p:spPr>
          <a:xfrm>
            <a:off x="3175" y="6554"/>
            <a:ext cx="12192000" cy="6844893"/>
          </a:xfrm>
          <a:prstGeom prst="rect">
            <a:avLst/>
          </a:prstGeom>
        </p:spPr>
      </p:pic>
    </p:spTree>
    <p:extLst>
      <p:ext uri="{BB962C8B-B14F-4D97-AF65-F5344CB8AC3E}">
        <p14:creationId xmlns:p14="http://schemas.microsoft.com/office/powerpoint/2010/main" val="420031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864BB9-9B11-8248-A5E8-66E7AEE4A9D8}"/>
              </a:ext>
            </a:extLst>
          </p:cNvPr>
          <p:cNvSpPr>
            <a:spLocks noGrp="1"/>
          </p:cNvSpPr>
          <p:nvPr>
            <p:ph type="ftr" sz="quarter" idx="11"/>
          </p:nvPr>
        </p:nvSpPr>
        <p:spPr>
          <a:xfrm>
            <a:off x="287417" y="6542704"/>
            <a:ext cx="1944443" cy="184666"/>
          </a:xfrm>
        </p:spPr>
        <p:txBody>
          <a:bodyPr/>
          <a:lstStyle/>
          <a:p>
            <a:pPr defTabSz="914400"/>
            <a:r>
              <a:rPr lang="en-US">
                <a:solidFill>
                  <a:srgbClr val="000000">
                    <a:lumMod val="75000"/>
                    <a:lumOff val="25000"/>
                  </a:srgbClr>
                </a:solidFill>
                <a:latin typeface="Arial" panose="020B0604020202020204"/>
              </a:rPr>
              <a:t>® 2021 Object Management Group. All Rights Reserved.</a:t>
            </a:r>
          </a:p>
          <a:p>
            <a:pPr defTabSz="914400"/>
            <a:endParaRPr lang="en-US">
              <a:solidFill>
                <a:srgbClr val="000000">
                  <a:lumMod val="75000"/>
                  <a:lumOff val="25000"/>
                </a:srgbClr>
              </a:solidFill>
              <a:latin typeface="Arial" panose="020B0604020202020204"/>
            </a:endParaRPr>
          </a:p>
        </p:txBody>
      </p:sp>
      <p:sp>
        <p:nvSpPr>
          <p:cNvPr id="3" name="Title 1">
            <a:extLst>
              <a:ext uri="{FF2B5EF4-FFF2-40B4-BE49-F238E27FC236}">
                <a16:creationId xmlns:a16="http://schemas.microsoft.com/office/drawing/2014/main" id="{9B3CBE0D-8860-4603-AFAC-230B3800084F}"/>
              </a:ext>
            </a:extLst>
          </p:cNvPr>
          <p:cNvSpPr>
            <a:spLocks noGrp="1"/>
          </p:cNvSpPr>
          <p:nvPr>
            <p:ph type="title"/>
          </p:nvPr>
        </p:nvSpPr>
        <p:spPr>
          <a:xfrm>
            <a:off x="1527175" y="0"/>
            <a:ext cx="0" cy="0"/>
          </a:xfrm>
        </p:spPr>
        <p:txBody>
          <a:bodyPr/>
          <a:lstStyle/>
          <a:p>
            <a:r>
              <a:rPr lang="en-US" dirty="0">
                <a:latin typeface="+mn-lt"/>
              </a:rPr>
              <a:t> </a:t>
            </a:r>
          </a:p>
        </p:txBody>
      </p:sp>
      <p:sp>
        <p:nvSpPr>
          <p:cNvPr id="5" name="Slide Number Placeholder 3">
            <a:extLst>
              <a:ext uri="{FF2B5EF4-FFF2-40B4-BE49-F238E27FC236}">
                <a16:creationId xmlns:a16="http://schemas.microsoft.com/office/drawing/2014/main" id="{BD4438B7-AFA6-4445-9AD9-4620EC74D4A6}"/>
              </a:ext>
            </a:extLst>
          </p:cNvPr>
          <p:cNvSpPr>
            <a:spLocks noGrp="1"/>
          </p:cNvSpPr>
          <p:nvPr>
            <p:ph type="sldNum" sz="quarter" idx="12"/>
          </p:nvPr>
        </p:nvSpPr>
        <p:spPr>
          <a:xfrm>
            <a:off x="1527175" y="0"/>
            <a:ext cx="0" cy="0"/>
          </a:xfrm>
        </p:spPr>
        <p:txBody>
          <a:bodyPr/>
          <a:lstStyle/>
          <a:p>
            <a:pPr defTabSz="685800">
              <a:defRPr/>
            </a:pPr>
            <a:r>
              <a:rPr lang="en-US" sz="1350" dirty="0">
                <a:solidFill>
                  <a:srgbClr val="000000"/>
                </a:solidFill>
                <a:latin typeface="Arial" panose="020B0604020202020204"/>
              </a:rPr>
              <a:t> </a:t>
            </a:r>
          </a:p>
        </p:txBody>
      </p:sp>
      <p:sp>
        <p:nvSpPr>
          <p:cNvPr id="7" name="Footer Placeholder 5">
            <a:extLst>
              <a:ext uri="{FF2B5EF4-FFF2-40B4-BE49-F238E27FC236}">
                <a16:creationId xmlns:a16="http://schemas.microsoft.com/office/drawing/2014/main" id="{C4BACE97-6B9E-48A4-990F-D2D3845D55CA}"/>
              </a:ext>
            </a:extLst>
          </p:cNvPr>
          <p:cNvSpPr txBox="1">
            <a:spLocks/>
          </p:cNvSpPr>
          <p:nvPr/>
        </p:nvSpPr>
        <p:spPr>
          <a:xfrm>
            <a:off x="1527175" y="0"/>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10" name="Title 1">
            <a:extLst>
              <a:ext uri="{FF2B5EF4-FFF2-40B4-BE49-F238E27FC236}">
                <a16:creationId xmlns:a16="http://schemas.microsoft.com/office/drawing/2014/main" id="{D3959793-4FEC-4A3D-A7B5-2C1E577E82CC}"/>
              </a:ext>
            </a:extLst>
          </p:cNvPr>
          <p:cNvSpPr txBox="1">
            <a:spLocks/>
          </p:cNvSpPr>
          <p:nvPr/>
        </p:nvSpPr>
        <p:spPr>
          <a:xfrm>
            <a:off x="150287" y="130629"/>
            <a:ext cx="8378579" cy="934210"/>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lnSpc>
                <a:spcPct val="120000"/>
              </a:lnSpc>
              <a:defRPr/>
            </a:pPr>
            <a:endParaRPr lang="en-US" sz="3300" dirty="0">
              <a:solidFill>
                <a:srgbClr val="00000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3B54E3BE-5440-7714-537A-E41B4010FEB6}"/>
              </a:ext>
            </a:extLst>
          </p:cNvPr>
          <p:cNvSpPr txBox="1">
            <a:spLocks/>
          </p:cNvSpPr>
          <p:nvPr/>
        </p:nvSpPr>
        <p:spPr>
          <a:xfrm>
            <a:off x="1527175" y="-299731"/>
            <a:ext cx="0" cy="0"/>
          </a:xfrm>
          <a:prstGeom prst="rect">
            <a:avLst/>
          </a:prstGeom>
        </p:spPr>
        <p:txBody>
          <a:bodyPr vert="horz" lIns="0" tIns="0" rIns="0" bIns="0" rtlCol="0" anchor="t" anchorCtr="0">
            <a:noAutofit/>
          </a:bodyPr>
          <a:lstStyle>
            <a:lvl1pPr algn="l" defTabSz="685800" rtl="0" eaLnBrk="1" latinLnBrk="0" hangingPunct="1">
              <a:lnSpc>
                <a:spcPct val="80000"/>
              </a:lnSpc>
              <a:spcBef>
                <a:spcPct val="0"/>
              </a:spcBef>
              <a:buNone/>
              <a:defRPr sz="1800" b="1" kern="1200" cap="none" spc="75" baseline="0">
                <a:solidFill>
                  <a:srgbClr val="2B2B2B"/>
                </a:solidFill>
                <a:latin typeface="+mn-lt"/>
                <a:ea typeface="+mj-ea"/>
                <a:cs typeface="+mj-cs"/>
              </a:defRPr>
            </a:lvl1pPr>
          </a:lstStyle>
          <a:p>
            <a:pPr>
              <a:defRPr/>
            </a:pPr>
            <a:r>
              <a:rPr lang="en-US">
                <a:latin typeface="Arial" panose="020B0604020202020204"/>
              </a:rPr>
              <a:t> </a:t>
            </a:r>
            <a:endParaRPr lang="en-US" dirty="0">
              <a:latin typeface="Arial" panose="020B0604020202020204"/>
            </a:endParaRPr>
          </a:p>
        </p:txBody>
      </p:sp>
      <p:sp>
        <p:nvSpPr>
          <p:cNvPr id="12" name="Slide Number Placeholder 3">
            <a:extLst>
              <a:ext uri="{FF2B5EF4-FFF2-40B4-BE49-F238E27FC236}">
                <a16:creationId xmlns:a16="http://schemas.microsoft.com/office/drawing/2014/main" id="{C6E0C059-C1AF-71CB-EA39-9B6004F645AD}"/>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ctr"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350">
                <a:solidFill>
                  <a:srgbClr val="000000"/>
                </a:solidFill>
                <a:latin typeface="Arial" panose="020B0604020202020204"/>
              </a:rPr>
              <a:t> </a:t>
            </a:r>
            <a:endParaRPr lang="en-US" sz="1350" dirty="0">
              <a:solidFill>
                <a:srgbClr val="000000"/>
              </a:solidFill>
              <a:latin typeface="Arial" panose="020B0604020202020204"/>
            </a:endParaRPr>
          </a:p>
        </p:txBody>
      </p:sp>
      <p:sp>
        <p:nvSpPr>
          <p:cNvPr id="22" name="Footer Placeholder 5">
            <a:extLst>
              <a:ext uri="{FF2B5EF4-FFF2-40B4-BE49-F238E27FC236}">
                <a16:creationId xmlns:a16="http://schemas.microsoft.com/office/drawing/2014/main" id="{E62F4BBA-A235-7370-3FBA-1C63F7AA57C2}"/>
              </a:ext>
            </a:extLst>
          </p:cNvPr>
          <p:cNvSpPr txBox="1">
            <a:spLocks/>
          </p:cNvSpPr>
          <p:nvPr/>
        </p:nvSpPr>
        <p:spPr>
          <a:xfrm>
            <a:off x="1527175" y="-299731"/>
            <a:ext cx="0" cy="0"/>
          </a:xfrm>
          <a:prstGeom prst="rect">
            <a:avLst/>
          </a:prstGeom>
        </p:spPr>
        <p:txBody>
          <a:bodyPr vert="horz" lIns="0" tIns="0" rIns="0" bIns="0" rtlCol="0" anchor="ctr"/>
          <a:lstStyle>
            <a:defPPr>
              <a:defRPr lang="en-US"/>
            </a:defPPr>
            <a:lvl1pPr marL="0" algn="l" defTabSz="914400" rtl="0" eaLnBrk="1" latinLnBrk="0" hangingPunct="1">
              <a:defRPr sz="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endParaRPr lang="en-US" sz="1350">
              <a:solidFill>
                <a:srgbClr val="000000"/>
              </a:solidFill>
              <a:latin typeface="Arial" panose="020B0604020202020204"/>
            </a:endParaRPr>
          </a:p>
          <a:p>
            <a:pPr defTabSz="685800">
              <a:defRPr/>
            </a:pPr>
            <a:endParaRPr lang="en-US" sz="1350">
              <a:solidFill>
                <a:srgbClr val="000000"/>
              </a:solidFill>
              <a:latin typeface="Arial" panose="020B0604020202020204"/>
            </a:endParaRPr>
          </a:p>
        </p:txBody>
      </p:sp>
      <p:sp>
        <p:nvSpPr>
          <p:cNvPr id="24" name="Freeform: Shape 23">
            <a:extLst>
              <a:ext uri="{FF2B5EF4-FFF2-40B4-BE49-F238E27FC236}">
                <a16:creationId xmlns:a16="http://schemas.microsoft.com/office/drawing/2014/main" id="{F3245571-7045-66B0-7848-E1A98A97D525}"/>
              </a:ext>
            </a:extLst>
          </p:cNvPr>
          <p:cNvSpPr/>
          <p:nvPr/>
        </p:nvSpPr>
        <p:spPr>
          <a:xfrm>
            <a:off x="-298606" y="1239358"/>
            <a:ext cx="10903389" cy="4501288"/>
          </a:xfrm>
          <a:custGeom>
            <a:avLst/>
            <a:gdLst>
              <a:gd name="connsiteX0" fmla="*/ 3814526 w 10903389"/>
              <a:gd name="connsiteY0" fmla="*/ 271604 h 4501288"/>
              <a:gd name="connsiteX1" fmla="*/ 3144569 w 10903389"/>
              <a:gd name="connsiteY1" fmla="*/ 389299 h 4501288"/>
              <a:gd name="connsiteX2" fmla="*/ 2592308 w 10903389"/>
              <a:gd name="connsiteY2" fmla="*/ 543208 h 4501288"/>
              <a:gd name="connsiteX3" fmla="*/ 2049100 w 10903389"/>
              <a:gd name="connsiteY3" fmla="*/ 660903 h 4501288"/>
              <a:gd name="connsiteX4" fmla="*/ 1659801 w 10903389"/>
              <a:gd name="connsiteY4" fmla="*/ 760491 h 4501288"/>
              <a:gd name="connsiteX5" fmla="*/ 1370090 w 10903389"/>
              <a:gd name="connsiteY5" fmla="*/ 823865 h 4501288"/>
              <a:gd name="connsiteX6" fmla="*/ 636759 w 10903389"/>
              <a:gd name="connsiteY6" fmla="*/ 1113576 h 4501288"/>
              <a:gd name="connsiteX7" fmla="*/ 301781 w 10903389"/>
              <a:gd name="connsiteY7" fmla="*/ 1258432 h 4501288"/>
              <a:gd name="connsiteX8" fmla="*/ 202193 w 10903389"/>
              <a:gd name="connsiteY8" fmla="*/ 1321806 h 4501288"/>
              <a:gd name="connsiteX9" fmla="*/ 3017 w 10903389"/>
              <a:gd name="connsiteY9" fmla="*/ 1683945 h 4501288"/>
              <a:gd name="connsiteX10" fmla="*/ 165979 w 10903389"/>
              <a:gd name="connsiteY10" fmla="*/ 2317687 h 4501288"/>
              <a:gd name="connsiteX11" fmla="*/ 356102 w 10903389"/>
              <a:gd name="connsiteY11" fmla="*/ 2879002 h 4501288"/>
              <a:gd name="connsiteX12" fmla="*/ 672973 w 10903389"/>
              <a:gd name="connsiteY12" fmla="*/ 3539905 h 4501288"/>
              <a:gd name="connsiteX13" fmla="*/ 881203 w 10903389"/>
              <a:gd name="connsiteY13" fmla="*/ 3838669 h 4501288"/>
              <a:gd name="connsiteX14" fmla="*/ 980791 w 10903389"/>
              <a:gd name="connsiteY14" fmla="*/ 4010685 h 4501288"/>
              <a:gd name="connsiteX15" fmla="*/ 1053219 w 10903389"/>
              <a:gd name="connsiteY15" fmla="*/ 4110273 h 4501288"/>
              <a:gd name="connsiteX16" fmla="*/ 1107539 w 10903389"/>
              <a:gd name="connsiteY16" fmla="*/ 4200808 h 4501288"/>
              <a:gd name="connsiteX17" fmla="*/ 1261448 w 10903389"/>
              <a:gd name="connsiteY17" fmla="*/ 4300396 h 4501288"/>
              <a:gd name="connsiteX18" fmla="*/ 1750335 w 10903389"/>
              <a:gd name="connsiteY18" fmla="*/ 4427145 h 4501288"/>
              <a:gd name="connsiteX19" fmla="*/ 2166795 w 10903389"/>
              <a:gd name="connsiteY19" fmla="*/ 4463359 h 4501288"/>
              <a:gd name="connsiteX20" fmla="*/ 5244973 w 10903389"/>
              <a:gd name="connsiteY20" fmla="*/ 4490519 h 4501288"/>
              <a:gd name="connsiteX21" fmla="*/ 7490232 w 10903389"/>
              <a:gd name="connsiteY21" fmla="*/ 4427145 h 4501288"/>
              <a:gd name="connsiteX22" fmla="*/ 9092696 w 10903389"/>
              <a:gd name="connsiteY22" fmla="*/ 4390931 h 4501288"/>
              <a:gd name="connsiteX23" fmla="*/ 9246605 w 10903389"/>
              <a:gd name="connsiteY23" fmla="*/ 4372824 h 4501288"/>
              <a:gd name="connsiteX24" fmla="*/ 9445781 w 10903389"/>
              <a:gd name="connsiteY24" fmla="*/ 4363770 h 4501288"/>
              <a:gd name="connsiteX25" fmla="*/ 9708331 w 10903389"/>
              <a:gd name="connsiteY25" fmla="*/ 4318503 h 4501288"/>
              <a:gd name="connsiteX26" fmla="*/ 10034256 w 10903389"/>
              <a:gd name="connsiteY26" fmla="*/ 4282289 h 4501288"/>
              <a:gd name="connsiteX27" fmla="*/ 10486930 w 10903389"/>
              <a:gd name="connsiteY27" fmla="*/ 4218915 h 4501288"/>
              <a:gd name="connsiteX28" fmla="*/ 10613678 w 10903389"/>
              <a:gd name="connsiteY28" fmla="*/ 4182701 h 4501288"/>
              <a:gd name="connsiteX29" fmla="*/ 10731373 w 10903389"/>
              <a:gd name="connsiteY29" fmla="*/ 4092166 h 4501288"/>
              <a:gd name="connsiteX30" fmla="*/ 10803801 w 10903389"/>
              <a:gd name="connsiteY30" fmla="*/ 3983525 h 4501288"/>
              <a:gd name="connsiteX31" fmla="*/ 10885282 w 10903389"/>
              <a:gd name="connsiteY31" fmla="*/ 3711921 h 4501288"/>
              <a:gd name="connsiteX32" fmla="*/ 10903389 w 10903389"/>
              <a:gd name="connsiteY32" fmla="*/ 3585172 h 4501288"/>
              <a:gd name="connsiteX33" fmla="*/ 10885282 w 10903389"/>
              <a:gd name="connsiteY33" fmla="*/ 3358836 h 4501288"/>
              <a:gd name="connsiteX34" fmla="*/ 10803801 w 10903389"/>
              <a:gd name="connsiteY34" fmla="*/ 3087232 h 4501288"/>
              <a:gd name="connsiteX35" fmla="*/ 10749480 w 10903389"/>
              <a:gd name="connsiteY35" fmla="*/ 2969537 h 4501288"/>
              <a:gd name="connsiteX36" fmla="*/ 10695159 w 10903389"/>
              <a:gd name="connsiteY36" fmla="*/ 2833735 h 4501288"/>
              <a:gd name="connsiteX37" fmla="*/ 10550304 w 10903389"/>
              <a:gd name="connsiteY37" fmla="*/ 2589291 h 4501288"/>
              <a:gd name="connsiteX38" fmla="*/ 10514090 w 10903389"/>
              <a:gd name="connsiteY38" fmla="*/ 2525917 h 4501288"/>
              <a:gd name="connsiteX39" fmla="*/ 10486930 w 10903389"/>
              <a:gd name="connsiteY39" fmla="*/ 2480650 h 4501288"/>
              <a:gd name="connsiteX40" fmla="*/ 10251539 w 10903389"/>
              <a:gd name="connsiteY40" fmla="*/ 2272420 h 4501288"/>
              <a:gd name="connsiteX41" fmla="*/ 10161005 w 10903389"/>
              <a:gd name="connsiteY41" fmla="*/ 2227153 h 4501288"/>
              <a:gd name="connsiteX42" fmla="*/ 9527262 w 10903389"/>
              <a:gd name="connsiteY42" fmla="*/ 2181885 h 4501288"/>
              <a:gd name="connsiteX43" fmla="*/ 9454834 w 10903389"/>
              <a:gd name="connsiteY43" fmla="*/ 2154725 h 4501288"/>
              <a:gd name="connsiteX44" fmla="*/ 9246605 w 10903389"/>
              <a:gd name="connsiteY44" fmla="*/ 2009869 h 4501288"/>
              <a:gd name="connsiteX45" fmla="*/ 9137963 w 10903389"/>
              <a:gd name="connsiteY45" fmla="*/ 1855961 h 4501288"/>
              <a:gd name="connsiteX46" fmla="*/ 9074589 w 10903389"/>
              <a:gd name="connsiteY46" fmla="*/ 1738265 h 4501288"/>
              <a:gd name="connsiteX47" fmla="*/ 9083642 w 10903389"/>
              <a:gd name="connsiteY47" fmla="*/ 1711105 h 4501288"/>
              <a:gd name="connsiteX48" fmla="*/ 9065535 w 10903389"/>
              <a:gd name="connsiteY48" fmla="*/ 1466661 h 4501288"/>
              <a:gd name="connsiteX49" fmla="*/ 9002161 w 10903389"/>
              <a:gd name="connsiteY49" fmla="*/ 1348966 h 4501288"/>
              <a:gd name="connsiteX50" fmla="*/ 8866359 w 10903389"/>
              <a:gd name="connsiteY50" fmla="*/ 1176951 h 4501288"/>
              <a:gd name="connsiteX51" fmla="*/ 8839199 w 10903389"/>
              <a:gd name="connsiteY51" fmla="*/ 1140737 h 4501288"/>
              <a:gd name="connsiteX52" fmla="*/ 8694343 w 10903389"/>
              <a:gd name="connsiteY52" fmla="*/ 1032095 h 4501288"/>
              <a:gd name="connsiteX53" fmla="*/ 8323151 w 10903389"/>
              <a:gd name="connsiteY53" fmla="*/ 805759 h 4501288"/>
              <a:gd name="connsiteX54" fmla="*/ 8114922 w 10903389"/>
              <a:gd name="connsiteY54" fmla="*/ 669957 h 4501288"/>
              <a:gd name="connsiteX55" fmla="*/ 7662248 w 10903389"/>
              <a:gd name="connsiteY55" fmla="*/ 497941 h 4501288"/>
              <a:gd name="connsiteX56" fmla="*/ 7173361 w 10903389"/>
              <a:gd name="connsiteY56" fmla="*/ 362139 h 4501288"/>
              <a:gd name="connsiteX57" fmla="*/ 6865543 w 10903389"/>
              <a:gd name="connsiteY57" fmla="*/ 280658 h 4501288"/>
              <a:gd name="connsiteX58" fmla="*/ 6684474 w 10903389"/>
              <a:gd name="connsiteY58" fmla="*/ 253497 h 4501288"/>
              <a:gd name="connsiteX59" fmla="*/ 6394763 w 10903389"/>
              <a:gd name="connsiteY59" fmla="*/ 199176 h 4501288"/>
              <a:gd name="connsiteX60" fmla="*/ 6050731 w 10903389"/>
              <a:gd name="connsiteY60" fmla="*/ 144856 h 4501288"/>
              <a:gd name="connsiteX61" fmla="*/ 5136331 w 10903389"/>
              <a:gd name="connsiteY61" fmla="*/ 0 h 4501288"/>
              <a:gd name="connsiteX62" fmla="*/ 4457322 w 10903389"/>
              <a:gd name="connsiteY62" fmla="*/ 72428 h 4501288"/>
              <a:gd name="connsiteX63" fmla="*/ 4049916 w 10903389"/>
              <a:gd name="connsiteY63" fmla="*/ 199176 h 4501288"/>
              <a:gd name="connsiteX64" fmla="*/ 3968434 w 10903389"/>
              <a:gd name="connsiteY64" fmla="*/ 217283 h 4501288"/>
              <a:gd name="connsiteX65" fmla="*/ 3941274 w 10903389"/>
              <a:gd name="connsiteY65" fmla="*/ 226337 h 4501288"/>
              <a:gd name="connsiteX66" fmla="*/ 3896007 w 10903389"/>
              <a:gd name="connsiteY66" fmla="*/ 253497 h 4501288"/>
              <a:gd name="connsiteX67" fmla="*/ 3814526 w 10903389"/>
              <a:gd name="connsiteY67" fmla="*/ 262551 h 4501288"/>
              <a:gd name="connsiteX68" fmla="*/ 3714937 w 10903389"/>
              <a:gd name="connsiteY68" fmla="*/ 280658 h 450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903389" h="4501288">
                <a:moveTo>
                  <a:pt x="3814526" y="271604"/>
                </a:moveTo>
                <a:cubicBezTo>
                  <a:pt x="3580870" y="306220"/>
                  <a:pt x="3381610" y="332234"/>
                  <a:pt x="3144569" y="389299"/>
                </a:cubicBezTo>
                <a:cubicBezTo>
                  <a:pt x="2958775" y="434027"/>
                  <a:pt x="2777794" y="497220"/>
                  <a:pt x="2592308" y="543208"/>
                </a:cubicBezTo>
                <a:cubicBezTo>
                  <a:pt x="2412482" y="587793"/>
                  <a:pt x="2229537" y="618859"/>
                  <a:pt x="2049100" y="660903"/>
                </a:cubicBezTo>
                <a:cubicBezTo>
                  <a:pt x="1918649" y="691299"/>
                  <a:pt x="1790047" y="729232"/>
                  <a:pt x="1659801" y="760491"/>
                </a:cubicBezTo>
                <a:cubicBezTo>
                  <a:pt x="1563677" y="783561"/>
                  <a:pt x="1463535" y="791614"/>
                  <a:pt x="1370090" y="823865"/>
                </a:cubicBezTo>
                <a:cubicBezTo>
                  <a:pt x="1121643" y="909612"/>
                  <a:pt x="880789" y="1015964"/>
                  <a:pt x="636759" y="1113576"/>
                </a:cubicBezTo>
                <a:cubicBezTo>
                  <a:pt x="603902" y="1126719"/>
                  <a:pt x="367193" y="1223001"/>
                  <a:pt x="301781" y="1258432"/>
                </a:cubicBezTo>
                <a:cubicBezTo>
                  <a:pt x="267183" y="1277173"/>
                  <a:pt x="235389" y="1300681"/>
                  <a:pt x="202193" y="1321806"/>
                </a:cubicBezTo>
                <a:cubicBezTo>
                  <a:pt x="148019" y="1401262"/>
                  <a:pt x="12494" y="1567855"/>
                  <a:pt x="3017" y="1683945"/>
                </a:cubicBezTo>
                <a:cubicBezTo>
                  <a:pt x="-18362" y="1945836"/>
                  <a:pt x="77855" y="2070450"/>
                  <a:pt x="165979" y="2317687"/>
                </a:cubicBezTo>
                <a:cubicBezTo>
                  <a:pt x="232304" y="2503766"/>
                  <a:pt x="282735" y="2695585"/>
                  <a:pt x="356102" y="2879002"/>
                </a:cubicBezTo>
                <a:cubicBezTo>
                  <a:pt x="440021" y="3088800"/>
                  <a:pt x="538551" y="3364123"/>
                  <a:pt x="672973" y="3539905"/>
                </a:cubicBezTo>
                <a:cubicBezTo>
                  <a:pt x="792651" y="3696407"/>
                  <a:pt x="785184" y="3676638"/>
                  <a:pt x="881203" y="3838669"/>
                </a:cubicBezTo>
                <a:cubicBezTo>
                  <a:pt x="939864" y="3937659"/>
                  <a:pt x="922479" y="3925461"/>
                  <a:pt x="980791" y="4010685"/>
                </a:cubicBezTo>
                <a:cubicBezTo>
                  <a:pt x="1003970" y="4044561"/>
                  <a:pt x="1030450" y="4076120"/>
                  <a:pt x="1053219" y="4110273"/>
                </a:cubicBezTo>
                <a:cubicBezTo>
                  <a:pt x="1072741" y="4139556"/>
                  <a:pt x="1081549" y="4177078"/>
                  <a:pt x="1107539" y="4200808"/>
                </a:cubicBezTo>
                <a:cubicBezTo>
                  <a:pt x="1152665" y="4242010"/>
                  <a:pt x="1206793" y="4273068"/>
                  <a:pt x="1261448" y="4300396"/>
                </a:cubicBezTo>
                <a:cubicBezTo>
                  <a:pt x="1419171" y="4379258"/>
                  <a:pt x="1574386" y="4404873"/>
                  <a:pt x="1750335" y="4427145"/>
                </a:cubicBezTo>
                <a:cubicBezTo>
                  <a:pt x="1888576" y="4444644"/>
                  <a:pt x="2027474" y="4460832"/>
                  <a:pt x="2166795" y="4463359"/>
                </a:cubicBezTo>
                <a:lnTo>
                  <a:pt x="5244973" y="4490519"/>
                </a:lnTo>
                <a:cubicBezTo>
                  <a:pt x="6284323" y="4513112"/>
                  <a:pt x="5465756" y="4503829"/>
                  <a:pt x="7490232" y="4427145"/>
                </a:cubicBezTo>
                <a:cubicBezTo>
                  <a:pt x="8149308" y="4402180"/>
                  <a:pt x="8326356" y="4404259"/>
                  <a:pt x="9092696" y="4390931"/>
                </a:cubicBezTo>
                <a:cubicBezTo>
                  <a:pt x="9143999" y="4384895"/>
                  <a:pt x="9195100" y="4376786"/>
                  <a:pt x="9246605" y="4372824"/>
                </a:cubicBezTo>
                <a:cubicBezTo>
                  <a:pt x="9312870" y="4367727"/>
                  <a:pt x="9379776" y="4371535"/>
                  <a:pt x="9445781" y="4363770"/>
                </a:cubicBezTo>
                <a:cubicBezTo>
                  <a:pt x="9533981" y="4353394"/>
                  <a:pt x="9620362" y="4330683"/>
                  <a:pt x="9708331" y="4318503"/>
                </a:cubicBezTo>
                <a:cubicBezTo>
                  <a:pt x="9816608" y="4303511"/>
                  <a:pt x="9925717" y="4295249"/>
                  <a:pt x="10034256" y="4282289"/>
                </a:cubicBezTo>
                <a:cubicBezTo>
                  <a:pt x="10085319" y="4276192"/>
                  <a:pt x="10398461" y="4237681"/>
                  <a:pt x="10486930" y="4218915"/>
                </a:cubicBezTo>
                <a:cubicBezTo>
                  <a:pt x="10529914" y="4209797"/>
                  <a:pt x="10571429" y="4194772"/>
                  <a:pt x="10613678" y="4182701"/>
                </a:cubicBezTo>
                <a:cubicBezTo>
                  <a:pt x="10661459" y="4154033"/>
                  <a:pt x="10691270" y="4139788"/>
                  <a:pt x="10731373" y="4092166"/>
                </a:cubicBezTo>
                <a:cubicBezTo>
                  <a:pt x="10759408" y="4058874"/>
                  <a:pt x="10779658" y="4019739"/>
                  <a:pt x="10803801" y="3983525"/>
                </a:cubicBezTo>
                <a:cubicBezTo>
                  <a:pt x="10834620" y="3891069"/>
                  <a:pt x="10864097" y="3808767"/>
                  <a:pt x="10885282" y="3711921"/>
                </a:cubicBezTo>
                <a:cubicBezTo>
                  <a:pt x="10894402" y="3670228"/>
                  <a:pt x="10897353" y="3627422"/>
                  <a:pt x="10903389" y="3585172"/>
                </a:cubicBezTo>
                <a:cubicBezTo>
                  <a:pt x="10897353" y="3509727"/>
                  <a:pt x="10896509" y="3433685"/>
                  <a:pt x="10885282" y="3358836"/>
                </a:cubicBezTo>
                <a:cubicBezTo>
                  <a:pt x="10877611" y="3307694"/>
                  <a:pt x="10822290" y="3134295"/>
                  <a:pt x="10803801" y="3087232"/>
                </a:cubicBezTo>
                <a:cubicBezTo>
                  <a:pt x="10788002" y="3047015"/>
                  <a:pt x="10766501" y="3009252"/>
                  <a:pt x="10749480" y="2969537"/>
                </a:cubicBezTo>
                <a:cubicBezTo>
                  <a:pt x="10730275" y="2924725"/>
                  <a:pt x="10716963" y="2877342"/>
                  <a:pt x="10695159" y="2833735"/>
                </a:cubicBezTo>
                <a:cubicBezTo>
                  <a:pt x="10637053" y="2717523"/>
                  <a:pt x="10606731" y="2683336"/>
                  <a:pt x="10550304" y="2589291"/>
                </a:cubicBezTo>
                <a:cubicBezTo>
                  <a:pt x="10537786" y="2568428"/>
                  <a:pt x="10526349" y="2546933"/>
                  <a:pt x="10514090" y="2525917"/>
                </a:cubicBezTo>
                <a:cubicBezTo>
                  <a:pt x="10505224" y="2510717"/>
                  <a:pt x="10499373" y="2493093"/>
                  <a:pt x="10486930" y="2480650"/>
                </a:cubicBezTo>
                <a:cubicBezTo>
                  <a:pt x="10397149" y="2390869"/>
                  <a:pt x="10358910" y="2344001"/>
                  <a:pt x="10251539" y="2272420"/>
                </a:cubicBezTo>
                <a:cubicBezTo>
                  <a:pt x="10223466" y="2253704"/>
                  <a:pt x="10192872" y="2238237"/>
                  <a:pt x="10161005" y="2227153"/>
                </a:cubicBezTo>
                <a:cubicBezTo>
                  <a:pt x="9982420" y="2165036"/>
                  <a:pt x="9626879" y="2185380"/>
                  <a:pt x="9527262" y="2181885"/>
                </a:cubicBezTo>
                <a:cubicBezTo>
                  <a:pt x="9503119" y="2172832"/>
                  <a:pt x="9476818" y="2168199"/>
                  <a:pt x="9454834" y="2154725"/>
                </a:cubicBezTo>
                <a:cubicBezTo>
                  <a:pt x="9382744" y="2110541"/>
                  <a:pt x="9246605" y="2009869"/>
                  <a:pt x="9246605" y="2009869"/>
                </a:cubicBezTo>
                <a:cubicBezTo>
                  <a:pt x="9210391" y="1958566"/>
                  <a:pt x="9172796" y="1908211"/>
                  <a:pt x="9137963" y="1855961"/>
                </a:cubicBezTo>
                <a:cubicBezTo>
                  <a:pt x="9085313" y="1776986"/>
                  <a:pt x="9092986" y="1793460"/>
                  <a:pt x="9074589" y="1738265"/>
                </a:cubicBezTo>
                <a:cubicBezTo>
                  <a:pt x="9077607" y="1729212"/>
                  <a:pt x="9081770" y="1720463"/>
                  <a:pt x="9083642" y="1711105"/>
                </a:cubicBezTo>
                <a:cubicBezTo>
                  <a:pt x="9101288" y="1622877"/>
                  <a:pt x="9095976" y="1567116"/>
                  <a:pt x="9065535" y="1466661"/>
                </a:cubicBezTo>
                <a:cubicBezTo>
                  <a:pt x="9052613" y="1424018"/>
                  <a:pt x="9027404" y="1385683"/>
                  <a:pt x="9002161" y="1348966"/>
                </a:cubicBezTo>
                <a:cubicBezTo>
                  <a:pt x="8960774" y="1288767"/>
                  <a:pt x="8910191" y="1235394"/>
                  <a:pt x="8866359" y="1176951"/>
                </a:cubicBezTo>
                <a:cubicBezTo>
                  <a:pt x="8857306" y="1164880"/>
                  <a:pt x="8849869" y="1151407"/>
                  <a:pt x="8839199" y="1140737"/>
                </a:cubicBezTo>
                <a:cubicBezTo>
                  <a:pt x="8807225" y="1108763"/>
                  <a:pt x="8725033" y="1051352"/>
                  <a:pt x="8694343" y="1032095"/>
                </a:cubicBezTo>
                <a:cubicBezTo>
                  <a:pt x="8571588" y="955072"/>
                  <a:pt x="8446172" y="882357"/>
                  <a:pt x="8323151" y="805759"/>
                </a:cubicBezTo>
                <a:cubicBezTo>
                  <a:pt x="8308469" y="796617"/>
                  <a:pt x="8136688" y="679752"/>
                  <a:pt x="8114922" y="669957"/>
                </a:cubicBezTo>
                <a:cubicBezTo>
                  <a:pt x="7901178" y="573771"/>
                  <a:pt x="7918274" y="574139"/>
                  <a:pt x="7662248" y="497941"/>
                </a:cubicBezTo>
                <a:cubicBezTo>
                  <a:pt x="7500142" y="449695"/>
                  <a:pt x="7334794" y="412588"/>
                  <a:pt x="7173361" y="362139"/>
                </a:cubicBezTo>
                <a:cubicBezTo>
                  <a:pt x="7032581" y="318144"/>
                  <a:pt x="7014984" y="308186"/>
                  <a:pt x="6865543" y="280658"/>
                </a:cubicBezTo>
                <a:cubicBezTo>
                  <a:pt x="6805521" y="269601"/>
                  <a:pt x="6744611" y="263906"/>
                  <a:pt x="6684474" y="253497"/>
                </a:cubicBezTo>
                <a:cubicBezTo>
                  <a:pt x="6587660" y="236741"/>
                  <a:pt x="6491604" y="215777"/>
                  <a:pt x="6394763" y="199176"/>
                </a:cubicBezTo>
                <a:cubicBezTo>
                  <a:pt x="6280334" y="179560"/>
                  <a:pt x="6165220" y="164116"/>
                  <a:pt x="6050731" y="144856"/>
                </a:cubicBezTo>
                <a:cubicBezTo>
                  <a:pt x="5235304" y="7682"/>
                  <a:pt x="5679443" y="67889"/>
                  <a:pt x="5136331" y="0"/>
                </a:cubicBezTo>
                <a:cubicBezTo>
                  <a:pt x="4909995" y="24143"/>
                  <a:pt x="4682439" y="38765"/>
                  <a:pt x="4457322" y="72428"/>
                </a:cubicBezTo>
                <a:cubicBezTo>
                  <a:pt x="4062116" y="131524"/>
                  <a:pt x="4285588" y="113478"/>
                  <a:pt x="4049916" y="199176"/>
                </a:cubicBezTo>
                <a:cubicBezTo>
                  <a:pt x="4023768" y="208684"/>
                  <a:pt x="3995426" y="210535"/>
                  <a:pt x="3968434" y="217283"/>
                </a:cubicBezTo>
                <a:cubicBezTo>
                  <a:pt x="3959176" y="219598"/>
                  <a:pt x="3949810" y="222069"/>
                  <a:pt x="3941274" y="226337"/>
                </a:cubicBezTo>
                <a:cubicBezTo>
                  <a:pt x="3925535" y="234207"/>
                  <a:pt x="3912927" y="248663"/>
                  <a:pt x="3896007" y="253497"/>
                </a:cubicBezTo>
                <a:cubicBezTo>
                  <a:pt x="3869731" y="261004"/>
                  <a:pt x="3841666" y="259358"/>
                  <a:pt x="3814526" y="262551"/>
                </a:cubicBezTo>
                <a:cubicBezTo>
                  <a:pt x="3735417" y="271858"/>
                  <a:pt x="3764086" y="264274"/>
                  <a:pt x="3714937" y="28065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srgbClr val="FFFFFF"/>
              </a:solidFill>
              <a:latin typeface="Arial" panose="020B0604020202020204"/>
            </a:endParaRPr>
          </a:p>
        </p:txBody>
      </p:sp>
      <p:sp>
        <p:nvSpPr>
          <p:cNvPr id="8" name="TextBox 7">
            <a:extLst>
              <a:ext uri="{FF2B5EF4-FFF2-40B4-BE49-F238E27FC236}">
                <a16:creationId xmlns:a16="http://schemas.microsoft.com/office/drawing/2014/main" id="{17550CBA-CBE7-A6D1-0261-888B4CDD4500}"/>
              </a:ext>
            </a:extLst>
          </p:cNvPr>
          <p:cNvSpPr txBox="1"/>
          <p:nvPr/>
        </p:nvSpPr>
        <p:spPr>
          <a:xfrm>
            <a:off x="5489575" y="2971800"/>
            <a:ext cx="914400" cy="914400"/>
          </a:xfrm>
          <a:prstGeom prst="rect">
            <a:avLst/>
          </a:prstGeom>
          <a:no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sp>
        <p:nvSpPr>
          <p:cNvPr id="13" name="TextBox 12">
            <a:extLst>
              <a:ext uri="{FF2B5EF4-FFF2-40B4-BE49-F238E27FC236}">
                <a16:creationId xmlns:a16="http://schemas.microsoft.com/office/drawing/2014/main" id="{23CA7E9E-732A-FCDD-2E6C-1E62F00C2840}"/>
              </a:ext>
            </a:extLst>
          </p:cNvPr>
          <p:cNvSpPr txBox="1"/>
          <p:nvPr/>
        </p:nvSpPr>
        <p:spPr>
          <a:xfrm>
            <a:off x="9411580" y="1184170"/>
            <a:ext cx="2560320" cy="182880"/>
          </a:xfrm>
          <a:prstGeom prst="rect">
            <a:avLst/>
          </a:prstGeom>
          <a:solidFill>
            <a:schemeClr val="bg1"/>
          </a:solidFill>
        </p:spPr>
        <p:txBody>
          <a:bodyPr wrap="square" lIns="0" tIns="0" rIns="0" bIns="0" rtlCol="0">
            <a:noAutofit/>
          </a:bodyPr>
          <a:lstStyle/>
          <a:p>
            <a:pPr defTabSz="914400">
              <a:spcBef>
                <a:spcPts val="900"/>
              </a:spcBef>
            </a:pPr>
            <a:endParaRPr lang="en-US" sz="2000" b="1" dirty="0">
              <a:solidFill>
                <a:srgbClr val="000000">
                  <a:lumMod val="75000"/>
                  <a:lumOff val="25000"/>
                </a:srgbClr>
              </a:solidFill>
              <a:latin typeface="Arial" panose="020B0604020202020204"/>
            </a:endParaRPr>
          </a:p>
        </p:txBody>
      </p:sp>
      <p:pic>
        <p:nvPicPr>
          <p:cNvPr id="16" name="Picture 15">
            <a:extLst>
              <a:ext uri="{FF2B5EF4-FFF2-40B4-BE49-F238E27FC236}">
                <a16:creationId xmlns:a16="http://schemas.microsoft.com/office/drawing/2014/main" id="{EED50198-E06B-B362-82E1-76A5FA78E716}"/>
              </a:ext>
            </a:extLst>
          </p:cNvPr>
          <p:cNvPicPr>
            <a:picLocks noChangeAspect="1"/>
          </p:cNvPicPr>
          <p:nvPr/>
        </p:nvPicPr>
        <p:blipFill>
          <a:blip r:embed="rId3"/>
          <a:stretch>
            <a:fillRect/>
          </a:stretch>
        </p:blipFill>
        <p:spPr>
          <a:xfrm>
            <a:off x="3514592" y="1977951"/>
            <a:ext cx="5169166" cy="2902099"/>
          </a:xfrm>
          <a:prstGeom prst="rect">
            <a:avLst/>
          </a:prstGeom>
        </p:spPr>
      </p:pic>
      <p:pic>
        <p:nvPicPr>
          <p:cNvPr id="19" name="Picture 18">
            <a:extLst>
              <a:ext uri="{FF2B5EF4-FFF2-40B4-BE49-F238E27FC236}">
                <a16:creationId xmlns:a16="http://schemas.microsoft.com/office/drawing/2014/main" id="{C06B4936-E8CF-907D-C4CA-C6DF1614D9CB}"/>
              </a:ext>
            </a:extLst>
          </p:cNvPr>
          <p:cNvPicPr>
            <a:picLocks noChangeAspect="1"/>
          </p:cNvPicPr>
          <p:nvPr/>
        </p:nvPicPr>
        <p:blipFill>
          <a:blip r:embed="rId4"/>
          <a:stretch>
            <a:fillRect/>
          </a:stretch>
        </p:blipFill>
        <p:spPr>
          <a:xfrm>
            <a:off x="3175" y="-30892"/>
            <a:ext cx="12192000" cy="6919783"/>
          </a:xfrm>
          <a:prstGeom prst="rect">
            <a:avLst/>
          </a:prstGeom>
        </p:spPr>
      </p:pic>
    </p:spTree>
    <p:extLst>
      <p:ext uri="{BB962C8B-B14F-4D97-AF65-F5344CB8AC3E}">
        <p14:creationId xmlns:p14="http://schemas.microsoft.com/office/powerpoint/2010/main" val="138038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S2023 Slide Light">
  <a:themeElements>
    <a:clrScheme name="INCOSE">
      <a:dk1>
        <a:srgbClr val="2B70AC"/>
      </a:dk1>
      <a:lt1>
        <a:srgbClr val="FFFFFF"/>
      </a:lt1>
      <a:dk2>
        <a:srgbClr val="0E2434"/>
      </a:dk2>
      <a:lt2>
        <a:srgbClr val="FECB38"/>
      </a:lt2>
      <a:accent1>
        <a:srgbClr val="799056"/>
      </a:accent1>
      <a:accent2>
        <a:srgbClr val="E65341"/>
      </a:accent2>
      <a:accent3>
        <a:srgbClr val="4B80C1"/>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99999"/>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s2023-slide-v3" id="{B1E9F5EA-C7CB-D14A-9455-4AE8DDC93E75}" vid="{CBB1E46B-6658-EA49-9F71-867E5AE3599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Office Theme">
  <a:themeElements>
    <a:clrScheme name="OMG color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spcBef>
            <a:spcPts val="900"/>
          </a:spcBef>
          <a:defRPr sz="2000" b="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alpha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spcBef>
            <a:spcPts val="900"/>
          </a:spcBef>
          <a:defRPr sz="2000" b="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FLCMC+Template" id="{94262A9A-02CE-42FB-AF8C-6E2DD7AD8701}" vid="{F2EA4D31-3CF7-4B62-AB4E-DB10C9B5C7AF}"/>
    </a:ext>
  </a:extLst>
</a:theme>
</file>

<file path=ppt/theme/theme5.xml><?xml version="1.0" encoding="utf-8"?>
<a:theme xmlns:a="http://schemas.openxmlformats.org/drawingml/2006/main" name="1_Corporate Templat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orp_newBrand_4.3_ALT.potx" id="{5A084C39-0BEA-4A35-BBAC-9AAB9B98ED19}" vid="{D2586C43-558B-47D2-9E06-042EBEB30583}"/>
    </a:ext>
  </a:extLst>
</a:theme>
</file>

<file path=ppt/theme/theme6.xml><?xml version="1.0" encoding="utf-8"?>
<a:theme xmlns:a="http://schemas.openxmlformats.org/drawingml/2006/main" name="USDR&am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MG color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75000"/>
            <a:lumOff val="25000"/>
          </a:schemeClr>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spcBef>
            <a:spcPts val="900"/>
          </a:spcBef>
          <a:defRPr sz="2000" b="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alpha val="5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spcBef>
            <a:spcPts val="900"/>
          </a:spcBef>
          <a:defRPr sz="2000" b="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ue MITRE">
  <a:themeElements>
    <a:clrScheme name="DB_theme">
      <a:dk1>
        <a:srgbClr val="E6E6E6"/>
      </a:dk1>
      <a:lt1>
        <a:srgbClr val="0D2541"/>
      </a:lt1>
      <a:dk2>
        <a:srgbClr val="FFFFFF"/>
      </a:dk2>
      <a:lt2>
        <a:srgbClr val="000000"/>
      </a:lt2>
      <a:accent1>
        <a:srgbClr val="8FD8F8"/>
      </a:accent1>
      <a:accent2>
        <a:srgbClr val="FEFB00"/>
      </a:accent2>
      <a:accent3>
        <a:srgbClr val="488DC9"/>
      </a:accent3>
      <a:accent4>
        <a:srgbClr val="4FB96E"/>
      </a:accent4>
      <a:accent5>
        <a:srgbClr val="FF6D2B"/>
      </a:accent5>
      <a:accent6>
        <a:srgbClr val="8E7FB9"/>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TRE-PPT-template-16x9-blue-2022-v1.potx" id="{91E2C48E-5DD4-4738-9B18-468F2535F963}" vid="{4FE3D8CF-2821-40C7-A68D-22E8669502C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is2023-slide-v2</Template>
  <TotalTime>23624</TotalTime>
  <Words>3394</Words>
  <Application>Microsoft Office PowerPoint</Application>
  <PresentationFormat>Custom</PresentationFormat>
  <Paragraphs>431</Paragraphs>
  <Slides>39</Slides>
  <Notes>19</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39</vt:i4>
      </vt:variant>
    </vt:vector>
  </HeadingPairs>
  <TitlesOfParts>
    <vt:vector size="61" baseType="lpstr">
      <vt:lpstr>.AppleSystemUIFont</vt:lpstr>
      <vt:lpstr>-apple-system</vt:lpstr>
      <vt:lpstr>Arial</vt:lpstr>
      <vt:lpstr>Arial Narrow</vt:lpstr>
      <vt:lpstr>Calibri</vt:lpstr>
      <vt:lpstr>Calibri Light</vt:lpstr>
      <vt:lpstr>DIN OT Light</vt:lpstr>
      <vt:lpstr>Franklin Gothic Book</vt:lpstr>
      <vt:lpstr>Franklin Gothic Demi Cond</vt:lpstr>
      <vt:lpstr>Franklin Gothic Medium Cond</vt:lpstr>
      <vt:lpstr>Muli</vt:lpstr>
      <vt:lpstr>Symbol</vt:lpstr>
      <vt:lpstr>Times New Roman</vt:lpstr>
      <vt:lpstr>Wingdings</vt:lpstr>
      <vt:lpstr>IS2023 Slide Light</vt:lpstr>
      <vt:lpstr>8_Office Theme</vt:lpstr>
      <vt:lpstr>Office Theme</vt:lpstr>
      <vt:lpstr>Default Design</vt:lpstr>
      <vt:lpstr>1_Corporate Template</vt:lpstr>
      <vt:lpstr>USDR&amp;E</vt:lpstr>
      <vt:lpstr>9_Office Theme</vt:lpstr>
      <vt:lpstr>Blue MITRE</vt:lpstr>
      <vt:lpstr>OMG Model-based Acquisition (MBAcq) User Group: A Government &amp; Industry Collaboration Reference Architecture and Patterns  NDIA Brief 2/22/2024</vt:lpstr>
      <vt:lpstr> </vt:lpstr>
      <vt:lpstr>MBAcq User Group is an OMG Managed Community</vt:lpstr>
      <vt:lpstr>Collaboration and Transparency in an Open Env</vt:lpstr>
      <vt:lpstr>PowerPoint Presentation</vt:lpstr>
      <vt:lpstr>PowerPoint Presentation</vt:lpstr>
      <vt:lpstr>PowerPoint Presentation</vt:lpstr>
      <vt:lpstr> </vt:lpstr>
      <vt:lpstr> </vt:lpstr>
      <vt:lpstr> </vt:lpstr>
      <vt:lpstr> </vt:lpstr>
      <vt:lpstr> </vt:lpstr>
      <vt:lpstr>Definitions</vt:lpstr>
      <vt:lpstr>Using the General Concepts</vt:lpstr>
      <vt:lpstr> </vt:lpstr>
      <vt:lpstr>Domain Overlay (DO) Lifecycle - animated</vt:lpstr>
      <vt:lpstr> </vt:lpstr>
      <vt:lpstr>MB Acquisition Summary </vt:lpstr>
      <vt:lpstr>Reusable Assets and Model Curation</vt:lpstr>
      <vt:lpstr> </vt:lpstr>
      <vt:lpstr>Model/Asset Reuse: The Problem</vt:lpstr>
      <vt:lpstr>Model Curation</vt:lpstr>
      <vt:lpstr>A Few Requirements – NOT A COMPLETE LIST!!</vt:lpstr>
      <vt:lpstr>A Few Model Library Use Cases – NOT A COMPLETE LIST!! </vt:lpstr>
      <vt:lpstr>Modeling Concerns as Requirements: Another Example</vt:lpstr>
      <vt:lpstr>Airworthiness Domain Overlay</vt:lpstr>
      <vt:lpstr>Airworthiness Domain Overlay</vt:lpstr>
      <vt:lpstr>Questions?</vt:lpstr>
      <vt:lpstr>Backup</vt:lpstr>
      <vt:lpstr>MBAcq: RFP Preparation and Planning</vt:lpstr>
      <vt:lpstr>MBAcq: RFP Response by Suppliers</vt:lpstr>
      <vt:lpstr>Modular Open Systems Approach  (MOSA) Evaluation</vt:lpstr>
      <vt:lpstr>MBAcq: Evaluation (Supplier/Gov)</vt:lpstr>
      <vt:lpstr>Evaluation Criteria are Represented as Model Elements and Graded</vt:lpstr>
      <vt:lpstr>Document Generation from Model</vt:lpstr>
      <vt:lpstr>Document Generation</vt:lpstr>
      <vt:lpstr>Generated Document Content</vt:lpstr>
      <vt:lpstr>MBAcq: Contract Execution</vt:lpstr>
      <vt:lpstr>MBAcq: Operational System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Template for IS2023</dc:title>
  <dc:subject/>
  <dc:creator>Hart, Laura E (US)</dc:creator>
  <cp:keywords/>
  <dc:description/>
  <cp:lastModifiedBy>Hart, Laura E (US)</cp:lastModifiedBy>
  <cp:revision>61</cp:revision>
  <dcterms:created xsi:type="dcterms:W3CDTF">2023-07-18T05:04:00Z</dcterms:created>
  <dcterms:modified xsi:type="dcterms:W3CDTF">2024-02-22T14:51:07Z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02bc7c3-f152-4da1-98bd-f7a1bebdf752_Enabled">
    <vt:lpwstr>true</vt:lpwstr>
  </property>
  <property fmtid="{D5CDD505-2E9C-101B-9397-08002B2CF9AE}" pid="3" name="MSIP_Label_502bc7c3-f152-4da1-98bd-f7a1bebdf752_SetDate">
    <vt:lpwstr>2023-07-18T05:05:20Z</vt:lpwstr>
  </property>
  <property fmtid="{D5CDD505-2E9C-101B-9397-08002B2CF9AE}" pid="4" name="MSIP_Label_502bc7c3-f152-4da1-98bd-f7a1bebdf752_Method">
    <vt:lpwstr>Privileged</vt:lpwstr>
  </property>
  <property fmtid="{D5CDD505-2E9C-101B-9397-08002B2CF9AE}" pid="5" name="MSIP_Label_502bc7c3-f152-4da1-98bd-f7a1bebdf752_Name">
    <vt:lpwstr>Unrestricted</vt:lpwstr>
  </property>
  <property fmtid="{D5CDD505-2E9C-101B-9397-08002B2CF9AE}" pid="6" name="MSIP_Label_502bc7c3-f152-4da1-98bd-f7a1bebdf752_SiteId">
    <vt:lpwstr>b18f006c-b0fc-467d-b23a-a35b5695b5dc</vt:lpwstr>
  </property>
  <property fmtid="{D5CDD505-2E9C-101B-9397-08002B2CF9AE}" pid="7" name="MSIP_Label_502bc7c3-f152-4da1-98bd-f7a1bebdf752_ActionId">
    <vt:lpwstr>e5a85f9f-2fe1-4800-b733-1ae33209512b</vt:lpwstr>
  </property>
  <property fmtid="{D5CDD505-2E9C-101B-9397-08002B2CF9AE}" pid="8" name="MSIP_Label_502bc7c3-f152-4da1-98bd-f7a1bebdf752_ContentBits">
    <vt:lpwstr>0</vt:lpwstr>
  </property>
</Properties>
</file>