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3"/>
    <p:sldMasterId id="2147483701" r:id="rId4"/>
    <p:sldMasterId id="2147483717" r:id="rId5"/>
    <p:sldMasterId id="2147483740" r:id="rId6"/>
    <p:sldMasterId id="2147483747" r:id="rId7"/>
    <p:sldMasterId id="2147483782" r:id="rId8"/>
    <p:sldMasterId id="2147483806" r:id="rId9"/>
    <p:sldMasterId id="2147483815" r:id="rId10"/>
    <p:sldMasterId id="2147483827" r:id="rId11"/>
  </p:sldMasterIdLst>
  <p:notesMasterIdLst>
    <p:notesMasterId r:id="rId79"/>
  </p:notesMasterIdLst>
  <p:handoutMasterIdLst>
    <p:handoutMasterId r:id="rId80"/>
  </p:handoutMasterIdLst>
  <p:sldIdLst>
    <p:sldId id="256" r:id="rId12"/>
    <p:sldId id="322" r:id="rId13"/>
    <p:sldId id="1042652689" r:id="rId14"/>
    <p:sldId id="1042652705" r:id="rId15"/>
    <p:sldId id="836" r:id="rId16"/>
    <p:sldId id="833" r:id="rId17"/>
    <p:sldId id="565" r:id="rId18"/>
    <p:sldId id="566" r:id="rId19"/>
    <p:sldId id="617" r:id="rId20"/>
    <p:sldId id="618" r:id="rId21"/>
    <p:sldId id="287" r:id="rId22"/>
    <p:sldId id="267" r:id="rId23"/>
    <p:sldId id="727" r:id="rId24"/>
    <p:sldId id="742" r:id="rId25"/>
    <p:sldId id="730" r:id="rId26"/>
    <p:sldId id="688" r:id="rId27"/>
    <p:sldId id="839" r:id="rId28"/>
    <p:sldId id="823" r:id="rId29"/>
    <p:sldId id="1042652706" r:id="rId30"/>
    <p:sldId id="827" r:id="rId31"/>
    <p:sldId id="828" r:id="rId32"/>
    <p:sldId id="770" r:id="rId33"/>
    <p:sldId id="772" r:id="rId34"/>
    <p:sldId id="773" r:id="rId35"/>
    <p:sldId id="259" r:id="rId36"/>
    <p:sldId id="765" r:id="rId37"/>
    <p:sldId id="829" r:id="rId38"/>
    <p:sldId id="835" r:id="rId39"/>
    <p:sldId id="738" r:id="rId40"/>
    <p:sldId id="755" r:id="rId41"/>
    <p:sldId id="831" r:id="rId42"/>
    <p:sldId id="776" r:id="rId43"/>
    <p:sldId id="834" r:id="rId44"/>
    <p:sldId id="840" r:id="rId45"/>
    <p:sldId id="568" r:id="rId46"/>
    <p:sldId id="837" r:id="rId47"/>
    <p:sldId id="567" r:id="rId48"/>
    <p:sldId id="838" r:id="rId49"/>
    <p:sldId id="1042652708" r:id="rId50"/>
    <p:sldId id="1042652707" r:id="rId51"/>
    <p:sldId id="416" r:id="rId52"/>
    <p:sldId id="417" r:id="rId53"/>
    <p:sldId id="418" r:id="rId54"/>
    <p:sldId id="374" r:id="rId55"/>
    <p:sldId id="362" r:id="rId56"/>
    <p:sldId id="363" r:id="rId57"/>
    <p:sldId id="364" r:id="rId58"/>
    <p:sldId id="370" r:id="rId59"/>
    <p:sldId id="365" r:id="rId60"/>
    <p:sldId id="366" r:id="rId61"/>
    <p:sldId id="367" r:id="rId62"/>
    <p:sldId id="368" r:id="rId63"/>
    <p:sldId id="1042652715" r:id="rId64"/>
    <p:sldId id="1042652703" r:id="rId65"/>
    <p:sldId id="1042652709" r:id="rId66"/>
    <p:sldId id="309" r:id="rId67"/>
    <p:sldId id="1042652710" r:id="rId68"/>
    <p:sldId id="359" r:id="rId69"/>
    <p:sldId id="358" r:id="rId70"/>
    <p:sldId id="360" r:id="rId71"/>
    <p:sldId id="1042652711" r:id="rId72"/>
    <p:sldId id="348" r:id="rId73"/>
    <p:sldId id="1042652712" r:id="rId74"/>
    <p:sldId id="1042652713" r:id="rId75"/>
    <p:sldId id="257" r:id="rId76"/>
    <p:sldId id="258" r:id="rId77"/>
    <p:sldId id="104265271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693104-27E7-CFCB-B540-07776410D5D3}" name="Carizza Gutierrez" initials="CG" userId="S::cgutierrez@ndia.org::c774326d-777e-4490-b5e4-565fd6b15adb" providerId="AD"/>
  <p188:author id="{C08C92C6-F00D-A60B-3004-3D901E9C2D05}" name="Britt Sullivan" initials="BS" userId="S::BSullivan@NDIA.ORG::61559d0d-75f2-4399-ac4a-0c65a28ab6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120E"/>
    <a:srgbClr val="AB0003"/>
    <a:srgbClr val="AA1E22"/>
    <a:srgbClr val="AD4F45"/>
    <a:srgbClr val="AB0104"/>
    <a:srgbClr val="8F1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20" autoAdjust="0"/>
    <p:restoredTop sz="69505" autoAdjust="0"/>
  </p:normalViewPr>
  <p:slideViewPr>
    <p:cSldViewPr>
      <p:cViewPr varScale="1">
        <p:scale>
          <a:sx n="117" d="100"/>
          <a:sy n="117" d="100"/>
        </p:scale>
        <p:origin x="208" y="416"/>
      </p:cViewPr>
      <p:guideLst>
        <p:guide orient="horz" pos="2160"/>
        <p:guide pos="3840"/>
      </p:guideLst>
    </p:cSldViewPr>
  </p:slideViewPr>
  <p:outlineViewPr>
    <p:cViewPr>
      <p:scale>
        <a:sx n="33" d="100"/>
        <a:sy n="33" d="100"/>
      </p:scale>
      <p:origin x="0" y="16902"/>
    </p:cViewPr>
  </p:outlineViewPr>
  <p:notesTextViewPr>
    <p:cViewPr>
      <p:scale>
        <a:sx n="100" d="100"/>
        <a:sy n="100" d="100"/>
      </p:scale>
      <p:origin x="0" y="0"/>
    </p:cViewPr>
  </p:notesTextViewPr>
  <p:sorterViewPr>
    <p:cViewPr>
      <p:scale>
        <a:sx n="100" d="100"/>
        <a:sy n="100" d="100"/>
      </p:scale>
      <p:origin x="0" y="23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9.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notesMaster" Target="notesMasters/notesMaster1.xml"/><Relationship Id="rId5" Type="http://schemas.openxmlformats.org/officeDocument/2006/relationships/slideMaster" Target="slideMasters/slideMaster3.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6.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5.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61" Type="http://schemas.openxmlformats.org/officeDocument/2006/relationships/slide" Target="slides/slide5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y, John [USA]" userId="2d3bd967-17bb-47a5-b9f1-3c29ae72c739" providerId="ADAL" clId="{59441206-62F4-4C56-BEEA-8ED1BA1CE1E3}"/>
    <pc:docChg chg="custSel modSld">
      <pc:chgData name="Daly, John [USA]" userId="2d3bd967-17bb-47a5-b9f1-3c29ae72c739" providerId="ADAL" clId="{59441206-62F4-4C56-BEEA-8ED1BA1CE1E3}" dt="2024-02-22T12:56:07.077" v="15" actId="114"/>
      <pc:docMkLst>
        <pc:docMk/>
      </pc:docMkLst>
      <pc:sldChg chg="modSp mod">
        <pc:chgData name="Daly, John [USA]" userId="2d3bd967-17bb-47a5-b9f1-3c29ae72c739" providerId="ADAL" clId="{59441206-62F4-4C56-BEEA-8ED1BA1CE1E3}" dt="2024-02-22T12:46:21.876" v="9" actId="6549"/>
        <pc:sldMkLst>
          <pc:docMk/>
          <pc:sldMk cId="2185104431" sldId="256"/>
        </pc:sldMkLst>
        <pc:spChg chg="mod">
          <ac:chgData name="Daly, John [USA]" userId="2d3bd967-17bb-47a5-b9f1-3c29ae72c739" providerId="ADAL" clId="{59441206-62F4-4C56-BEEA-8ED1BA1CE1E3}" dt="2024-02-22T12:46:21.876" v="9" actId="6549"/>
          <ac:spMkLst>
            <pc:docMk/>
            <pc:sldMk cId="2185104431" sldId="256"/>
            <ac:spMk id="6" creationId="{00000000-0000-0000-0000-000000000000}"/>
          </ac:spMkLst>
        </pc:spChg>
      </pc:sldChg>
      <pc:sldChg chg="modSp mod">
        <pc:chgData name="Daly, John [USA]" userId="2d3bd967-17bb-47a5-b9f1-3c29ae72c739" providerId="ADAL" clId="{59441206-62F4-4C56-BEEA-8ED1BA1CE1E3}" dt="2024-02-22T12:56:07.077" v="15" actId="114"/>
        <pc:sldMkLst>
          <pc:docMk/>
          <pc:sldMk cId="2982899415" sldId="1042652703"/>
        </pc:sldMkLst>
        <pc:spChg chg="mod">
          <ac:chgData name="Daly, John [USA]" userId="2d3bd967-17bb-47a5-b9f1-3c29ae72c739" providerId="ADAL" clId="{59441206-62F4-4C56-BEEA-8ED1BA1CE1E3}" dt="2024-02-22T12:56:07.077" v="15" actId="114"/>
          <ac:spMkLst>
            <pc:docMk/>
            <pc:sldMk cId="2982899415" sldId="1042652703"/>
            <ac:spMk id="2" creationId="{00000000-0000-0000-0000-000000000000}"/>
          </ac:spMkLst>
        </pc:spChg>
        <pc:spChg chg="mod">
          <ac:chgData name="Daly, John [USA]" userId="2d3bd967-17bb-47a5-b9f1-3c29ae72c739" providerId="ADAL" clId="{59441206-62F4-4C56-BEEA-8ED1BA1CE1E3}" dt="2024-02-22T12:53:07.658" v="12" actId="313"/>
          <ac:spMkLst>
            <pc:docMk/>
            <pc:sldMk cId="2982899415" sldId="1042652703"/>
            <ac:spMk id="3" creationId="{00000000-0000-0000-0000-000000000000}"/>
          </ac:spMkLst>
        </pc:spChg>
      </pc:sldChg>
      <pc:sldChg chg="modSp mod">
        <pc:chgData name="Daly, John [USA]" userId="2d3bd967-17bb-47a5-b9f1-3c29ae72c739" providerId="ADAL" clId="{59441206-62F4-4C56-BEEA-8ED1BA1CE1E3}" dt="2024-02-22T12:52:57.734" v="11"/>
        <pc:sldMkLst>
          <pc:docMk/>
          <pc:sldMk cId="1710908861" sldId="1042652715"/>
        </pc:sldMkLst>
        <pc:spChg chg="mod">
          <ac:chgData name="Daly, John [USA]" userId="2d3bd967-17bb-47a5-b9f1-3c29ae72c739" providerId="ADAL" clId="{59441206-62F4-4C56-BEEA-8ED1BA1CE1E3}" dt="2024-02-22T12:52:57.734" v="11"/>
          <ac:spMkLst>
            <pc:docMk/>
            <pc:sldMk cId="1710908861" sldId="1042652715"/>
            <ac:spMk id="174082" creationId="{00000000-0000-0000-0000-00000000000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FBBBA0-CA5A-4CD1-9858-3B95081F5BEE}"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4BE33BD4-9D09-4FFF-9233-B990BBFEF32C}">
      <dgm:prSet phldrT="[Text]" custT="1"/>
      <dgm:spPr>
        <a:solidFill>
          <a:srgbClr val="FFCC01"/>
        </a:solidFill>
        <a:ln>
          <a:solidFill>
            <a:schemeClr val="accent4">
              <a:lumMod val="50000"/>
            </a:schemeClr>
          </a:solidFill>
        </a:ln>
      </dgm:spPr>
      <dgm:t>
        <a:bodyPr rIns="0"/>
        <a:lstStyle/>
        <a:p>
          <a:r>
            <a:rPr lang="en-US" sz="1200" dirty="0">
              <a:solidFill>
                <a:schemeClr val="tx1"/>
              </a:solidFill>
            </a:rPr>
            <a:t>Standardized (2)</a:t>
          </a:r>
        </a:p>
      </dgm:t>
    </dgm:pt>
    <dgm:pt modelId="{5C5312F4-299C-44A3-8249-ED926B2FFC92}" type="parTrans" cxnId="{CCA34302-DFA1-4B96-85D1-5D40516393CE}">
      <dgm:prSet/>
      <dgm:spPr/>
      <dgm:t>
        <a:bodyPr/>
        <a:lstStyle/>
        <a:p>
          <a:endParaRPr lang="en-US" sz="2000">
            <a:solidFill>
              <a:schemeClr val="tx1"/>
            </a:solidFill>
          </a:endParaRPr>
        </a:p>
      </dgm:t>
    </dgm:pt>
    <dgm:pt modelId="{C92B05BE-573F-4C34-BFD5-7BEDA1656495}" type="sibTrans" cxnId="{CCA34302-DFA1-4B96-85D1-5D40516393CE}">
      <dgm:prSet/>
      <dgm:spPr/>
      <dgm:t>
        <a:bodyPr/>
        <a:lstStyle/>
        <a:p>
          <a:endParaRPr lang="en-US" sz="2000">
            <a:solidFill>
              <a:schemeClr val="tx1"/>
            </a:solidFill>
          </a:endParaRPr>
        </a:p>
      </dgm:t>
    </dgm:pt>
    <dgm:pt modelId="{CDD6BDF5-F911-416C-BA6F-FD53C31DBC79}">
      <dgm:prSet phldrT="[Text]" custT="1"/>
      <dgm:spPr>
        <a:solidFill>
          <a:srgbClr val="FFCC01"/>
        </a:solidFill>
        <a:ln>
          <a:solidFill>
            <a:schemeClr val="accent4">
              <a:lumMod val="50000"/>
            </a:schemeClr>
          </a:solidFill>
        </a:ln>
      </dgm:spPr>
      <dgm:t>
        <a:bodyPr/>
        <a:lstStyle/>
        <a:p>
          <a:r>
            <a:rPr lang="en-US" sz="1200" dirty="0">
              <a:solidFill>
                <a:schemeClr val="tx1"/>
              </a:solidFill>
            </a:rPr>
            <a:t>Automated (4)</a:t>
          </a:r>
        </a:p>
      </dgm:t>
    </dgm:pt>
    <dgm:pt modelId="{983DB2A2-A76A-43B5-932C-E8F6DED686AB}" type="parTrans" cxnId="{C4CF2DA1-F3E7-4F6A-8E7F-595DFA6B6196}">
      <dgm:prSet/>
      <dgm:spPr/>
      <dgm:t>
        <a:bodyPr/>
        <a:lstStyle/>
        <a:p>
          <a:endParaRPr lang="en-US" sz="2000">
            <a:solidFill>
              <a:schemeClr val="tx1"/>
            </a:solidFill>
          </a:endParaRPr>
        </a:p>
      </dgm:t>
    </dgm:pt>
    <dgm:pt modelId="{C9903F32-EF6B-4D8B-AA0C-987FC48D4F7F}" type="sibTrans" cxnId="{C4CF2DA1-F3E7-4F6A-8E7F-595DFA6B6196}">
      <dgm:prSet/>
      <dgm:spPr/>
      <dgm:t>
        <a:bodyPr/>
        <a:lstStyle/>
        <a:p>
          <a:endParaRPr lang="en-US" sz="2000">
            <a:solidFill>
              <a:schemeClr val="tx1"/>
            </a:solidFill>
          </a:endParaRPr>
        </a:p>
      </dgm:t>
    </dgm:pt>
    <dgm:pt modelId="{9BE5429B-FDFF-4BCB-BDC6-B4DB09657FF6}">
      <dgm:prSet phldrT="[Text]" custT="1"/>
      <dgm:spPr>
        <a:solidFill>
          <a:srgbClr val="FFCC01"/>
        </a:solidFill>
        <a:ln>
          <a:solidFill>
            <a:schemeClr val="accent4">
              <a:lumMod val="50000"/>
            </a:schemeClr>
          </a:solidFill>
        </a:ln>
      </dgm:spPr>
      <dgm:t>
        <a:bodyPr/>
        <a:lstStyle/>
        <a:p>
          <a:r>
            <a:rPr lang="en-US" sz="1200" dirty="0">
              <a:solidFill>
                <a:schemeClr val="tx1"/>
              </a:solidFill>
            </a:rPr>
            <a:t>Analog (0)</a:t>
          </a:r>
        </a:p>
      </dgm:t>
    </dgm:pt>
    <dgm:pt modelId="{80F1D99D-5A5A-43BE-83B4-2E2E439FC5B3}" type="parTrans" cxnId="{AB2BDEF2-24EA-483B-84CD-B5DDD30D1D31}">
      <dgm:prSet/>
      <dgm:spPr/>
      <dgm:t>
        <a:bodyPr/>
        <a:lstStyle/>
        <a:p>
          <a:endParaRPr lang="en-US" sz="2000">
            <a:solidFill>
              <a:schemeClr val="tx1"/>
            </a:solidFill>
          </a:endParaRPr>
        </a:p>
      </dgm:t>
    </dgm:pt>
    <dgm:pt modelId="{54D89454-0A07-4EC3-B89E-BB78656C8491}" type="sibTrans" cxnId="{AB2BDEF2-24EA-483B-84CD-B5DDD30D1D31}">
      <dgm:prSet/>
      <dgm:spPr/>
      <dgm:t>
        <a:bodyPr/>
        <a:lstStyle/>
        <a:p>
          <a:endParaRPr lang="en-US" sz="2000">
            <a:solidFill>
              <a:schemeClr val="tx1"/>
            </a:solidFill>
          </a:endParaRPr>
        </a:p>
      </dgm:t>
    </dgm:pt>
    <dgm:pt modelId="{1B27005D-EADF-4E44-94A7-13E0B2BA7FFC}">
      <dgm:prSet phldrT="[Text]" custT="1"/>
      <dgm:spPr>
        <a:solidFill>
          <a:srgbClr val="FFCC01"/>
        </a:solidFill>
        <a:ln>
          <a:solidFill>
            <a:schemeClr val="accent4">
              <a:lumMod val="50000"/>
            </a:schemeClr>
          </a:solidFill>
        </a:ln>
      </dgm:spPr>
      <dgm:t>
        <a:bodyPr/>
        <a:lstStyle/>
        <a:p>
          <a:r>
            <a:rPr lang="en-US" sz="1200" dirty="0">
              <a:solidFill>
                <a:schemeClr val="tx1"/>
              </a:solidFill>
            </a:rPr>
            <a:t>Integrated (3)</a:t>
          </a:r>
        </a:p>
      </dgm:t>
    </dgm:pt>
    <dgm:pt modelId="{E665A962-DB2A-4CF5-A00D-08F2176A9055}" type="parTrans" cxnId="{02BFD784-ED08-4CE1-8E3F-7ED08493AE42}">
      <dgm:prSet/>
      <dgm:spPr/>
      <dgm:t>
        <a:bodyPr/>
        <a:lstStyle/>
        <a:p>
          <a:endParaRPr lang="en-US" sz="2000">
            <a:solidFill>
              <a:schemeClr val="tx1"/>
            </a:solidFill>
          </a:endParaRPr>
        </a:p>
      </dgm:t>
    </dgm:pt>
    <dgm:pt modelId="{2FA3A5D3-DF1A-4DC0-BA3C-4ABE070C5565}" type="sibTrans" cxnId="{02BFD784-ED08-4CE1-8E3F-7ED08493AE42}">
      <dgm:prSet/>
      <dgm:spPr/>
      <dgm:t>
        <a:bodyPr/>
        <a:lstStyle/>
        <a:p>
          <a:endParaRPr lang="en-US" sz="2000">
            <a:solidFill>
              <a:schemeClr val="tx1"/>
            </a:solidFill>
          </a:endParaRPr>
        </a:p>
      </dgm:t>
    </dgm:pt>
    <dgm:pt modelId="{86C74FE2-5255-481B-BB8E-20B151E3C07F}">
      <dgm:prSet phldrT="[Text]" custT="1"/>
      <dgm:spPr>
        <a:solidFill>
          <a:srgbClr val="FFCC01"/>
        </a:solidFill>
        <a:ln>
          <a:solidFill>
            <a:schemeClr val="accent4">
              <a:lumMod val="50000"/>
            </a:schemeClr>
          </a:solidFill>
        </a:ln>
      </dgm:spPr>
      <dgm:t>
        <a:bodyPr/>
        <a:lstStyle/>
        <a:p>
          <a:r>
            <a:rPr lang="en-US" sz="1200" dirty="0">
              <a:solidFill>
                <a:schemeClr val="tx1"/>
              </a:solidFill>
            </a:rPr>
            <a:t>Intelligent (5)</a:t>
          </a:r>
        </a:p>
      </dgm:t>
    </dgm:pt>
    <dgm:pt modelId="{909E6B24-F17E-4F73-AADA-456E113F1836}" type="parTrans" cxnId="{EBB4EA78-753F-4697-8331-F4BDA5467617}">
      <dgm:prSet/>
      <dgm:spPr/>
      <dgm:t>
        <a:bodyPr/>
        <a:lstStyle/>
        <a:p>
          <a:endParaRPr lang="en-US" sz="2000">
            <a:solidFill>
              <a:schemeClr val="tx1"/>
            </a:solidFill>
          </a:endParaRPr>
        </a:p>
      </dgm:t>
    </dgm:pt>
    <dgm:pt modelId="{7DE0FF74-A701-4CDC-8CB1-5A151BDABC5C}" type="sibTrans" cxnId="{EBB4EA78-753F-4697-8331-F4BDA5467617}">
      <dgm:prSet/>
      <dgm:spPr/>
      <dgm:t>
        <a:bodyPr/>
        <a:lstStyle/>
        <a:p>
          <a:endParaRPr lang="en-US" sz="2000">
            <a:solidFill>
              <a:schemeClr val="tx1"/>
            </a:solidFill>
          </a:endParaRPr>
        </a:p>
      </dgm:t>
    </dgm:pt>
    <dgm:pt modelId="{107182A1-C769-4915-B827-7FAA0F23A60C}">
      <dgm:prSet phldrT="[Text]" custT="1"/>
      <dgm:spPr>
        <a:solidFill>
          <a:srgbClr val="FFCC01"/>
        </a:solidFill>
        <a:ln>
          <a:solidFill>
            <a:schemeClr val="accent4">
              <a:lumMod val="50000"/>
            </a:schemeClr>
          </a:solidFill>
        </a:ln>
      </dgm:spPr>
      <dgm:t>
        <a:bodyPr/>
        <a:lstStyle/>
        <a:p>
          <a:r>
            <a:rPr lang="en-US" sz="1000" b="0" dirty="0">
              <a:solidFill>
                <a:schemeClr val="tx1"/>
              </a:solidFill>
            </a:rPr>
            <a:t>Operations and- information is digital.  Equipment is digitally controlled.  Data and documents are digitized and can be searched.</a:t>
          </a:r>
          <a:endParaRPr lang="en-US" sz="1000" dirty="0">
            <a:solidFill>
              <a:schemeClr val="tx1"/>
            </a:solidFill>
          </a:endParaRPr>
        </a:p>
      </dgm:t>
    </dgm:pt>
    <dgm:pt modelId="{BDD00747-79AB-4887-8EFD-552D9341F5C5}" type="parTrans" cxnId="{6FA3AF55-7C3E-4949-9E3A-51DBE6311CDF}">
      <dgm:prSet/>
      <dgm:spPr/>
      <dgm:t>
        <a:bodyPr/>
        <a:lstStyle/>
        <a:p>
          <a:endParaRPr lang="en-US" sz="2000">
            <a:solidFill>
              <a:schemeClr val="tx1"/>
            </a:solidFill>
          </a:endParaRPr>
        </a:p>
      </dgm:t>
    </dgm:pt>
    <dgm:pt modelId="{9CB133C1-6460-40D2-A9EA-791ECBA908E3}" type="sibTrans" cxnId="{6FA3AF55-7C3E-4949-9E3A-51DBE6311CDF}">
      <dgm:prSet/>
      <dgm:spPr/>
      <dgm:t>
        <a:bodyPr/>
        <a:lstStyle/>
        <a:p>
          <a:endParaRPr lang="en-US" sz="2000">
            <a:solidFill>
              <a:schemeClr val="tx1"/>
            </a:solidFill>
          </a:endParaRPr>
        </a:p>
      </dgm:t>
    </dgm:pt>
    <dgm:pt modelId="{EF4C49C4-DFA0-4B16-B029-3F2C6C0A5557}">
      <dgm:prSet phldrT="[Text]" custT="1"/>
      <dgm:spPr>
        <a:solidFill>
          <a:srgbClr val="FFCC01"/>
        </a:solidFill>
        <a:ln>
          <a:solidFill>
            <a:schemeClr val="accent4">
              <a:lumMod val="50000"/>
            </a:schemeClr>
          </a:solidFill>
        </a:ln>
      </dgm:spPr>
      <dgm:t>
        <a:bodyPr rIns="0"/>
        <a:lstStyle/>
        <a:p>
          <a:r>
            <a:rPr lang="en-US" sz="1000" dirty="0">
              <a:solidFill>
                <a:schemeClr val="tx1"/>
              </a:solidFill>
            </a:rPr>
            <a:t>Operations and information is standardized.  Processes are conducted in a repeatable fashion resulting in a predictable outcome that can be reliably processed.</a:t>
          </a:r>
        </a:p>
      </dgm:t>
    </dgm:pt>
    <dgm:pt modelId="{BFDE5CA4-5235-446D-9A70-786D034FEB93}" type="parTrans" cxnId="{77B71101-0B71-46EF-8CAC-F1353FDA806B}">
      <dgm:prSet/>
      <dgm:spPr/>
      <dgm:t>
        <a:bodyPr/>
        <a:lstStyle/>
        <a:p>
          <a:endParaRPr lang="en-US" sz="2000">
            <a:solidFill>
              <a:schemeClr val="tx1"/>
            </a:solidFill>
          </a:endParaRPr>
        </a:p>
      </dgm:t>
    </dgm:pt>
    <dgm:pt modelId="{BCC3148D-8774-4773-A8FD-165B9EE05CB0}" type="sibTrans" cxnId="{77B71101-0B71-46EF-8CAC-F1353FDA806B}">
      <dgm:prSet/>
      <dgm:spPr/>
      <dgm:t>
        <a:bodyPr/>
        <a:lstStyle/>
        <a:p>
          <a:endParaRPr lang="en-US" sz="2000">
            <a:solidFill>
              <a:schemeClr val="tx1"/>
            </a:solidFill>
          </a:endParaRPr>
        </a:p>
      </dgm:t>
    </dgm:pt>
    <dgm:pt modelId="{61ADA5EF-1AAD-463A-9F50-F1571E961B42}">
      <dgm:prSet phldrT="[Text]" custT="1"/>
      <dgm:spPr>
        <a:solidFill>
          <a:srgbClr val="FFCC01"/>
        </a:solidFill>
        <a:ln>
          <a:solidFill>
            <a:schemeClr val="accent4">
              <a:lumMod val="50000"/>
            </a:schemeClr>
          </a:solidFill>
        </a:ln>
      </dgm:spPr>
      <dgm:t>
        <a:bodyPr/>
        <a:lstStyle/>
        <a:p>
          <a:r>
            <a:rPr lang="en-US" sz="1000" b="0" dirty="0">
              <a:solidFill>
                <a:schemeClr val="tx1"/>
              </a:solidFill>
            </a:rPr>
            <a:t>Equipment, tools and data are integrated.  Work and information can flow between or be used concurrently by multiple process steps without manual transfer/re-entry or recreation. </a:t>
          </a:r>
          <a:endParaRPr lang="en-US" sz="1000" dirty="0">
            <a:solidFill>
              <a:schemeClr val="tx1"/>
            </a:solidFill>
          </a:endParaRPr>
        </a:p>
      </dgm:t>
    </dgm:pt>
    <dgm:pt modelId="{D369238F-102A-47C6-AB5B-563FE5E8FB45}" type="parTrans" cxnId="{368B7677-3875-4AC6-86B8-556D3CA7EA5B}">
      <dgm:prSet/>
      <dgm:spPr/>
      <dgm:t>
        <a:bodyPr/>
        <a:lstStyle/>
        <a:p>
          <a:endParaRPr lang="en-US" sz="2000">
            <a:solidFill>
              <a:schemeClr val="tx1"/>
            </a:solidFill>
          </a:endParaRPr>
        </a:p>
      </dgm:t>
    </dgm:pt>
    <dgm:pt modelId="{11C5A885-7F6B-4402-B370-85F5BEAA9B6B}" type="sibTrans" cxnId="{368B7677-3875-4AC6-86B8-556D3CA7EA5B}">
      <dgm:prSet/>
      <dgm:spPr/>
      <dgm:t>
        <a:bodyPr/>
        <a:lstStyle/>
        <a:p>
          <a:endParaRPr lang="en-US" sz="2000">
            <a:solidFill>
              <a:schemeClr val="tx1"/>
            </a:solidFill>
          </a:endParaRPr>
        </a:p>
      </dgm:t>
    </dgm:pt>
    <dgm:pt modelId="{3DFF72CA-0252-4586-9C7B-CD34BF72ABFE}">
      <dgm:prSet phldrT="[Text]" custT="1"/>
      <dgm:spPr>
        <a:solidFill>
          <a:srgbClr val="FFCC01"/>
        </a:solidFill>
        <a:ln>
          <a:solidFill>
            <a:schemeClr val="accent4">
              <a:lumMod val="50000"/>
            </a:schemeClr>
          </a:solidFill>
        </a:ln>
      </dgm:spPr>
      <dgm:t>
        <a:bodyPr/>
        <a:lstStyle/>
        <a:p>
          <a:r>
            <a:rPr lang="en-US" sz="1000" dirty="0">
              <a:solidFill>
                <a:schemeClr val="tx1"/>
              </a:solidFill>
            </a:rPr>
            <a:t>Operations are automated.  Information passes and triggers automated processes that result in accurate outputs to down stream processes or stakeholders</a:t>
          </a:r>
        </a:p>
      </dgm:t>
    </dgm:pt>
    <dgm:pt modelId="{505AF118-5553-4B02-96CC-28F3B3CADCD5}" type="parTrans" cxnId="{80D942B8-71FE-4D70-8D0A-8DC54250F363}">
      <dgm:prSet/>
      <dgm:spPr/>
      <dgm:t>
        <a:bodyPr/>
        <a:lstStyle/>
        <a:p>
          <a:endParaRPr lang="en-US" sz="2000">
            <a:solidFill>
              <a:schemeClr val="tx1"/>
            </a:solidFill>
          </a:endParaRPr>
        </a:p>
      </dgm:t>
    </dgm:pt>
    <dgm:pt modelId="{7C619A84-837E-4F54-A9B6-8682BAF34C03}" type="sibTrans" cxnId="{80D942B8-71FE-4D70-8D0A-8DC54250F363}">
      <dgm:prSet/>
      <dgm:spPr/>
      <dgm:t>
        <a:bodyPr/>
        <a:lstStyle/>
        <a:p>
          <a:endParaRPr lang="en-US" sz="2000">
            <a:solidFill>
              <a:schemeClr val="tx1"/>
            </a:solidFill>
          </a:endParaRPr>
        </a:p>
      </dgm:t>
    </dgm:pt>
    <dgm:pt modelId="{44501BE4-1279-4BD9-8833-E735B65B33ED}">
      <dgm:prSet phldrT="[Text]" custT="1"/>
      <dgm:spPr>
        <a:solidFill>
          <a:srgbClr val="FFCC01"/>
        </a:solidFill>
        <a:ln>
          <a:solidFill>
            <a:schemeClr val="accent4">
              <a:lumMod val="50000"/>
            </a:schemeClr>
          </a:solidFill>
        </a:ln>
      </dgm:spPr>
      <dgm:t>
        <a:bodyPr/>
        <a:lstStyle/>
        <a:p>
          <a:r>
            <a:rPr lang="en-US" sz="1000" b="0" dirty="0">
              <a:solidFill>
                <a:schemeClr val="tx1"/>
              </a:solidFill>
            </a:rPr>
            <a:t>Equipment, tools and processes can perform functions automatically, discover or pre-populate new information based upon existing/aggregated information.</a:t>
          </a:r>
          <a:endParaRPr lang="en-US" sz="1000" dirty="0">
            <a:solidFill>
              <a:schemeClr val="tx1"/>
            </a:solidFill>
          </a:endParaRPr>
        </a:p>
      </dgm:t>
    </dgm:pt>
    <dgm:pt modelId="{7D37B22B-6A5D-4310-8362-6A3D89D88B5C}" type="parTrans" cxnId="{0806A282-166D-44FC-B15D-3C6DFA09F758}">
      <dgm:prSet/>
      <dgm:spPr/>
      <dgm:t>
        <a:bodyPr/>
        <a:lstStyle/>
        <a:p>
          <a:endParaRPr lang="en-US" sz="2000">
            <a:solidFill>
              <a:schemeClr val="tx1"/>
            </a:solidFill>
          </a:endParaRPr>
        </a:p>
      </dgm:t>
    </dgm:pt>
    <dgm:pt modelId="{BCCF4AC2-A38E-4C4D-939A-A815CD06398C}" type="sibTrans" cxnId="{0806A282-166D-44FC-B15D-3C6DFA09F758}">
      <dgm:prSet/>
      <dgm:spPr/>
      <dgm:t>
        <a:bodyPr/>
        <a:lstStyle/>
        <a:p>
          <a:endParaRPr lang="en-US" sz="2000">
            <a:solidFill>
              <a:schemeClr val="tx1"/>
            </a:solidFill>
          </a:endParaRPr>
        </a:p>
      </dgm:t>
    </dgm:pt>
    <dgm:pt modelId="{AAE0C59F-A7FA-4578-A4B7-618EFBBADCEF}">
      <dgm:prSet phldrT="[Text]" custT="1"/>
      <dgm:spPr>
        <a:solidFill>
          <a:srgbClr val="FFCC01"/>
        </a:solidFill>
        <a:ln>
          <a:solidFill>
            <a:schemeClr val="accent4">
              <a:lumMod val="50000"/>
            </a:schemeClr>
          </a:solidFill>
        </a:ln>
      </dgm:spPr>
      <dgm:t>
        <a:bodyPr/>
        <a:lstStyle/>
        <a:p>
          <a:r>
            <a:rPr lang="en-US" sz="1200" dirty="0">
              <a:solidFill>
                <a:schemeClr val="tx1"/>
              </a:solidFill>
            </a:rPr>
            <a:t>Digital (1)</a:t>
          </a:r>
        </a:p>
      </dgm:t>
    </dgm:pt>
    <dgm:pt modelId="{B46E4A1B-272D-4DA2-8863-96EAE2034E50}" type="parTrans" cxnId="{44FCB312-C01C-4487-A0DC-4EFDF7E79128}">
      <dgm:prSet/>
      <dgm:spPr/>
      <dgm:t>
        <a:bodyPr/>
        <a:lstStyle/>
        <a:p>
          <a:endParaRPr lang="en-US" sz="2000">
            <a:solidFill>
              <a:schemeClr val="tx1"/>
            </a:solidFill>
          </a:endParaRPr>
        </a:p>
      </dgm:t>
    </dgm:pt>
    <dgm:pt modelId="{39D33753-4E37-493A-9955-73C41EBA3033}" type="sibTrans" cxnId="{44FCB312-C01C-4487-A0DC-4EFDF7E79128}">
      <dgm:prSet/>
      <dgm:spPr/>
      <dgm:t>
        <a:bodyPr/>
        <a:lstStyle/>
        <a:p>
          <a:endParaRPr lang="en-US" sz="2000">
            <a:solidFill>
              <a:schemeClr val="tx1"/>
            </a:solidFill>
          </a:endParaRPr>
        </a:p>
      </dgm:t>
    </dgm:pt>
    <dgm:pt modelId="{7DE7451D-9D60-4D57-9291-C570E8CAD660}">
      <dgm:prSet phldrT="[Text]" custT="1"/>
      <dgm:spPr>
        <a:solidFill>
          <a:srgbClr val="FFCC01"/>
        </a:solidFill>
        <a:ln>
          <a:solidFill>
            <a:schemeClr val="accent4">
              <a:lumMod val="50000"/>
            </a:schemeClr>
          </a:solidFill>
        </a:ln>
      </dgm:spPr>
      <dgm:t>
        <a:bodyPr/>
        <a:lstStyle/>
        <a:p>
          <a:r>
            <a:rPr lang="en-US" sz="1000" dirty="0">
              <a:solidFill>
                <a:schemeClr val="tx1"/>
              </a:solidFill>
            </a:rPr>
            <a:t>Operations and information are analog. Drawings are flat images, documents are scanned and not searchable except for titles, authors, keywords.  Data is </a:t>
          </a:r>
          <a:r>
            <a:rPr lang="en-US" sz="1000" dirty="0" err="1">
              <a:solidFill>
                <a:schemeClr val="tx1"/>
              </a:solidFill>
            </a:rPr>
            <a:t>silo’d</a:t>
          </a:r>
          <a:r>
            <a:rPr lang="en-US" sz="1000" dirty="0">
              <a:solidFill>
                <a:schemeClr val="tx1"/>
              </a:solidFill>
            </a:rPr>
            <a:t>.</a:t>
          </a:r>
        </a:p>
      </dgm:t>
    </dgm:pt>
    <dgm:pt modelId="{64575437-EE16-4D5B-8C52-DCF5515DC0C1}" type="parTrans" cxnId="{3E67B7BD-1A34-41DE-9C4E-B12E07B82EA9}">
      <dgm:prSet/>
      <dgm:spPr/>
      <dgm:t>
        <a:bodyPr/>
        <a:lstStyle/>
        <a:p>
          <a:endParaRPr lang="en-US" sz="2000">
            <a:solidFill>
              <a:schemeClr val="tx1"/>
            </a:solidFill>
          </a:endParaRPr>
        </a:p>
      </dgm:t>
    </dgm:pt>
    <dgm:pt modelId="{3D022BCE-1BBB-4F06-850F-DBB2683B326D}" type="sibTrans" cxnId="{3E67B7BD-1A34-41DE-9C4E-B12E07B82EA9}">
      <dgm:prSet/>
      <dgm:spPr/>
      <dgm:t>
        <a:bodyPr/>
        <a:lstStyle/>
        <a:p>
          <a:endParaRPr lang="en-US" sz="2000">
            <a:solidFill>
              <a:schemeClr val="tx1"/>
            </a:solidFill>
          </a:endParaRPr>
        </a:p>
      </dgm:t>
    </dgm:pt>
    <dgm:pt modelId="{B8286C9C-393B-470C-A83F-854450C64331}" type="pres">
      <dgm:prSet presAssocID="{20FBBBA0-CA5A-4CD1-9858-3B95081F5BEE}" presName="CompostProcess" presStyleCnt="0">
        <dgm:presLayoutVars>
          <dgm:dir/>
          <dgm:resizeHandles val="exact"/>
        </dgm:presLayoutVars>
      </dgm:prSet>
      <dgm:spPr/>
    </dgm:pt>
    <dgm:pt modelId="{4AB3A2F8-3909-4D20-9284-789A02AFBC0C}" type="pres">
      <dgm:prSet presAssocID="{20FBBBA0-CA5A-4CD1-9858-3B95081F5BEE}" presName="arrow" presStyleLbl="bgShp" presStyleIdx="0" presStyleCnt="1"/>
      <dgm:spPr>
        <a:solidFill>
          <a:schemeClr val="accent5">
            <a:lumMod val="25000"/>
          </a:schemeClr>
        </a:solidFill>
        <a:ln>
          <a:solidFill>
            <a:schemeClr val="bg1">
              <a:lumMod val="75000"/>
            </a:schemeClr>
          </a:solidFill>
        </a:ln>
      </dgm:spPr>
    </dgm:pt>
    <dgm:pt modelId="{183DADBD-6BAB-4342-A965-A60272AF085E}" type="pres">
      <dgm:prSet presAssocID="{20FBBBA0-CA5A-4CD1-9858-3B95081F5BEE}" presName="linearProcess" presStyleCnt="0"/>
      <dgm:spPr/>
    </dgm:pt>
    <dgm:pt modelId="{1AA38A01-485F-4C7A-B023-1A6797651EE7}" type="pres">
      <dgm:prSet presAssocID="{9BE5429B-FDFF-4BCB-BDC6-B4DB09657FF6}" presName="textNode" presStyleLbl="node1" presStyleIdx="0" presStyleCnt="6" custScaleX="122005">
        <dgm:presLayoutVars>
          <dgm:bulletEnabled val="1"/>
        </dgm:presLayoutVars>
      </dgm:prSet>
      <dgm:spPr/>
    </dgm:pt>
    <dgm:pt modelId="{BB773C08-1E2B-479E-99CC-57D7B94756AF}" type="pres">
      <dgm:prSet presAssocID="{54D89454-0A07-4EC3-B89E-BB78656C8491}" presName="sibTrans" presStyleCnt="0"/>
      <dgm:spPr/>
    </dgm:pt>
    <dgm:pt modelId="{F45AF4C8-2B66-4BBC-A5C8-C85754A43D0D}" type="pres">
      <dgm:prSet presAssocID="{AAE0C59F-A7FA-4578-A4B7-618EFBBADCEF}" presName="textNode" presStyleLbl="node1" presStyleIdx="1" presStyleCnt="6" custScaleX="116869">
        <dgm:presLayoutVars>
          <dgm:bulletEnabled val="1"/>
        </dgm:presLayoutVars>
      </dgm:prSet>
      <dgm:spPr/>
    </dgm:pt>
    <dgm:pt modelId="{1E73F054-DCFC-4AFA-AF70-5514E74DED81}" type="pres">
      <dgm:prSet presAssocID="{39D33753-4E37-493A-9955-73C41EBA3033}" presName="sibTrans" presStyleCnt="0"/>
      <dgm:spPr/>
    </dgm:pt>
    <dgm:pt modelId="{5FDBFA99-CB84-4A93-A37E-B556D0F7C8F1}" type="pres">
      <dgm:prSet presAssocID="{4BE33BD4-9D09-4FFF-9233-B990BBFEF32C}" presName="textNode" presStyleLbl="node1" presStyleIdx="2" presStyleCnt="6" custScaleX="122445">
        <dgm:presLayoutVars>
          <dgm:bulletEnabled val="1"/>
        </dgm:presLayoutVars>
      </dgm:prSet>
      <dgm:spPr/>
    </dgm:pt>
    <dgm:pt modelId="{ADB10B5A-72EB-4BF1-91FC-575F9A7ED923}" type="pres">
      <dgm:prSet presAssocID="{C92B05BE-573F-4C34-BFD5-7BEDA1656495}" presName="sibTrans" presStyleCnt="0"/>
      <dgm:spPr/>
    </dgm:pt>
    <dgm:pt modelId="{5F7F3D37-6681-4AE1-B066-862CEE01116C}" type="pres">
      <dgm:prSet presAssocID="{1B27005D-EADF-4E44-94A7-13E0B2BA7FFC}" presName="textNode" presStyleLbl="node1" presStyleIdx="3" presStyleCnt="6" custScaleX="118346">
        <dgm:presLayoutVars>
          <dgm:bulletEnabled val="1"/>
        </dgm:presLayoutVars>
      </dgm:prSet>
      <dgm:spPr/>
    </dgm:pt>
    <dgm:pt modelId="{386D93A1-6DB6-4263-A850-33BCFDAF7FF4}" type="pres">
      <dgm:prSet presAssocID="{2FA3A5D3-DF1A-4DC0-BA3C-4ABE070C5565}" presName="sibTrans" presStyleCnt="0"/>
      <dgm:spPr/>
    </dgm:pt>
    <dgm:pt modelId="{B24217C8-4C78-4881-81A4-F0A4C0B907F3}" type="pres">
      <dgm:prSet presAssocID="{CDD6BDF5-F911-416C-BA6F-FD53C31DBC79}" presName="textNode" presStyleLbl="node1" presStyleIdx="4" presStyleCnt="6" custScaleX="130275">
        <dgm:presLayoutVars>
          <dgm:bulletEnabled val="1"/>
        </dgm:presLayoutVars>
      </dgm:prSet>
      <dgm:spPr/>
    </dgm:pt>
    <dgm:pt modelId="{AC4B6325-941F-4243-9CD8-15D8EBB81933}" type="pres">
      <dgm:prSet presAssocID="{C9903F32-EF6B-4D8B-AA0C-987FC48D4F7F}" presName="sibTrans" presStyleCnt="0"/>
      <dgm:spPr/>
    </dgm:pt>
    <dgm:pt modelId="{3B531B55-3124-4FCE-9E98-63915B32C1FC}" type="pres">
      <dgm:prSet presAssocID="{86C74FE2-5255-481B-BB8E-20B151E3C07F}" presName="textNode" presStyleLbl="node1" presStyleIdx="5" presStyleCnt="6" custScaleX="121540">
        <dgm:presLayoutVars>
          <dgm:bulletEnabled val="1"/>
        </dgm:presLayoutVars>
      </dgm:prSet>
      <dgm:spPr/>
    </dgm:pt>
  </dgm:ptLst>
  <dgm:cxnLst>
    <dgm:cxn modelId="{77B71101-0B71-46EF-8CAC-F1353FDA806B}" srcId="{4BE33BD4-9D09-4FFF-9233-B990BBFEF32C}" destId="{EF4C49C4-DFA0-4B16-B029-3F2C6C0A5557}" srcOrd="0" destOrd="0" parTransId="{BFDE5CA4-5235-446D-9A70-786D034FEB93}" sibTransId="{BCC3148D-8774-4773-A8FD-165B9EE05CB0}"/>
    <dgm:cxn modelId="{CCA34302-DFA1-4B96-85D1-5D40516393CE}" srcId="{20FBBBA0-CA5A-4CD1-9858-3B95081F5BEE}" destId="{4BE33BD4-9D09-4FFF-9233-B990BBFEF32C}" srcOrd="2" destOrd="0" parTransId="{5C5312F4-299C-44A3-8249-ED926B2FFC92}" sibTransId="{C92B05BE-573F-4C34-BFD5-7BEDA1656495}"/>
    <dgm:cxn modelId="{44FCB312-C01C-4487-A0DC-4EFDF7E79128}" srcId="{20FBBBA0-CA5A-4CD1-9858-3B95081F5BEE}" destId="{AAE0C59F-A7FA-4578-A4B7-618EFBBADCEF}" srcOrd="1" destOrd="0" parTransId="{B46E4A1B-272D-4DA2-8863-96EAE2034E50}" sibTransId="{39D33753-4E37-493A-9955-73C41EBA3033}"/>
    <dgm:cxn modelId="{F939F820-0FA2-4EC8-A6C5-EC89C7197526}" type="presOf" srcId="{4BE33BD4-9D09-4FFF-9233-B990BBFEF32C}" destId="{5FDBFA99-CB84-4A93-A37E-B556D0F7C8F1}" srcOrd="0" destOrd="0" presId="urn:microsoft.com/office/officeart/2005/8/layout/hProcess9"/>
    <dgm:cxn modelId="{43F79D2C-146C-46D4-8734-3E24BBB91FA1}" type="presOf" srcId="{44501BE4-1279-4BD9-8833-E735B65B33ED}" destId="{3B531B55-3124-4FCE-9E98-63915B32C1FC}" srcOrd="0" destOrd="1" presId="urn:microsoft.com/office/officeart/2005/8/layout/hProcess9"/>
    <dgm:cxn modelId="{4CB9AB44-E44F-45F6-BF21-63D01E37A76B}" type="presOf" srcId="{AAE0C59F-A7FA-4578-A4B7-618EFBBADCEF}" destId="{F45AF4C8-2B66-4BBC-A5C8-C85754A43D0D}" srcOrd="0" destOrd="0" presId="urn:microsoft.com/office/officeart/2005/8/layout/hProcess9"/>
    <dgm:cxn modelId="{6FA3AF55-7C3E-4949-9E3A-51DBE6311CDF}" srcId="{AAE0C59F-A7FA-4578-A4B7-618EFBBADCEF}" destId="{107182A1-C769-4915-B827-7FAA0F23A60C}" srcOrd="0" destOrd="0" parTransId="{BDD00747-79AB-4887-8EFD-552D9341F5C5}" sibTransId="{9CB133C1-6460-40D2-A9EA-791ECBA908E3}"/>
    <dgm:cxn modelId="{660BB355-AE19-46E5-B1B7-D2411B97432B}" type="presOf" srcId="{1B27005D-EADF-4E44-94A7-13E0B2BA7FFC}" destId="{5F7F3D37-6681-4AE1-B066-862CEE01116C}" srcOrd="0" destOrd="0" presId="urn:microsoft.com/office/officeart/2005/8/layout/hProcess9"/>
    <dgm:cxn modelId="{8AB4416C-19A9-4496-9374-BA64764777B7}" type="presOf" srcId="{107182A1-C769-4915-B827-7FAA0F23A60C}" destId="{F45AF4C8-2B66-4BBC-A5C8-C85754A43D0D}" srcOrd="0" destOrd="1" presId="urn:microsoft.com/office/officeart/2005/8/layout/hProcess9"/>
    <dgm:cxn modelId="{368B7677-3875-4AC6-86B8-556D3CA7EA5B}" srcId="{1B27005D-EADF-4E44-94A7-13E0B2BA7FFC}" destId="{61ADA5EF-1AAD-463A-9F50-F1571E961B42}" srcOrd="0" destOrd="0" parTransId="{D369238F-102A-47C6-AB5B-563FE5E8FB45}" sibTransId="{11C5A885-7F6B-4402-B370-85F5BEAA9B6B}"/>
    <dgm:cxn modelId="{EBB4EA78-753F-4697-8331-F4BDA5467617}" srcId="{20FBBBA0-CA5A-4CD1-9858-3B95081F5BEE}" destId="{86C74FE2-5255-481B-BB8E-20B151E3C07F}" srcOrd="5" destOrd="0" parTransId="{909E6B24-F17E-4F73-AADA-456E113F1836}" sibTransId="{7DE0FF74-A701-4CDC-8CB1-5A151BDABC5C}"/>
    <dgm:cxn modelId="{0806A282-166D-44FC-B15D-3C6DFA09F758}" srcId="{86C74FE2-5255-481B-BB8E-20B151E3C07F}" destId="{44501BE4-1279-4BD9-8833-E735B65B33ED}" srcOrd="0" destOrd="0" parTransId="{7D37B22B-6A5D-4310-8362-6A3D89D88B5C}" sibTransId="{BCCF4AC2-A38E-4C4D-939A-A815CD06398C}"/>
    <dgm:cxn modelId="{02BFD784-ED08-4CE1-8E3F-7ED08493AE42}" srcId="{20FBBBA0-CA5A-4CD1-9858-3B95081F5BEE}" destId="{1B27005D-EADF-4E44-94A7-13E0B2BA7FFC}" srcOrd="3" destOrd="0" parTransId="{E665A962-DB2A-4CF5-A00D-08F2176A9055}" sibTransId="{2FA3A5D3-DF1A-4DC0-BA3C-4ABE070C5565}"/>
    <dgm:cxn modelId="{5978B185-4B95-4A9B-98DF-A63471D0EB4F}" type="presOf" srcId="{9BE5429B-FDFF-4BCB-BDC6-B4DB09657FF6}" destId="{1AA38A01-485F-4C7A-B023-1A6797651EE7}" srcOrd="0" destOrd="0" presId="urn:microsoft.com/office/officeart/2005/8/layout/hProcess9"/>
    <dgm:cxn modelId="{2473AF94-D280-4B05-ADBB-0FD954BFB8AC}" type="presOf" srcId="{20FBBBA0-CA5A-4CD1-9858-3B95081F5BEE}" destId="{B8286C9C-393B-470C-A83F-854450C64331}" srcOrd="0" destOrd="0" presId="urn:microsoft.com/office/officeart/2005/8/layout/hProcess9"/>
    <dgm:cxn modelId="{C4CF2DA1-F3E7-4F6A-8E7F-595DFA6B6196}" srcId="{20FBBBA0-CA5A-4CD1-9858-3B95081F5BEE}" destId="{CDD6BDF5-F911-416C-BA6F-FD53C31DBC79}" srcOrd="4" destOrd="0" parTransId="{983DB2A2-A76A-43B5-932C-E8F6DED686AB}" sibTransId="{C9903F32-EF6B-4D8B-AA0C-987FC48D4F7F}"/>
    <dgm:cxn modelId="{72860EAA-1286-433B-9F6B-8FA90D3AC0A0}" type="presOf" srcId="{CDD6BDF5-F911-416C-BA6F-FD53C31DBC79}" destId="{B24217C8-4C78-4881-81A4-F0A4C0B907F3}" srcOrd="0" destOrd="0" presId="urn:microsoft.com/office/officeart/2005/8/layout/hProcess9"/>
    <dgm:cxn modelId="{6B2889AE-8931-48D6-BD56-7730C3D8A5FF}" type="presOf" srcId="{7DE7451D-9D60-4D57-9291-C570E8CAD660}" destId="{1AA38A01-485F-4C7A-B023-1A6797651EE7}" srcOrd="0" destOrd="1" presId="urn:microsoft.com/office/officeart/2005/8/layout/hProcess9"/>
    <dgm:cxn modelId="{8190E6AF-6302-4BE9-B1A1-3B3B07F8DE00}" type="presOf" srcId="{3DFF72CA-0252-4586-9C7B-CD34BF72ABFE}" destId="{B24217C8-4C78-4881-81A4-F0A4C0B907F3}" srcOrd="0" destOrd="1" presId="urn:microsoft.com/office/officeart/2005/8/layout/hProcess9"/>
    <dgm:cxn modelId="{80D942B8-71FE-4D70-8D0A-8DC54250F363}" srcId="{CDD6BDF5-F911-416C-BA6F-FD53C31DBC79}" destId="{3DFF72CA-0252-4586-9C7B-CD34BF72ABFE}" srcOrd="0" destOrd="0" parTransId="{505AF118-5553-4B02-96CC-28F3B3CADCD5}" sibTransId="{7C619A84-837E-4F54-A9B6-8682BAF34C03}"/>
    <dgm:cxn modelId="{8E4055BC-ABD3-4AFE-B8EA-CE525D5ADFB2}" type="presOf" srcId="{86C74FE2-5255-481B-BB8E-20B151E3C07F}" destId="{3B531B55-3124-4FCE-9E98-63915B32C1FC}" srcOrd="0" destOrd="0" presId="urn:microsoft.com/office/officeart/2005/8/layout/hProcess9"/>
    <dgm:cxn modelId="{3E67B7BD-1A34-41DE-9C4E-B12E07B82EA9}" srcId="{9BE5429B-FDFF-4BCB-BDC6-B4DB09657FF6}" destId="{7DE7451D-9D60-4D57-9291-C570E8CAD660}" srcOrd="0" destOrd="0" parTransId="{64575437-EE16-4D5B-8C52-DCF5515DC0C1}" sibTransId="{3D022BCE-1BBB-4F06-850F-DBB2683B326D}"/>
    <dgm:cxn modelId="{17941ED2-25D6-446B-A0E3-FDB4997FFAD6}" type="presOf" srcId="{EF4C49C4-DFA0-4B16-B029-3F2C6C0A5557}" destId="{5FDBFA99-CB84-4A93-A37E-B556D0F7C8F1}" srcOrd="0" destOrd="1" presId="urn:microsoft.com/office/officeart/2005/8/layout/hProcess9"/>
    <dgm:cxn modelId="{AB2BDEF2-24EA-483B-84CD-B5DDD30D1D31}" srcId="{20FBBBA0-CA5A-4CD1-9858-3B95081F5BEE}" destId="{9BE5429B-FDFF-4BCB-BDC6-B4DB09657FF6}" srcOrd="0" destOrd="0" parTransId="{80F1D99D-5A5A-43BE-83B4-2E2E439FC5B3}" sibTransId="{54D89454-0A07-4EC3-B89E-BB78656C8491}"/>
    <dgm:cxn modelId="{776C1EFF-631D-4393-BF20-5A5D9D5F9B3B}" type="presOf" srcId="{61ADA5EF-1AAD-463A-9F50-F1571E961B42}" destId="{5F7F3D37-6681-4AE1-B066-862CEE01116C}" srcOrd="0" destOrd="1" presId="urn:microsoft.com/office/officeart/2005/8/layout/hProcess9"/>
    <dgm:cxn modelId="{2F4F67A5-9BAD-4007-B000-819F0B588DEC}" type="presParOf" srcId="{B8286C9C-393B-470C-A83F-854450C64331}" destId="{4AB3A2F8-3909-4D20-9284-789A02AFBC0C}" srcOrd="0" destOrd="0" presId="urn:microsoft.com/office/officeart/2005/8/layout/hProcess9"/>
    <dgm:cxn modelId="{78B0EFEB-9BDB-468E-8EA7-98D60C58D81A}" type="presParOf" srcId="{B8286C9C-393B-470C-A83F-854450C64331}" destId="{183DADBD-6BAB-4342-A965-A60272AF085E}" srcOrd="1" destOrd="0" presId="urn:microsoft.com/office/officeart/2005/8/layout/hProcess9"/>
    <dgm:cxn modelId="{59D0FC2E-8239-44FB-97BF-7F4CD1851566}" type="presParOf" srcId="{183DADBD-6BAB-4342-A965-A60272AF085E}" destId="{1AA38A01-485F-4C7A-B023-1A6797651EE7}" srcOrd="0" destOrd="0" presId="urn:microsoft.com/office/officeart/2005/8/layout/hProcess9"/>
    <dgm:cxn modelId="{DFB3ADE9-5DEE-4927-ABB4-AFDABAE45830}" type="presParOf" srcId="{183DADBD-6BAB-4342-A965-A60272AF085E}" destId="{BB773C08-1E2B-479E-99CC-57D7B94756AF}" srcOrd="1" destOrd="0" presId="urn:microsoft.com/office/officeart/2005/8/layout/hProcess9"/>
    <dgm:cxn modelId="{5A723000-49D7-47B4-8A32-E3B08A1231AA}" type="presParOf" srcId="{183DADBD-6BAB-4342-A965-A60272AF085E}" destId="{F45AF4C8-2B66-4BBC-A5C8-C85754A43D0D}" srcOrd="2" destOrd="0" presId="urn:microsoft.com/office/officeart/2005/8/layout/hProcess9"/>
    <dgm:cxn modelId="{11E4B542-9188-47A3-9C0D-87C87C81FA78}" type="presParOf" srcId="{183DADBD-6BAB-4342-A965-A60272AF085E}" destId="{1E73F054-DCFC-4AFA-AF70-5514E74DED81}" srcOrd="3" destOrd="0" presId="urn:microsoft.com/office/officeart/2005/8/layout/hProcess9"/>
    <dgm:cxn modelId="{913CD8BE-6AC6-4783-94F9-A6E8C1CA2512}" type="presParOf" srcId="{183DADBD-6BAB-4342-A965-A60272AF085E}" destId="{5FDBFA99-CB84-4A93-A37E-B556D0F7C8F1}" srcOrd="4" destOrd="0" presId="urn:microsoft.com/office/officeart/2005/8/layout/hProcess9"/>
    <dgm:cxn modelId="{8E07D488-9FB1-4B50-87AA-75C81490B314}" type="presParOf" srcId="{183DADBD-6BAB-4342-A965-A60272AF085E}" destId="{ADB10B5A-72EB-4BF1-91FC-575F9A7ED923}" srcOrd="5" destOrd="0" presId="urn:microsoft.com/office/officeart/2005/8/layout/hProcess9"/>
    <dgm:cxn modelId="{935BC398-E571-46E2-8A65-1714AA6F2221}" type="presParOf" srcId="{183DADBD-6BAB-4342-A965-A60272AF085E}" destId="{5F7F3D37-6681-4AE1-B066-862CEE01116C}" srcOrd="6" destOrd="0" presId="urn:microsoft.com/office/officeart/2005/8/layout/hProcess9"/>
    <dgm:cxn modelId="{D78A1C1F-EB00-4AFA-AF66-DC84F9243AE0}" type="presParOf" srcId="{183DADBD-6BAB-4342-A965-A60272AF085E}" destId="{386D93A1-6DB6-4263-A850-33BCFDAF7FF4}" srcOrd="7" destOrd="0" presId="urn:microsoft.com/office/officeart/2005/8/layout/hProcess9"/>
    <dgm:cxn modelId="{527507AB-AD98-490F-8EB9-02BDDD12A124}" type="presParOf" srcId="{183DADBD-6BAB-4342-A965-A60272AF085E}" destId="{B24217C8-4C78-4881-81A4-F0A4C0B907F3}" srcOrd="8" destOrd="0" presId="urn:microsoft.com/office/officeart/2005/8/layout/hProcess9"/>
    <dgm:cxn modelId="{81EFD5A6-CA1B-41B1-B9A4-835F01CBDDE4}" type="presParOf" srcId="{183DADBD-6BAB-4342-A965-A60272AF085E}" destId="{AC4B6325-941F-4243-9CD8-15D8EBB81933}" srcOrd="9" destOrd="0" presId="urn:microsoft.com/office/officeart/2005/8/layout/hProcess9"/>
    <dgm:cxn modelId="{B7A19B23-3117-48E4-9B0E-11AB9B29037D}" type="presParOf" srcId="{183DADBD-6BAB-4342-A965-A60272AF085E}" destId="{3B531B55-3124-4FCE-9E98-63915B32C1FC}"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218B0F-5662-4AC6-A13A-AE1E1F6671EC}" type="doc">
      <dgm:prSet loTypeId="urn:microsoft.com/office/officeart/2005/8/layout/hList7" loCatId="list" qsTypeId="urn:microsoft.com/office/officeart/2005/8/quickstyle/3d2" qsCatId="3D" csTypeId="urn:microsoft.com/office/officeart/2005/8/colors/accent1_2" csCatId="accent1" phldr="1"/>
      <dgm:spPr/>
      <dgm:t>
        <a:bodyPr/>
        <a:lstStyle/>
        <a:p>
          <a:endParaRPr lang="en-US"/>
        </a:p>
      </dgm:t>
    </dgm:pt>
    <dgm:pt modelId="{A0A7079B-F9E4-4F68-AF77-55930C678044}">
      <dgm:prSet phldrT="[Text]" custT="1"/>
      <dgm:spPr/>
      <dgm:t>
        <a:bodyPr/>
        <a:lstStyle/>
        <a:p>
          <a:r>
            <a:rPr lang="en-US" sz="1800" dirty="0"/>
            <a:t>Customer</a:t>
          </a:r>
        </a:p>
      </dgm:t>
    </dgm:pt>
    <dgm:pt modelId="{4DD8CD25-31D4-4597-B490-122AE00BAEFC}" type="parTrans" cxnId="{313C35C7-EB23-4150-8BEC-554D905DB07F}">
      <dgm:prSet/>
      <dgm:spPr/>
      <dgm:t>
        <a:bodyPr/>
        <a:lstStyle/>
        <a:p>
          <a:endParaRPr lang="en-US" sz="2000"/>
        </a:p>
      </dgm:t>
    </dgm:pt>
    <dgm:pt modelId="{955115AB-0E04-486F-BE3F-36F2D859E156}" type="sibTrans" cxnId="{313C35C7-EB23-4150-8BEC-554D905DB07F}">
      <dgm:prSet/>
      <dgm:spPr/>
      <dgm:t>
        <a:bodyPr/>
        <a:lstStyle/>
        <a:p>
          <a:endParaRPr lang="en-US" sz="2000"/>
        </a:p>
      </dgm:t>
    </dgm:pt>
    <dgm:pt modelId="{6CD6EE6D-A07F-47B4-AE82-D25090E54A6A}">
      <dgm:prSet phldrT="[Text]" custT="1"/>
      <dgm:spPr/>
      <dgm:t>
        <a:bodyPr/>
        <a:lstStyle/>
        <a:p>
          <a:r>
            <a:rPr lang="en-US" sz="1050" dirty="0"/>
            <a:t>Requirements elicitation</a:t>
          </a:r>
        </a:p>
      </dgm:t>
    </dgm:pt>
    <dgm:pt modelId="{EEE4FB63-D9CC-49DF-AA92-6050D645A4ED}" type="parTrans" cxnId="{BF789C7D-6D2C-4B29-BE3F-68C98093704E}">
      <dgm:prSet/>
      <dgm:spPr/>
      <dgm:t>
        <a:bodyPr/>
        <a:lstStyle/>
        <a:p>
          <a:endParaRPr lang="en-US" sz="2000"/>
        </a:p>
      </dgm:t>
    </dgm:pt>
    <dgm:pt modelId="{63E1702A-BBCF-4BB2-8B12-F482E83FC7E8}" type="sibTrans" cxnId="{BF789C7D-6D2C-4B29-BE3F-68C98093704E}">
      <dgm:prSet/>
      <dgm:spPr/>
      <dgm:t>
        <a:bodyPr/>
        <a:lstStyle/>
        <a:p>
          <a:endParaRPr lang="en-US" sz="2000"/>
        </a:p>
      </dgm:t>
    </dgm:pt>
    <dgm:pt modelId="{CF0A01E4-F955-48A5-87E0-50F8AAF419D7}">
      <dgm:prSet phldrT="[Text]" custT="1"/>
      <dgm:spPr/>
      <dgm:t>
        <a:bodyPr/>
        <a:lstStyle/>
        <a:p>
          <a:r>
            <a:rPr lang="en-US" sz="1800" dirty="0"/>
            <a:t>Technology</a:t>
          </a:r>
        </a:p>
      </dgm:t>
    </dgm:pt>
    <dgm:pt modelId="{D9DA4229-FBFE-4FB8-A754-8CD094167E30}" type="parTrans" cxnId="{EAA22985-7CE7-45DB-BFEA-F74A5D6B103E}">
      <dgm:prSet/>
      <dgm:spPr/>
      <dgm:t>
        <a:bodyPr/>
        <a:lstStyle/>
        <a:p>
          <a:endParaRPr lang="en-US" sz="2000"/>
        </a:p>
      </dgm:t>
    </dgm:pt>
    <dgm:pt modelId="{D1001C99-1620-467C-BEF5-1CE245AC7501}" type="sibTrans" cxnId="{EAA22985-7CE7-45DB-BFEA-F74A5D6B103E}">
      <dgm:prSet/>
      <dgm:spPr/>
      <dgm:t>
        <a:bodyPr/>
        <a:lstStyle/>
        <a:p>
          <a:endParaRPr lang="en-US" sz="2000"/>
        </a:p>
      </dgm:t>
    </dgm:pt>
    <dgm:pt modelId="{566F5EE3-E6A0-41B4-9F28-D07A1D6F8211}">
      <dgm:prSet phldrT="[Text]" custT="1"/>
      <dgm:spPr/>
      <dgm:t>
        <a:bodyPr/>
        <a:lstStyle/>
        <a:p>
          <a:r>
            <a:rPr lang="en-US" sz="1050" dirty="0"/>
            <a:t>Tool usage</a:t>
          </a:r>
        </a:p>
      </dgm:t>
    </dgm:pt>
    <dgm:pt modelId="{DCFBBAB0-8C71-4C1B-A805-74B7967B716A}" type="parTrans" cxnId="{9D25295E-2832-4ED2-A0F2-A74AF31D5431}">
      <dgm:prSet/>
      <dgm:spPr/>
      <dgm:t>
        <a:bodyPr/>
        <a:lstStyle/>
        <a:p>
          <a:endParaRPr lang="en-US" sz="2000"/>
        </a:p>
      </dgm:t>
    </dgm:pt>
    <dgm:pt modelId="{513FB7FC-75F0-4FB3-AB05-DE8D9CAD5F80}" type="sibTrans" cxnId="{9D25295E-2832-4ED2-A0F2-A74AF31D5431}">
      <dgm:prSet/>
      <dgm:spPr/>
      <dgm:t>
        <a:bodyPr/>
        <a:lstStyle/>
        <a:p>
          <a:endParaRPr lang="en-US" sz="2000"/>
        </a:p>
      </dgm:t>
    </dgm:pt>
    <dgm:pt modelId="{F67160D7-DABC-4346-A8A6-9CFF972A8F44}">
      <dgm:prSet phldrT="[Text]" custT="1"/>
      <dgm:spPr/>
      <dgm:t>
        <a:bodyPr/>
        <a:lstStyle/>
        <a:p>
          <a:r>
            <a:rPr lang="en-US" sz="1800" dirty="0"/>
            <a:t>Internal Operations</a:t>
          </a:r>
        </a:p>
      </dgm:t>
    </dgm:pt>
    <dgm:pt modelId="{8CCFD4E4-7FBF-4E0B-8F81-44F39D406E8C}" type="parTrans" cxnId="{98C7F090-7152-4F01-B379-819A1C4757C3}">
      <dgm:prSet/>
      <dgm:spPr/>
      <dgm:t>
        <a:bodyPr/>
        <a:lstStyle/>
        <a:p>
          <a:endParaRPr lang="en-US" sz="2000"/>
        </a:p>
      </dgm:t>
    </dgm:pt>
    <dgm:pt modelId="{AB811DBF-D042-456E-B66D-7F51C689891E}" type="sibTrans" cxnId="{98C7F090-7152-4F01-B379-819A1C4757C3}">
      <dgm:prSet/>
      <dgm:spPr/>
      <dgm:t>
        <a:bodyPr/>
        <a:lstStyle/>
        <a:p>
          <a:endParaRPr lang="en-US" sz="2000"/>
        </a:p>
      </dgm:t>
    </dgm:pt>
    <dgm:pt modelId="{01BCD319-CC15-4659-955F-5069D1D13705}">
      <dgm:prSet phldrT="[Text]" custT="1"/>
      <dgm:spPr/>
      <dgm:t>
        <a:bodyPr/>
        <a:lstStyle/>
        <a:p>
          <a:r>
            <a:rPr lang="en-US" sz="1050" dirty="0"/>
            <a:t>Requirements</a:t>
          </a:r>
        </a:p>
      </dgm:t>
    </dgm:pt>
    <dgm:pt modelId="{1568D891-8A16-498D-BA6C-99F3A6CCE4B0}" type="parTrans" cxnId="{71406E4A-86A6-446A-A896-E04982017A70}">
      <dgm:prSet/>
      <dgm:spPr/>
      <dgm:t>
        <a:bodyPr/>
        <a:lstStyle/>
        <a:p>
          <a:endParaRPr lang="en-US" sz="2000"/>
        </a:p>
      </dgm:t>
    </dgm:pt>
    <dgm:pt modelId="{52F010CA-9E86-46AF-8A07-878461412C49}" type="sibTrans" cxnId="{71406E4A-86A6-446A-A896-E04982017A70}">
      <dgm:prSet/>
      <dgm:spPr/>
      <dgm:t>
        <a:bodyPr/>
        <a:lstStyle/>
        <a:p>
          <a:endParaRPr lang="en-US" sz="2000"/>
        </a:p>
      </dgm:t>
    </dgm:pt>
    <dgm:pt modelId="{FF713341-7AEC-4A1A-A35B-2EF6DFA3411B}">
      <dgm:prSet phldrT="[Text]" custT="1"/>
      <dgm:spPr/>
      <dgm:t>
        <a:bodyPr/>
        <a:lstStyle/>
        <a:p>
          <a:r>
            <a:rPr lang="en-US" sz="1800" dirty="0"/>
            <a:t>External Operations</a:t>
          </a:r>
        </a:p>
      </dgm:t>
    </dgm:pt>
    <dgm:pt modelId="{49762D63-D6D1-4068-9E94-8D8061B02386}" type="parTrans" cxnId="{AB545348-AE9B-44AA-91ED-95A310049533}">
      <dgm:prSet/>
      <dgm:spPr/>
      <dgm:t>
        <a:bodyPr/>
        <a:lstStyle/>
        <a:p>
          <a:endParaRPr lang="en-US" sz="2000"/>
        </a:p>
      </dgm:t>
    </dgm:pt>
    <dgm:pt modelId="{48B78A49-F539-4E86-A36C-DB961E7BA74E}" type="sibTrans" cxnId="{AB545348-AE9B-44AA-91ED-95A310049533}">
      <dgm:prSet/>
      <dgm:spPr/>
      <dgm:t>
        <a:bodyPr/>
        <a:lstStyle/>
        <a:p>
          <a:endParaRPr lang="en-US" sz="2000"/>
        </a:p>
      </dgm:t>
    </dgm:pt>
    <dgm:pt modelId="{92CBEC07-7FAE-490F-8BC3-4BD15DF414AC}">
      <dgm:prSet phldrT="[Text]" custT="1"/>
      <dgm:spPr/>
      <dgm:t>
        <a:bodyPr/>
        <a:lstStyle/>
        <a:p>
          <a:r>
            <a:rPr lang="en-US" sz="1050" dirty="0"/>
            <a:t>Contracting</a:t>
          </a:r>
        </a:p>
      </dgm:t>
    </dgm:pt>
    <dgm:pt modelId="{13BEA162-D647-4039-AF64-5D80DD54020E}" type="parTrans" cxnId="{4ECE2D60-C119-4871-92A5-6A663D8F0531}">
      <dgm:prSet/>
      <dgm:spPr/>
      <dgm:t>
        <a:bodyPr/>
        <a:lstStyle/>
        <a:p>
          <a:endParaRPr lang="en-US" sz="2000"/>
        </a:p>
      </dgm:t>
    </dgm:pt>
    <dgm:pt modelId="{7C643418-B08F-4F34-842B-71766490A761}" type="sibTrans" cxnId="{4ECE2D60-C119-4871-92A5-6A663D8F0531}">
      <dgm:prSet/>
      <dgm:spPr/>
      <dgm:t>
        <a:bodyPr/>
        <a:lstStyle/>
        <a:p>
          <a:endParaRPr lang="en-US" sz="2000"/>
        </a:p>
      </dgm:t>
    </dgm:pt>
    <dgm:pt modelId="{977E6C0C-7A19-488E-B668-A1E8022076A9}">
      <dgm:prSet phldrT="[Text]" custT="1"/>
      <dgm:spPr/>
      <dgm:t>
        <a:bodyPr/>
        <a:lstStyle/>
        <a:p>
          <a:endParaRPr lang="en-US" sz="1050" dirty="0"/>
        </a:p>
      </dgm:t>
    </dgm:pt>
    <dgm:pt modelId="{123B6D27-663E-4C10-A1A1-47C4E4F16B9D}" type="parTrans" cxnId="{6BB199AA-B1EE-412F-B72C-DCD5EF3EB801}">
      <dgm:prSet/>
      <dgm:spPr/>
      <dgm:t>
        <a:bodyPr/>
        <a:lstStyle/>
        <a:p>
          <a:endParaRPr lang="en-US" sz="2000"/>
        </a:p>
      </dgm:t>
    </dgm:pt>
    <dgm:pt modelId="{D99DD5BC-433A-4D8B-9028-ADA9A26B4EFE}" type="sibTrans" cxnId="{6BB199AA-B1EE-412F-B72C-DCD5EF3EB801}">
      <dgm:prSet/>
      <dgm:spPr/>
      <dgm:t>
        <a:bodyPr/>
        <a:lstStyle/>
        <a:p>
          <a:endParaRPr lang="en-US" sz="2000"/>
        </a:p>
      </dgm:t>
    </dgm:pt>
    <dgm:pt modelId="{6EF1E5A9-F6BA-4370-97B0-DA5ED2AF6CBE}">
      <dgm:prSet phldrT="[Text]" custT="1"/>
      <dgm:spPr/>
      <dgm:t>
        <a:bodyPr/>
        <a:lstStyle/>
        <a:p>
          <a:r>
            <a:rPr lang="en-US" sz="1800" dirty="0"/>
            <a:t>Culture</a:t>
          </a:r>
        </a:p>
      </dgm:t>
    </dgm:pt>
    <dgm:pt modelId="{93BD44F1-AA44-4856-8378-ABE8C2E0009B}" type="parTrans" cxnId="{FAC894B5-01DA-4154-8165-AAC401F26D89}">
      <dgm:prSet/>
      <dgm:spPr/>
      <dgm:t>
        <a:bodyPr/>
        <a:lstStyle/>
        <a:p>
          <a:endParaRPr lang="en-US" sz="2000"/>
        </a:p>
      </dgm:t>
    </dgm:pt>
    <dgm:pt modelId="{D7D5C18C-D6C2-42F1-B2EE-06AB6FA5695B}" type="sibTrans" cxnId="{FAC894B5-01DA-4154-8165-AAC401F26D89}">
      <dgm:prSet/>
      <dgm:spPr/>
      <dgm:t>
        <a:bodyPr/>
        <a:lstStyle/>
        <a:p>
          <a:endParaRPr lang="en-US" sz="2000"/>
        </a:p>
      </dgm:t>
    </dgm:pt>
    <dgm:pt modelId="{08FF99EA-9CE2-4695-B129-C40C4D0AF311}">
      <dgm:prSet phldrT="[Text]" custT="1"/>
      <dgm:spPr/>
      <dgm:t>
        <a:bodyPr/>
        <a:lstStyle/>
        <a:p>
          <a:r>
            <a:rPr lang="en-US" sz="1050" dirty="0"/>
            <a:t>Workforce compliance</a:t>
          </a:r>
        </a:p>
      </dgm:t>
    </dgm:pt>
    <dgm:pt modelId="{5BCA5D19-38EB-4632-B4D8-94D4268D6DA3}" type="parTrans" cxnId="{F6DBB37F-8FAB-4F37-9F87-7CA722F267E8}">
      <dgm:prSet/>
      <dgm:spPr/>
      <dgm:t>
        <a:bodyPr/>
        <a:lstStyle/>
        <a:p>
          <a:endParaRPr lang="en-US" sz="2000"/>
        </a:p>
      </dgm:t>
    </dgm:pt>
    <dgm:pt modelId="{40F67EF9-ABE0-484D-A9CA-802813D8C0B1}" type="sibTrans" cxnId="{F6DBB37F-8FAB-4F37-9F87-7CA722F267E8}">
      <dgm:prSet/>
      <dgm:spPr/>
      <dgm:t>
        <a:bodyPr/>
        <a:lstStyle/>
        <a:p>
          <a:endParaRPr lang="en-US" sz="2000"/>
        </a:p>
      </dgm:t>
    </dgm:pt>
    <dgm:pt modelId="{2409DBE0-CEB2-4E6F-AE07-EFEC5A59F837}">
      <dgm:prSet custT="1"/>
      <dgm:spPr/>
      <dgm:t>
        <a:bodyPr/>
        <a:lstStyle/>
        <a:p>
          <a:r>
            <a:rPr lang="en-US" sz="1800" dirty="0"/>
            <a:t>Data</a:t>
          </a:r>
        </a:p>
      </dgm:t>
    </dgm:pt>
    <dgm:pt modelId="{772C5707-6AD5-4236-88E2-5E3350BA5CA6}" type="parTrans" cxnId="{3DA00162-7C03-4468-9B18-08A9A11A300B}">
      <dgm:prSet/>
      <dgm:spPr/>
      <dgm:t>
        <a:bodyPr/>
        <a:lstStyle/>
        <a:p>
          <a:endParaRPr lang="en-US"/>
        </a:p>
      </dgm:t>
    </dgm:pt>
    <dgm:pt modelId="{F2DBF9D2-A349-4AC3-AEC4-C5A32D622AE0}" type="sibTrans" cxnId="{3DA00162-7C03-4468-9B18-08A9A11A300B}">
      <dgm:prSet/>
      <dgm:spPr/>
      <dgm:t>
        <a:bodyPr/>
        <a:lstStyle/>
        <a:p>
          <a:endParaRPr lang="en-US"/>
        </a:p>
      </dgm:t>
    </dgm:pt>
    <dgm:pt modelId="{8E91AFB8-E370-488A-9652-AC702C68E35E}">
      <dgm:prSet custT="1"/>
      <dgm:spPr/>
      <dgm:t>
        <a:bodyPr/>
        <a:lstStyle/>
        <a:p>
          <a:r>
            <a:rPr lang="en-US" sz="1050" dirty="0"/>
            <a:t>Data Management</a:t>
          </a:r>
        </a:p>
      </dgm:t>
    </dgm:pt>
    <dgm:pt modelId="{6D975BF4-40C8-42E8-89F0-FC83DD6D5683}" type="parTrans" cxnId="{B21A3955-541D-4561-93F3-0229D6F0059F}">
      <dgm:prSet/>
      <dgm:spPr/>
      <dgm:t>
        <a:bodyPr/>
        <a:lstStyle/>
        <a:p>
          <a:endParaRPr lang="en-US"/>
        </a:p>
      </dgm:t>
    </dgm:pt>
    <dgm:pt modelId="{7D160C42-D12C-4516-B88C-A2981BCABC03}" type="sibTrans" cxnId="{B21A3955-541D-4561-93F3-0229D6F0059F}">
      <dgm:prSet/>
      <dgm:spPr/>
      <dgm:t>
        <a:bodyPr/>
        <a:lstStyle/>
        <a:p>
          <a:endParaRPr lang="en-US"/>
        </a:p>
      </dgm:t>
    </dgm:pt>
    <dgm:pt modelId="{7B64F486-E3E9-4AAD-921A-B082DEAD3231}">
      <dgm:prSet/>
      <dgm:spPr/>
      <dgm:t>
        <a:bodyPr/>
        <a:lstStyle/>
        <a:p>
          <a:endParaRPr lang="en-US" sz="1500" dirty="0"/>
        </a:p>
      </dgm:t>
    </dgm:pt>
    <dgm:pt modelId="{702621DE-21E9-4189-A78D-494BCE92326F}" type="parTrans" cxnId="{BD37A767-40E5-4F19-A61F-B453B4A25378}">
      <dgm:prSet/>
      <dgm:spPr/>
      <dgm:t>
        <a:bodyPr/>
        <a:lstStyle/>
        <a:p>
          <a:endParaRPr lang="en-US"/>
        </a:p>
      </dgm:t>
    </dgm:pt>
    <dgm:pt modelId="{0F7B2FD7-FE59-4126-83B5-B8AA5F002A99}" type="sibTrans" cxnId="{BD37A767-40E5-4F19-A61F-B453B4A25378}">
      <dgm:prSet/>
      <dgm:spPr/>
      <dgm:t>
        <a:bodyPr/>
        <a:lstStyle/>
        <a:p>
          <a:endParaRPr lang="en-US"/>
        </a:p>
      </dgm:t>
    </dgm:pt>
    <dgm:pt modelId="{D82A9979-2DBF-4DE6-94D9-BE27F20ECB40}">
      <dgm:prSet custT="1"/>
      <dgm:spPr/>
      <dgm:t>
        <a:bodyPr/>
        <a:lstStyle/>
        <a:p>
          <a:r>
            <a:rPr lang="en-US" sz="1050" dirty="0"/>
            <a:t>Product feedback</a:t>
          </a:r>
        </a:p>
      </dgm:t>
    </dgm:pt>
    <dgm:pt modelId="{39F0EC7A-F7DD-4871-8173-6D7774024F9D}" type="parTrans" cxnId="{6CC1D162-21B9-4443-93A5-0153062167F7}">
      <dgm:prSet/>
      <dgm:spPr/>
      <dgm:t>
        <a:bodyPr/>
        <a:lstStyle/>
        <a:p>
          <a:endParaRPr lang="en-US"/>
        </a:p>
      </dgm:t>
    </dgm:pt>
    <dgm:pt modelId="{73CAA693-D987-4F02-96BD-110170EB2394}" type="sibTrans" cxnId="{6CC1D162-21B9-4443-93A5-0153062167F7}">
      <dgm:prSet/>
      <dgm:spPr/>
      <dgm:t>
        <a:bodyPr/>
        <a:lstStyle/>
        <a:p>
          <a:endParaRPr lang="en-US"/>
        </a:p>
      </dgm:t>
    </dgm:pt>
    <dgm:pt modelId="{8E9EDE5B-311E-43CF-A442-8FAADBE8A626}">
      <dgm:prSet custT="1"/>
      <dgm:spPr/>
      <dgm:t>
        <a:bodyPr/>
        <a:lstStyle/>
        <a:p>
          <a:r>
            <a:rPr lang="en-US" sz="1050" dirty="0"/>
            <a:t>Training </a:t>
          </a:r>
        </a:p>
      </dgm:t>
    </dgm:pt>
    <dgm:pt modelId="{AA4A8B4C-4A05-4541-BC87-44BC43F62067}" type="parTrans" cxnId="{B8804918-DFF6-4B6E-B741-4F7ECEDAD584}">
      <dgm:prSet/>
      <dgm:spPr/>
      <dgm:t>
        <a:bodyPr/>
        <a:lstStyle/>
        <a:p>
          <a:endParaRPr lang="en-US"/>
        </a:p>
      </dgm:t>
    </dgm:pt>
    <dgm:pt modelId="{169B4113-6652-4E14-B9A1-DC4F46101B53}" type="sibTrans" cxnId="{B8804918-DFF6-4B6E-B741-4F7ECEDAD584}">
      <dgm:prSet/>
      <dgm:spPr/>
      <dgm:t>
        <a:bodyPr/>
        <a:lstStyle/>
        <a:p>
          <a:endParaRPr lang="en-US"/>
        </a:p>
      </dgm:t>
    </dgm:pt>
    <dgm:pt modelId="{EAFFC5B0-F220-4E5A-BD10-36C4AB63E8DC}">
      <dgm:prSet custT="1"/>
      <dgm:spPr/>
      <dgm:t>
        <a:bodyPr/>
        <a:lstStyle/>
        <a:p>
          <a:r>
            <a:rPr lang="en-US" sz="1050" dirty="0"/>
            <a:t>Data Authority</a:t>
          </a:r>
        </a:p>
      </dgm:t>
    </dgm:pt>
    <dgm:pt modelId="{B204B379-382A-4458-94AE-7C555AECA59D}" type="parTrans" cxnId="{60DE1EA4-B62F-4B4A-BE00-B58A6B212ABE}">
      <dgm:prSet/>
      <dgm:spPr/>
      <dgm:t>
        <a:bodyPr/>
        <a:lstStyle/>
        <a:p>
          <a:endParaRPr lang="en-US"/>
        </a:p>
      </dgm:t>
    </dgm:pt>
    <dgm:pt modelId="{B028C4DF-4080-4B0F-BB99-03D892FCF0A3}" type="sibTrans" cxnId="{60DE1EA4-B62F-4B4A-BE00-B58A6B212ABE}">
      <dgm:prSet/>
      <dgm:spPr/>
      <dgm:t>
        <a:bodyPr/>
        <a:lstStyle/>
        <a:p>
          <a:endParaRPr lang="en-US"/>
        </a:p>
      </dgm:t>
    </dgm:pt>
    <dgm:pt modelId="{D4EA3B6E-3CC6-443C-8351-C33A8417ABEE}">
      <dgm:prSet custT="1"/>
      <dgm:spPr/>
      <dgm:t>
        <a:bodyPr/>
        <a:lstStyle/>
        <a:p>
          <a:r>
            <a:rPr lang="en-US" sz="1050" dirty="0"/>
            <a:t>Data Collection</a:t>
          </a:r>
        </a:p>
      </dgm:t>
    </dgm:pt>
    <dgm:pt modelId="{6628DA9E-1F7F-4513-88C4-8B10F6797BDF}" type="parTrans" cxnId="{D265FF2E-8458-4810-BF34-6B78FC1EE0DD}">
      <dgm:prSet/>
      <dgm:spPr/>
      <dgm:t>
        <a:bodyPr/>
        <a:lstStyle/>
        <a:p>
          <a:endParaRPr lang="en-US"/>
        </a:p>
      </dgm:t>
    </dgm:pt>
    <dgm:pt modelId="{9E8224C5-19CB-4612-ACA4-1728D07D4C02}" type="sibTrans" cxnId="{D265FF2E-8458-4810-BF34-6B78FC1EE0DD}">
      <dgm:prSet/>
      <dgm:spPr/>
      <dgm:t>
        <a:bodyPr/>
        <a:lstStyle/>
        <a:p>
          <a:endParaRPr lang="en-US"/>
        </a:p>
      </dgm:t>
    </dgm:pt>
    <dgm:pt modelId="{02F1628C-734E-4CC9-8944-D74503271AE9}">
      <dgm:prSet custT="1"/>
      <dgm:spPr/>
      <dgm:t>
        <a:bodyPr/>
        <a:lstStyle/>
        <a:p>
          <a:r>
            <a:rPr lang="en-US" sz="1050" dirty="0"/>
            <a:t>Data Access Control</a:t>
          </a:r>
        </a:p>
      </dgm:t>
    </dgm:pt>
    <dgm:pt modelId="{384B8DC0-34A7-473B-9D39-278192E421EA}" type="parTrans" cxnId="{2FB84F0D-7220-4766-86E5-FE2522F9A67F}">
      <dgm:prSet/>
      <dgm:spPr/>
      <dgm:t>
        <a:bodyPr/>
        <a:lstStyle/>
        <a:p>
          <a:endParaRPr lang="en-US"/>
        </a:p>
      </dgm:t>
    </dgm:pt>
    <dgm:pt modelId="{238BD9D3-5A44-465F-B2B7-7981BA359990}" type="sibTrans" cxnId="{2FB84F0D-7220-4766-86E5-FE2522F9A67F}">
      <dgm:prSet/>
      <dgm:spPr/>
      <dgm:t>
        <a:bodyPr/>
        <a:lstStyle/>
        <a:p>
          <a:endParaRPr lang="en-US"/>
        </a:p>
      </dgm:t>
    </dgm:pt>
    <dgm:pt modelId="{64B4348A-8A41-4094-ADF3-3D6AC9704A27}">
      <dgm:prSet custT="1"/>
      <dgm:spPr/>
      <dgm:t>
        <a:bodyPr/>
        <a:lstStyle/>
        <a:p>
          <a:r>
            <a:rPr lang="en-US" sz="1050" dirty="0"/>
            <a:t>Tool integration</a:t>
          </a:r>
        </a:p>
      </dgm:t>
    </dgm:pt>
    <dgm:pt modelId="{21F50B45-6646-416F-B94E-65985E475057}" type="parTrans" cxnId="{A2F5D034-75E4-4285-8136-918127293D70}">
      <dgm:prSet/>
      <dgm:spPr/>
      <dgm:t>
        <a:bodyPr/>
        <a:lstStyle/>
        <a:p>
          <a:endParaRPr lang="en-US"/>
        </a:p>
      </dgm:t>
    </dgm:pt>
    <dgm:pt modelId="{B39C2DD5-C19D-46A3-9891-7AFC410DF35B}" type="sibTrans" cxnId="{A2F5D034-75E4-4285-8136-918127293D70}">
      <dgm:prSet/>
      <dgm:spPr/>
      <dgm:t>
        <a:bodyPr/>
        <a:lstStyle/>
        <a:p>
          <a:endParaRPr lang="en-US"/>
        </a:p>
      </dgm:t>
    </dgm:pt>
    <dgm:pt modelId="{047DB902-0504-45C0-BF5D-2FF36380210B}">
      <dgm:prSet custT="1"/>
      <dgm:spPr/>
      <dgm:t>
        <a:bodyPr/>
        <a:lstStyle/>
        <a:p>
          <a:r>
            <a:rPr lang="en-US" sz="1050" dirty="0"/>
            <a:t>Tool acquisition</a:t>
          </a:r>
        </a:p>
      </dgm:t>
    </dgm:pt>
    <dgm:pt modelId="{1C635B03-10DB-4356-AFC3-7B258F546F04}" type="parTrans" cxnId="{D2659CA4-D5D2-45C0-ADEF-C39D37B71FA7}">
      <dgm:prSet/>
      <dgm:spPr/>
      <dgm:t>
        <a:bodyPr/>
        <a:lstStyle/>
        <a:p>
          <a:endParaRPr lang="en-US"/>
        </a:p>
      </dgm:t>
    </dgm:pt>
    <dgm:pt modelId="{6E0AF41C-6736-4106-9593-21C21405F25F}" type="sibTrans" cxnId="{D2659CA4-D5D2-45C0-ADEF-C39D37B71FA7}">
      <dgm:prSet/>
      <dgm:spPr/>
      <dgm:t>
        <a:bodyPr/>
        <a:lstStyle/>
        <a:p>
          <a:endParaRPr lang="en-US"/>
        </a:p>
      </dgm:t>
    </dgm:pt>
    <dgm:pt modelId="{C847DF86-A9AF-4900-97B1-3B132A862541}">
      <dgm:prSet custT="1"/>
      <dgm:spPr/>
      <dgm:t>
        <a:bodyPr/>
        <a:lstStyle/>
        <a:p>
          <a:r>
            <a:rPr lang="en-US" sz="1050" dirty="0"/>
            <a:t>Support Infrastructure</a:t>
          </a:r>
        </a:p>
      </dgm:t>
    </dgm:pt>
    <dgm:pt modelId="{DA2DBC75-B455-4341-8760-30DFD7C67190}" type="parTrans" cxnId="{9D06C73E-FFFE-4540-BB5C-5B98D81662D5}">
      <dgm:prSet/>
      <dgm:spPr/>
      <dgm:t>
        <a:bodyPr/>
        <a:lstStyle/>
        <a:p>
          <a:endParaRPr lang="en-US"/>
        </a:p>
      </dgm:t>
    </dgm:pt>
    <dgm:pt modelId="{2F1AD1F9-11E6-43B0-ABED-73CC41F8BA6A}" type="sibTrans" cxnId="{9D06C73E-FFFE-4540-BB5C-5B98D81662D5}">
      <dgm:prSet/>
      <dgm:spPr/>
      <dgm:t>
        <a:bodyPr/>
        <a:lstStyle/>
        <a:p>
          <a:endParaRPr lang="en-US"/>
        </a:p>
      </dgm:t>
    </dgm:pt>
    <dgm:pt modelId="{C4F34559-0AA0-4965-A566-EC441E5C28AD}">
      <dgm:prSet custT="1"/>
      <dgm:spPr/>
      <dgm:t>
        <a:bodyPr/>
        <a:lstStyle/>
        <a:p>
          <a:r>
            <a:rPr lang="en-US" sz="1050" dirty="0"/>
            <a:t>Learning (AI/ML)</a:t>
          </a:r>
        </a:p>
      </dgm:t>
    </dgm:pt>
    <dgm:pt modelId="{C43450DD-4B91-40CF-98F2-509E551D3013}" type="parTrans" cxnId="{E2468948-ED14-4460-9610-41F91D64B6DC}">
      <dgm:prSet/>
      <dgm:spPr/>
      <dgm:t>
        <a:bodyPr/>
        <a:lstStyle/>
        <a:p>
          <a:endParaRPr lang="en-US"/>
        </a:p>
      </dgm:t>
    </dgm:pt>
    <dgm:pt modelId="{0CC39158-FCAB-4878-9590-A77F48492599}" type="sibTrans" cxnId="{E2468948-ED14-4460-9610-41F91D64B6DC}">
      <dgm:prSet/>
      <dgm:spPr/>
      <dgm:t>
        <a:bodyPr/>
        <a:lstStyle/>
        <a:p>
          <a:endParaRPr lang="en-US"/>
        </a:p>
      </dgm:t>
    </dgm:pt>
    <dgm:pt modelId="{5127AC4C-EF74-496A-B4ED-45D5DDB40608}">
      <dgm:prSet custT="1"/>
      <dgm:spPr/>
      <dgm:t>
        <a:bodyPr/>
        <a:lstStyle/>
        <a:p>
          <a:r>
            <a:rPr lang="en-US" sz="1050" dirty="0"/>
            <a:t>Security</a:t>
          </a:r>
        </a:p>
      </dgm:t>
    </dgm:pt>
    <dgm:pt modelId="{78EB0108-8763-41F0-BF60-0A18826544EC}" type="parTrans" cxnId="{801592F2-5346-47F1-B97D-B51D656B7AD8}">
      <dgm:prSet/>
      <dgm:spPr/>
      <dgm:t>
        <a:bodyPr/>
        <a:lstStyle/>
        <a:p>
          <a:endParaRPr lang="en-US"/>
        </a:p>
      </dgm:t>
    </dgm:pt>
    <dgm:pt modelId="{07CE4E0A-3CCB-47C6-BE28-AAAA9010CBD4}" type="sibTrans" cxnId="{801592F2-5346-47F1-B97D-B51D656B7AD8}">
      <dgm:prSet/>
      <dgm:spPr/>
      <dgm:t>
        <a:bodyPr/>
        <a:lstStyle/>
        <a:p>
          <a:endParaRPr lang="en-US"/>
        </a:p>
      </dgm:t>
    </dgm:pt>
    <dgm:pt modelId="{67AAFA7B-FBCD-4C67-80EF-988CE81B2108}">
      <dgm:prSet custT="1"/>
      <dgm:spPr/>
      <dgm:t>
        <a:bodyPr/>
        <a:lstStyle/>
        <a:p>
          <a:r>
            <a:rPr lang="en-US" sz="1050" dirty="0"/>
            <a:t>Licensing/Maintenance</a:t>
          </a:r>
        </a:p>
      </dgm:t>
    </dgm:pt>
    <dgm:pt modelId="{A3084CBF-19B1-43E3-AF13-2736513314D8}" type="parTrans" cxnId="{64B227E6-F63E-4D27-8DA9-D71D874CBE61}">
      <dgm:prSet/>
      <dgm:spPr/>
      <dgm:t>
        <a:bodyPr/>
        <a:lstStyle/>
        <a:p>
          <a:endParaRPr lang="en-US"/>
        </a:p>
      </dgm:t>
    </dgm:pt>
    <dgm:pt modelId="{376FE0EA-DEC8-4448-8CD9-6027239E2727}" type="sibTrans" cxnId="{64B227E6-F63E-4D27-8DA9-D71D874CBE61}">
      <dgm:prSet/>
      <dgm:spPr/>
      <dgm:t>
        <a:bodyPr/>
        <a:lstStyle/>
        <a:p>
          <a:endParaRPr lang="en-US"/>
        </a:p>
      </dgm:t>
    </dgm:pt>
    <dgm:pt modelId="{75536D2C-66E3-42BD-8947-86BCD81BA8CC}">
      <dgm:prSet custT="1"/>
      <dgm:spPr/>
      <dgm:t>
        <a:bodyPr/>
        <a:lstStyle/>
        <a:p>
          <a:r>
            <a:rPr lang="en-US" sz="1050" dirty="0"/>
            <a:t>Digital Twin</a:t>
          </a:r>
        </a:p>
      </dgm:t>
    </dgm:pt>
    <dgm:pt modelId="{C4ED36EA-02C8-429C-92C0-152EE1C5E78F}" type="parTrans" cxnId="{7EF9A1B4-4522-4114-878E-53F24840BF75}">
      <dgm:prSet/>
      <dgm:spPr/>
      <dgm:t>
        <a:bodyPr/>
        <a:lstStyle/>
        <a:p>
          <a:endParaRPr lang="en-US"/>
        </a:p>
      </dgm:t>
    </dgm:pt>
    <dgm:pt modelId="{52388D4B-0CCC-4E3E-8BCA-DFD442148C80}" type="sibTrans" cxnId="{7EF9A1B4-4522-4114-878E-53F24840BF75}">
      <dgm:prSet/>
      <dgm:spPr/>
      <dgm:t>
        <a:bodyPr/>
        <a:lstStyle/>
        <a:p>
          <a:endParaRPr lang="en-US"/>
        </a:p>
      </dgm:t>
    </dgm:pt>
    <dgm:pt modelId="{19276682-65EE-40B6-A603-88DB0AEC8C65}">
      <dgm:prSet custT="1"/>
      <dgm:spPr/>
      <dgm:t>
        <a:bodyPr/>
        <a:lstStyle/>
        <a:p>
          <a:r>
            <a:rPr lang="en-US" sz="1050" dirty="0"/>
            <a:t>Model V&amp;V</a:t>
          </a:r>
        </a:p>
      </dgm:t>
    </dgm:pt>
    <dgm:pt modelId="{B9725599-9395-40D3-B13A-0701D0F3950E}" type="parTrans" cxnId="{5CEB3E2E-A98A-4754-B8A9-CEB090FD716C}">
      <dgm:prSet/>
      <dgm:spPr/>
      <dgm:t>
        <a:bodyPr/>
        <a:lstStyle/>
        <a:p>
          <a:endParaRPr lang="en-US"/>
        </a:p>
      </dgm:t>
    </dgm:pt>
    <dgm:pt modelId="{164B7F78-06C5-4D32-85CA-6EB171010C12}" type="sibTrans" cxnId="{5CEB3E2E-A98A-4754-B8A9-CEB090FD716C}">
      <dgm:prSet/>
      <dgm:spPr/>
      <dgm:t>
        <a:bodyPr/>
        <a:lstStyle/>
        <a:p>
          <a:endParaRPr lang="en-US"/>
        </a:p>
      </dgm:t>
    </dgm:pt>
    <dgm:pt modelId="{C0D1304D-934A-4087-9892-58F41E598000}">
      <dgm:prSet custT="1"/>
      <dgm:spPr/>
      <dgm:t>
        <a:bodyPr/>
        <a:lstStyle/>
        <a:p>
          <a:r>
            <a:rPr lang="en-US" sz="1050" dirty="0"/>
            <a:t>Collaboration</a:t>
          </a:r>
        </a:p>
      </dgm:t>
    </dgm:pt>
    <dgm:pt modelId="{68979E7B-11EE-421B-8608-66FAA637821B}" type="parTrans" cxnId="{4EB30752-DE27-4CFC-8958-E9918991D3EF}">
      <dgm:prSet/>
      <dgm:spPr/>
      <dgm:t>
        <a:bodyPr/>
        <a:lstStyle/>
        <a:p>
          <a:endParaRPr lang="en-US"/>
        </a:p>
      </dgm:t>
    </dgm:pt>
    <dgm:pt modelId="{34FDA22C-7A82-4F4E-9C2F-E25D9F3F0EDE}" type="sibTrans" cxnId="{4EB30752-DE27-4CFC-8958-E9918991D3EF}">
      <dgm:prSet/>
      <dgm:spPr/>
      <dgm:t>
        <a:bodyPr/>
        <a:lstStyle/>
        <a:p>
          <a:endParaRPr lang="en-US"/>
        </a:p>
      </dgm:t>
    </dgm:pt>
    <dgm:pt modelId="{F00389D2-C1D4-4C8A-8299-4EA144AC4C34}">
      <dgm:prSet custT="1"/>
      <dgm:spPr/>
      <dgm:t>
        <a:bodyPr/>
        <a:lstStyle/>
        <a:p>
          <a:r>
            <a:rPr lang="en-US" sz="1050" dirty="0"/>
            <a:t>Architecture Design</a:t>
          </a:r>
        </a:p>
      </dgm:t>
    </dgm:pt>
    <dgm:pt modelId="{E46862B8-5072-4984-8EB2-8EE38A8307F5}" type="parTrans" cxnId="{2DFE2241-E082-4736-8329-235D059820D0}">
      <dgm:prSet/>
      <dgm:spPr/>
      <dgm:t>
        <a:bodyPr/>
        <a:lstStyle/>
        <a:p>
          <a:endParaRPr lang="en-US"/>
        </a:p>
      </dgm:t>
    </dgm:pt>
    <dgm:pt modelId="{840EA78D-93C1-4260-AF15-252A97DDE598}" type="sibTrans" cxnId="{2DFE2241-E082-4736-8329-235D059820D0}">
      <dgm:prSet/>
      <dgm:spPr/>
      <dgm:t>
        <a:bodyPr/>
        <a:lstStyle/>
        <a:p>
          <a:endParaRPr lang="en-US"/>
        </a:p>
      </dgm:t>
    </dgm:pt>
    <dgm:pt modelId="{4A5E28BD-9424-4BEE-999D-EFEDB4D96939}">
      <dgm:prSet custT="1"/>
      <dgm:spPr/>
      <dgm:t>
        <a:bodyPr/>
        <a:lstStyle/>
        <a:p>
          <a:r>
            <a:rPr lang="en-US" sz="1050" dirty="0"/>
            <a:t>Detail Design</a:t>
          </a:r>
        </a:p>
      </dgm:t>
    </dgm:pt>
    <dgm:pt modelId="{7344E1BC-3659-4C41-9C03-5C4D3DE1595D}" type="parTrans" cxnId="{BFE4F5FA-B8C5-4C84-9587-C73168757D1C}">
      <dgm:prSet/>
      <dgm:spPr/>
      <dgm:t>
        <a:bodyPr/>
        <a:lstStyle/>
        <a:p>
          <a:endParaRPr lang="en-US"/>
        </a:p>
      </dgm:t>
    </dgm:pt>
    <dgm:pt modelId="{BE2E192B-0D05-4A6B-BAD0-F88A7D77D7CA}" type="sibTrans" cxnId="{BFE4F5FA-B8C5-4C84-9587-C73168757D1C}">
      <dgm:prSet/>
      <dgm:spPr/>
      <dgm:t>
        <a:bodyPr/>
        <a:lstStyle/>
        <a:p>
          <a:endParaRPr lang="en-US"/>
        </a:p>
      </dgm:t>
    </dgm:pt>
    <dgm:pt modelId="{4D838616-57A6-4313-9DEA-651B4C214BC1}">
      <dgm:prSet custT="1"/>
      <dgm:spPr/>
      <dgm:t>
        <a:bodyPr/>
        <a:lstStyle/>
        <a:p>
          <a:r>
            <a:rPr lang="en-US" sz="1050" dirty="0"/>
            <a:t>Integration</a:t>
          </a:r>
        </a:p>
      </dgm:t>
    </dgm:pt>
    <dgm:pt modelId="{7CCA1EC7-06CD-45F5-9203-E6F965048140}" type="parTrans" cxnId="{2D6BB13D-094F-4D50-9C17-0C7EA7402DE1}">
      <dgm:prSet/>
      <dgm:spPr/>
      <dgm:t>
        <a:bodyPr/>
        <a:lstStyle/>
        <a:p>
          <a:endParaRPr lang="en-US"/>
        </a:p>
      </dgm:t>
    </dgm:pt>
    <dgm:pt modelId="{8760FDA7-256B-408F-804A-0E499EE397E0}" type="sibTrans" cxnId="{2D6BB13D-094F-4D50-9C17-0C7EA7402DE1}">
      <dgm:prSet/>
      <dgm:spPr/>
      <dgm:t>
        <a:bodyPr/>
        <a:lstStyle/>
        <a:p>
          <a:endParaRPr lang="en-US"/>
        </a:p>
      </dgm:t>
    </dgm:pt>
    <dgm:pt modelId="{47567097-D7BD-4006-B140-AA1DBBFAEEA5}">
      <dgm:prSet custT="1"/>
      <dgm:spPr/>
      <dgm:t>
        <a:bodyPr/>
        <a:lstStyle/>
        <a:p>
          <a:r>
            <a:rPr lang="en-US" sz="1050" dirty="0"/>
            <a:t>Prototyping</a:t>
          </a:r>
        </a:p>
      </dgm:t>
    </dgm:pt>
    <dgm:pt modelId="{023A5D20-3A0E-4BD1-BABA-5CCC94571290}" type="parTrans" cxnId="{1711E45A-0D6D-4AD8-A968-F2350642B28C}">
      <dgm:prSet/>
      <dgm:spPr/>
      <dgm:t>
        <a:bodyPr/>
        <a:lstStyle/>
        <a:p>
          <a:endParaRPr lang="en-US"/>
        </a:p>
      </dgm:t>
    </dgm:pt>
    <dgm:pt modelId="{A17D9F38-EE73-472B-991D-F25AC7BE6CB7}" type="sibTrans" cxnId="{1711E45A-0D6D-4AD8-A968-F2350642B28C}">
      <dgm:prSet/>
      <dgm:spPr/>
      <dgm:t>
        <a:bodyPr/>
        <a:lstStyle/>
        <a:p>
          <a:endParaRPr lang="en-US"/>
        </a:p>
      </dgm:t>
    </dgm:pt>
    <dgm:pt modelId="{2C086FF3-5E07-47F9-998B-E4642F55EC0B}">
      <dgm:prSet custT="1"/>
      <dgm:spPr/>
      <dgm:t>
        <a:bodyPr/>
        <a:lstStyle/>
        <a:p>
          <a:r>
            <a:rPr lang="en-US" sz="1050" dirty="0"/>
            <a:t>MSA tools </a:t>
          </a:r>
        </a:p>
      </dgm:t>
    </dgm:pt>
    <dgm:pt modelId="{5E7CE927-913F-4A91-9EC3-A0D5B19394C9}" type="parTrans" cxnId="{EA02AADA-B553-4777-B46E-4CDA488586BB}">
      <dgm:prSet/>
      <dgm:spPr/>
      <dgm:t>
        <a:bodyPr/>
        <a:lstStyle/>
        <a:p>
          <a:endParaRPr lang="en-US"/>
        </a:p>
      </dgm:t>
    </dgm:pt>
    <dgm:pt modelId="{EDD81BB5-71FA-4397-A32E-8FFC159D5FB7}" type="sibTrans" cxnId="{EA02AADA-B553-4777-B46E-4CDA488586BB}">
      <dgm:prSet/>
      <dgm:spPr/>
      <dgm:t>
        <a:bodyPr/>
        <a:lstStyle/>
        <a:p>
          <a:endParaRPr lang="en-US"/>
        </a:p>
      </dgm:t>
    </dgm:pt>
    <dgm:pt modelId="{E23F018B-48AA-4F11-B0F8-D3EB3F223809}">
      <dgm:prSet custT="1"/>
      <dgm:spPr/>
      <dgm:t>
        <a:bodyPr/>
        <a:lstStyle/>
        <a:p>
          <a:r>
            <a:rPr lang="en-US" sz="1050" dirty="0"/>
            <a:t>V&amp;V</a:t>
          </a:r>
        </a:p>
      </dgm:t>
    </dgm:pt>
    <dgm:pt modelId="{B464752A-7E74-43FA-A776-60804C9467D5}" type="parTrans" cxnId="{9D54B996-6341-4BA9-A607-41C61EA85716}">
      <dgm:prSet/>
      <dgm:spPr/>
      <dgm:t>
        <a:bodyPr/>
        <a:lstStyle/>
        <a:p>
          <a:endParaRPr lang="en-US"/>
        </a:p>
      </dgm:t>
    </dgm:pt>
    <dgm:pt modelId="{238A102A-B29E-4A99-8637-540EFE9FB45B}" type="sibTrans" cxnId="{9D54B996-6341-4BA9-A607-41C61EA85716}">
      <dgm:prSet/>
      <dgm:spPr/>
      <dgm:t>
        <a:bodyPr/>
        <a:lstStyle/>
        <a:p>
          <a:endParaRPr lang="en-US"/>
        </a:p>
      </dgm:t>
    </dgm:pt>
    <dgm:pt modelId="{F2D5C94A-57DC-4759-9625-1697841BB178}">
      <dgm:prSet custT="1"/>
      <dgm:spPr/>
      <dgm:t>
        <a:bodyPr/>
        <a:lstStyle/>
        <a:p>
          <a:r>
            <a:rPr lang="en-US" sz="1050" dirty="0"/>
            <a:t>Product support</a:t>
          </a:r>
        </a:p>
      </dgm:t>
    </dgm:pt>
    <dgm:pt modelId="{8EF14081-6EE1-456B-A729-B4065500B655}" type="parTrans" cxnId="{B8E2EE88-AF32-4619-A097-657D5D53C4F0}">
      <dgm:prSet/>
      <dgm:spPr/>
      <dgm:t>
        <a:bodyPr/>
        <a:lstStyle/>
        <a:p>
          <a:endParaRPr lang="en-US"/>
        </a:p>
      </dgm:t>
    </dgm:pt>
    <dgm:pt modelId="{063AC4DC-1007-4412-9E5A-BBC5F498B1CD}" type="sibTrans" cxnId="{B8E2EE88-AF32-4619-A097-657D5D53C4F0}">
      <dgm:prSet/>
      <dgm:spPr/>
      <dgm:t>
        <a:bodyPr/>
        <a:lstStyle/>
        <a:p>
          <a:endParaRPr lang="en-US"/>
        </a:p>
      </dgm:t>
    </dgm:pt>
    <dgm:pt modelId="{16F032BE-78BA-4ECC-911A-F2FF3B922330}">
      <dgm:prSet custT="1"/>
      <dgm:spPr/>
      <dgm:t>
        <a:bodyPr/>
        <a:lstStyle/>
        <a:p>
          <a:r>
            <a:rPr lang="en-US" sz="1050" dirty="0"/>
            <a:t>User Interface and Visualization</a:t>
          </a:r>
        </a:p>
      </dgm:t>
    </dgm:pt>
    <dgm:pt modelId="{DBC12DAE-A1A8-43B0-A439-75E26FB073E9}" type="parTrans" cxnId="{931AE622-7D78-4713-AA67-A77649247CE8}">
      <dgm:prSet/>
      <dgm:spPr/>
      <dgm:t>
        <a:bodyPr/>
        <a:lstStyle/>
        <a:p>
          <a:endParaRPr lang="en-US"/>
        </a:p>
      </dgm:t>
    </dgm:pt>
    <dgm:pt modelId="{55780D0A-F75A-4617-A597-D9A40208C87E}" type="sibTrans" cxnId="{931AE622-7D78-4713-AA67-A77649247CE8}">
      <dgm:prSet/>
      <dgm:spPr/>
      <dgm:t>
        <a:bodyPr/>
        <a:lstStyle/>
        <a:p>
          <a:endParaRPr lang="en-US"/>
        </a:p>
      </dgm:t>
    </dgm:pt>
    <dgm:pt modelId="{CE8A0EB6-0508-4EC4-BE44-9420E7C3D2B7}">
      <dgm:prSet custT="1"/>
      <dgm:spPr/>
      <dgm:t>
        <a:bodyPr/>
        <a:lstStyle/>
        <a:p>
          <a:endParaRPr lang="en-US" sz="1050" dirty="0"/>
        </a:p>
      </dgm:t>
    </dgm:pt>
    <dgm:pt modelId="{CF636803-E8F8-4BC9-9AE2-A9FA9BC2AF7A}" type="parTrans" cxnId="{5DF7CA74-95F8-4EE1-877D-A5DB7F765540}">
      <dgm:prSet/>
      <dgm:spPr/>
      <dgm:t>
        <a:bodyPr/>
        <a:lstStyle/>
        <a:p>
          <a:endParaRPr lang="en-US"/>
        </a:p>
      </dgm:t>
    </dgm:pt>
    <dgm:pt modelId="{340B5F1C-9B42-458D-8633-D03ECF714FB7}" type="sibTrans" cxnId="{5DF7CA74-95F8-4EE1-877D-A5DB7F765540}">
      <dgm:prSet/>
      <dgm:spPr/>
      <dgm:t>
        <a:bodyPr/>
        <a:lstStyle/>
        <a:p>
          <a:endParaRPr lang="en-US"/>
        </a:p>
      </dgm:t>
    </dgm:pt>
    <dgm:pt modelId="{C5702252-77C5-4042-A57E-180F10D6A05B}">
      <dgm:prSet custT="1"/>
      <dgm:spPr/>
      <dgm:t>
        <a:bodyPr/>
        <a:lstStyle/>
        <a:p>
          <a:r>
            <a:rPr lang="en-US" sz="1050" dirty="0"/>
            <a:t>Production</a:t>
          </a:r>
        </a:p>
      </dgm:t>
    </dgm:pt>
    <dgm:pt modelId="{49264575-C5F3-4823-ADAC-7D2419039C2E}" type="parTrans" cxnId="{C7FF7A21-95DE-4182-B2B3-6D2A95B67ED4}">
      <dgm:prSet/>
      <dgm:spPr/>
      <dgm:t>
        <a:bodyPr/>
        <a:lstStyle/>
        <a:p>
          <a:endParaRPr lang="en-US"/>
        </a:p>
      </dgm:t>
    </dgm:pt>
    <dgm:pt modelId="{B67DCF58-77FD-41DF-B86A-E8B64E7A472B}" type="sibTrans" cxnId="{C7FF7A21-95DE-4182-B2B3-6D2A95B67ED4}">
      <dgm:prSet/>
      <dgm:spPr/>
      <dgm:t>
        <a:bodyPr/>
        <a:lstStyle/>
        <a:p>
          <a:endParaRPr lang="en-US"/>
        </a:p>
      </dgm:t>
    </dgm:pt>
    <dgm:pt modelId="{F52DA74E-615B-4C3C-B815-19DBC9501D86}">
      <dgm:prSet custT="1"/>
      <dgm:spPr/>
      <dgm:t>
        <a:bodyPr/>
        <a:lstStyle/>
        <a:p>
          <a:r>
            <a:rPr lang="en-US" sz="1050" dirty="0"/>
            <a:t>Operations</a:t>
          </a:r>
        </a:p>
      </dgm:t>
    </dgm:pt>
    <dgm:pt modelId="{0BB27917-A347-43FD-A097-80742F1A210B}" type="parTrans" cxnId="{ED6FF57C-60B4-4052-BF5F-943A9A333C47}">
      <dgm:prSet/>
      <dgm:spPr/>
      <dgm:t>
        <a:bodyPr/>
        <a:lstStyle/>
        <a:p>
          <a:endParaRPr lang="en-US"/>
        </a:p>
      </dgm:t>
    </dgm:pt>
    <dgm:pt modelId="{7D07FAA2-E1A7-4B99-8B0B-3697213ED502}" type="sibTrans" cxnId="{ED6FF57C-60B4-4052-BF5F-943A9A333C47}">
      <dgm:prSet/>
      <dgm:spPr/>
      <dgm:t>
        <a:bodyPr/>
        <a:lstStyle/>
        <a:p>
          <a:endParaRPr lang="en-US"/>
        </a:p>
      </dgm:t>
    </dgm:pt>
    <dgm:pt modelId="{8712DDA8-4361-424A-8463-94236C60CB5C}">
      <dgm:prSet custT="1"/>
      <dgm:spPr/>
      <dgm:t>
        <a:bodyPr/>
        <a:lstStyle/>
        <a:p>
          <a:r>
            <a:rPr lang="en-US" sz="1050" dirty="0"/>
            <a:t>Support</a:t>
          </a:r>
        </a:p>
      </dgm:t>
    </dgm:pt>
    <dgm:pt modelId="{4CC0E634-0854-41A2-A79F-E32C08A38898}" type="parTrans" cxnId="{8787A1FF-B596-4660-9562-F9DBE2609167}">
      <dgm:prSet/>
      <dgm:spPr/>
      <dgm:t>
        <a:bodyPr/>
        <a:lstStyle/>
        <a:p>
          <a:endParaRPr lang="en-US"/>
        </a:p>
      </dgm:t>
    </dgm:pt>
    <dgm:pt modelId="{1950CADD-AEFA-4D03-A8FC-E712E4169A6A}" type="sibTrans" cxnId="{8787A1FF-B596-4660-9562-F9DBE2609167}">
      <dgm:prSet/>
      <dgm:spPr/>
      <dgm:t>
        <a:bodyPr/>
        <a:lstStyle/>
        <a:p>
          <a:endParaRPr lang="en-US"/>
        </a:p>
      </dgm:t>
    </dgm:pt>
    <dgm:pt modelId="{AA4D580D-6AE4-4563-8ECF-AF381CE6DB03}">
      <dgm:prSet custT="1"/>
      <dgm:spPr/>
      <dgm:t>
        <a:bodyPr/>
        <a:lstStyle/>
        <a:p>
          <a:r>
            <a:rPr lang="en-US" sz="1050" dirty="0"/>
            <a:t>Governance</a:t>
          </a:r>
        </a:p>
      </dgm:t>
    </dgm:pt>
    <dgm:pt modelId="{34DBC50C-12D3-4CA3-AB11-0994F51D4E49}" type="parTrans" cxnId="{BE8D2B35-75D5-4E81-BC62-1B2D9C8416B3}">
      <dgm:prSet/>
      <dgm:spPr/>
      <dgm:t>
        <a:bodyPr/>
        <a:lstStyle/>
        <a:p>
          <a:endParaRPr lang="en-US"/>
        </a:p>
      </dgm:t>
    </dgm:pt>
    <dgm:pt modelId="{822665D2-672A-4A79-B484-7EEA5945991C}" type="sibTrans" cxnId="{BE8D2B35-75D5-4E81-BC62-1B2D9C8416B3}">
      <dgm:prSet/>
      <dgm:spPr/>
      <dgm:t>
        <a:bodyPr/>
        <a:lstStyle/>
        <a:p>
          <a:endParaRPr lang="en-US"/>
        </a:p>
      </dgm:t>
    </dgm:pt>
    <dgm:pt modelId="{0527103E-353A-4D26-A899-5A85C2C16442}">
      <dgm:prSet custT="1"/>
      <dgm:spPr/>
      <dgm:t>
        <a:bodyPr/>
        <a:lstStyle/>
        <a:p>
          <a:r>
            <a:rPr lang="en-US" sz="1050" dirty="0"/>
            <a:t>Tool diversity</a:t>
          </a:r>
        </a:p>
      </dgm:t>
    </dgm:pt>
    <dgm:pt modelId="{D7A5237E-FC87-4A99-984F-A335D7176514}" type="parTrans" cxnId="{1496259C-3924-431F-A61B-438F2CFE30B3}">
      <dgm:prSet/>
      <dgm:spPr/>
      <dgm:t>
        <a:bodyPr/>
        <a:lstStyle/>
        <a:p>
          <a:endParaRPr lang="en-US"/>
        </a:p>
      </dgm:t>
    </dgm:pt>
    <dgm:pt modelId="{B0CD2103-732C-4235-8E10-DC8CE68708ED}" type="sibTrans" cxnId="{1496259C-3924-431F-A61B-438F2CFE30B3}">
      <dgm:prSet/>
      <dgm:spPr/>
      <dgm:t>
        <a:bodyPr/>
        <a:lstStyle/>
        <a:p>
          <a:endParaRPr lang="en-US"/>
        </a:p>
      </dgm:t>
    </dgm:pt>
    <dgm:pt modelId="{7D03588E-270D-4203-93C5-93F8B4EAE869}">
      <dgm:prSet custT="1"/>
      <dgm:spPr/>
      <dgm:t>
        <a:bodyPr/>
        <a:lstStyle/>
        <a:p>
          <a:r>
            <a:rPr lang="en-US" sz="1050" dirty="0"/>
            <a:t>Org support of Change management</a:t>
          </a:r>
        </a:p>
      </dgm:t>
    </dgm:pt>
    <dgm:pt modelId="{2D2D70B2-03C9-4EB5-8104-4B6AE8E2FE20}" type="parTrans" cxnId="{581011C2-81D1-4C0A-902C-9F988C1B1F89}">
      <dgm:prSet/>
      <dgm:spPr/>
      <dgm:t>
        <a:bodyPr/>
        <a:lstStyle/>
        <a:p>
          <a:endParaRPr lang="en-US"/>
        </a:p>
      </dgm:t>
    </dgm:pt>
    <dgm:pt modelId="{50451085-A5CF-46F5-A568-46EA22C17F75}" type="sibTrans" cxnId="{581011C2-81D1-4C0A-902C-9F988C1B1F89}">
      <dgm:prSet/>
      <dgm:spPr/>
      <dgm:t>
        <a:bodyPr/>
        <a:lstStyle/>
        <a:p>
          <a:endParaRPr lang="en-US"/>
        </a:p>
      </dgm:t>
    </dgm:pt>
    <dgm:pt modelId="{1BD9FAF4-F7AA-48EE-8000-CD4AC3D5B6C8}">
      <dgm:prSet custT="1"/>
      <dgm:spPr/>
      <dgm:t>
        <a:bodyPr/>
        <a:lstStyle/>
        <a:p>
          <a:r>
            <a:rPr lang="en-US" sz="1050" dirty="0"/>
            <a:t>Organizational processes</a:t>
          </a:r>
        </a:p>
      </dgm:t>
    </dgm:pt>
    <dgm:pt modelId="{0D8D4C72-B1B2-463B-BB29-BAEAD665B221}" type="parTrans" cxnId="{11E8F030-80BB-49D4-A0B0-CE078B29AD11}">
      <dgm:prSet/>
      <dgm:spPr/>
      <dgm:t>
        <a:bodyPr/>
        <a:lstStyle/>
        <a:p>
          <a:endParaRPr lang="en-US"/>
        </a:p>
      </dgm:t>
    </dgm:pt>
    <dgm:pt modelId="{9A72B37E-2880-4EED-B829-AE5FDF9BB831}" type="sibTrans" cxnId="{11E8F030-80BB-49D4-A0B0-CE078B29AD11}">
      <dgm:prSet/>
      <dgm:spPr/>
      <dgm:t>
        <a:bodyPr/>
        <a:lstStyle/>
        <a:p>
          <a:endParaRPr lang="en-US"/>
        </a:p>
      </dgm:t>
    </dgm:pt>
    <dgm:pt modelId="{CBFFCD59-2C6E-48EB-87E9-6B8FA94A4FE0}">
      <dgm:prSet custT="1"/>
      <dgm:spPr/>
      <dgm:t>
        <a:bodyPr/>
        <a:lstStyle/>
        <a:p>
          <a:r>
            <a:rPr lang="en-US" sz="1050" dirty="0"/>
            <a:t>Worforce development</a:t>
          </a:r>
        </a:p>
      </dgm:t>
    </dgm:pt>
    <dgm:pt modelId="{4CEA9685-8927-4004-8E6A-B23D95A64589}" type="parTrans" cxnId="{6AFEE94C-018C-4CF9-9FFD-7C999828ACBA}">
      <dgm:prSet/>
      <dgm:spPr/>
      <dgm:t>
        <a:bodyPr/>
        <a:lstStyle/>
        <a:p>
          <a:endParaRPr lang="en-US"/>
        </a:p>
      </dgm:t>
    </dgm:pt>
    <dgm:pt modelId="{40D39D11-5EA4-4F13-8FC6-5E7C789C942C}" type="sibTrans" cxnId="{6AFEE94C-018C-4CF9-9FFD-7C999828ACBA}">
      <dgm:prSet/>
      <dgm:spPr/>
      <dgm:t>
        <a:bodyPr/>
        <a:lstStyle/>
        <a:p>
          <a:endParaRPr lang="en-US"/>
        </a:p>
      </dgm:t>
    </dgm:pt>
    <dgm:pt modelId="{7084ECD4-0AAF-4636-BE6A-8E0D162D8BD4}">
      <dgm:prSet custT="1"/>
      <dgm:spPr/>
      <dgm:t>
        <a:bodyPr/>
        <a:lstStyle/>
        <a:p>
          <a:r>
            <a:rPr lang="en-US" sz="1050" dirty="0"/>
            <a:t>Usage strategy and practice</a:t>
          </a:r>
        </a:p>
      </dgm:t>
    </dgm:pt>
    <dgm:pt modelId="{AAEE5643-DE94-4D66-BE3C-4ABC75314CE2}" type="parTrans" cxnId="{116DD75F-26C9-4338-9078-15AF0E50B793}">
      <dgm:prSet/>
      <dgm:spPr/>
      <dgm:t>
        <a:bodyPr/>
        <a:lstStyle/>
        <a:p>
          <a:endParaRPr lang="en-US"/>
        </a:p>
      </dgm:t>
    </dgm:pt>
    <dgm:pt modelId="{8E86BAE5-B4B3-42A6-BFD8-2F9C6ABE5054}" type="sibTrans" cxnId="{116DD75F-26C9-4338-9078-15AF0E50B793}">
      <dgm:prSet/>
      <dgm:spPr/>
      <dgm:t>
        <a:bodyPr/>
        <a:lstStyle/>
        <a:p>
          <a:endParaRPr lang="en-US"/>
        </a:p>
      </dgm:t>
    </dgm:pt>
    <dgm:pt modelId="{5654DA26-9D2C-4616-8C52-61CB52DF6414}" type="pres">
      <dgm:prSet presAssocID="{95218B0F-5662-4AC6-A13A-AE1E1F6671EC}" presName="Name0" presStyleCnt="0">
        <dgm:presLayoutVars>
          <dgm:dir/>
          <dgm:resizeHandles val="exact"/>
        </dgm:presLayoutVars>
      </dgm:prSet>
      <dgm:spPr/>
    </dgm:pt>
    <dgm:pt modelId="{7C7E1F6A-C123-4BE9-956C-32601F5BC31E}" type="pres">
      <dgm:prSet presAssocID="{95218B0F-5662-4AC6-A13A-AE1E1F6671EC}" presName="fgShape" presStyleLbl="fgShp" presStyleIdx="0" presStyleCnt="1" custScaleY="31893" custLinFactNeighborX="-393" custLinFactNeighborY="42017"/>
      <dgm:spPr>
        <a:solidFill>
          <a:srgbClr val="FFD62F"/>
        </a:solidFill>
      </dgm:spPr>
    </dgm:pt>
    <dgm:pt modelId="{7A5A775B-FFB7-4AD2-81A7-7D024AF12C48}" type="pres">
      <dgm:prSet presAssocID="{95218B0F-5662-4AC6-A13A-AE1E1F6671EC}" presName="linComp" presStyleCnt="0"/>
      <dgm:spPr/>
    </dgm:pt>
    <dgm:pt modelId="{F62900C5-7D6D-4528-8CC3-1D507A066CB5}" type="pres">
      <dgm:prSet presAssocID="{A0A7079B-F9E4-4F68-AF77-55930C678044}" presName="compNode" presStyleCnt="0"/>
      <dgm:spPr/>
    </dgm:pt>
    <dgm:pt modelId="{00F20CE6-941A-4DD4-91A8-1FDE866C6616}" type="pres">
      <dgm:prSet presAssocID="{A0A7079B-F9E4-4F68-AF77-55930C678044}" presName="bkgdShape" presStyleLbl="node1" presStyleIdx="0" presStyleCnt="6"/>
      <dgm:spPr/>
    </dgm:pt>
    <dgm:pt modelId="{26F8BC05-B6D7-49AF-8DB1-78BDCEB48FCB}" type="pres">
      <dgm:prSet presAssocID="{A0A7079B-F9E4-4F68-AF77-55930C678044}" presName="nodeTx" presStyleLbl="node1" presStyleIdx="0" presStyleCnt="6">
        <dgm:presLayoutVars>
          <dgm:bulletEnabled val="1"/>
        </dgm:presLayoutVars>
      </dgm:prSet>
      <dgm:spPr/>
    </dgm:pt>
    <dgm:pt modelId="{0C991B7D-DC25-49A8-BC46-0F2EB3685044}" type="pres">
      <dgm:prSet presAssocID="{A0A7079B-F9E4-4F68-AF77-55930C678044}" presName="invisiNode" presStyleLbl="node1" presStyleIdx="0" presStyleCnt="6"/>
      <dgm:spPr/>
    </dgm:pt>
    <dgm:pt modelId="{6CAB0297-CFD5-4992-B849-B96CD9B10D1A}" type="pres">
      <dgm:prSet presAssocID="{A0A7079B-F9E4-4F68-AF77-55930C678044}" presName="imagNode" presStyleLbl="fgImgPlace1" presStyleIdx="0" presStyleCnt="6"/>
      <dgm:spPr>
        <a:blipFill rotWithShape="1">
          <a:blip xmlns:r="http://schemas.openxmlformats.org/officeDocument/2006/relationships" r:embed="rId1"/>
          <a:stretch>
            <a:fillRect/>
          </a:stretch>
        </a:blipFill>
      </dgm:spPr>
    </dgm:pt>
    <dgm:pt modelId="{46986257-1384-48C1-8FB2-F917C15A38C5}" type="pres">
      <dgm:prSet presAssocID="{955115AB-0E04-486F-BE3F-36F2D859E156}" presName="sibTrans" presStyleLbl="sibTrans2D1" presStyleIdx="0" presStyleCnt="0"/>
      <dgm:spPr/>
    </dgm:pt>
    <dgm:pt modelId="{C0F4D8D8-56CF-4219-A1AB-B0CB7146D1A8}" type="pres">
      <dgm:prSet presAssocID="{2409DBE0-CEB2-4E6F-AE07-EFEC5A59F837}" presName="compNode" presStyleCnt="0"/>
      <dgm:spPr/>
    </dgm:pt>
    <dgm:pt modelId="{67DAA850-0851-4A96-AA01-C47F1F11DE11}" type="pres">
      <dgm:prSet presAssocID="{2409DBE0-CEB2-4E6F-AE07-EFEC5A59F837}" presName="bkgdShape" presStyleLbl="node1" presStyleIdx="1" presStyleCnt="6"/>
      <dgm:spPr/>
    </dgm:pt>
    <dgm:pt modelId="{9FB515E5-D493-4E1F-A443-F58D2D567007}" type="pres">
      <dgm:prSet presAssocID="{2409DBE0-CEB2-4E6F-AE07-EFEC5A59F837}" presName="nodeTx" presStyleLbl="node1" presStyleIdx="1" presStyleCnt="6">
        <dgm:presLayoutVars>
          <dgm:bulletEnabled val="1"/>
        </dgm:presLayoutVars>
      </dgm:prSet>
      <dgm:spPr/>
    </dgm:pt>
    <dgm:pt modelId="{B3F14487-0888-46E4-9593-CB4DA6687ADD}" type="pres">
      <dgm:prSet presAssocID="{2409DBE0-CEB2-4E6F-AE07-EFEC5A59F837}" presName="invisiNode" presStyleLbl="node1" presStyleIdx="1" presStyleCnt="6"/>
      <dgm:spPr/>
    </dgm:pt>
    <dgm:pt modelId="{952F79AE-F164-4B5A-A53B-90C7B9CB4D95}" type="pres">
      <dgm:prSet presAssocID="{2409DBE0-CEB2-4E6F-AE07-EFEC5A59F837}" presName="imagNode" presStyleLbl="fgImgPlace1" presStyleIdx="1" presStyleCnt="6"/>
      <dgm:spPr>
        <a:blipFill rotWithShape="1">
          <a:blip xmlns:r="http://schemas.openxmlformats.org/officeDocument/2006/relationships" r:embed="rId2"/>
          <a:stretch>
            <a:fillRect/>
          </a:stretch>
        </a:blipFill>
      </dgm:spPr>
    </dgm:pt>
    <dgm:pt modelId="{4D3D2433-F458-4C7E-8C3E-61FB6B4DCF46}" type="pres">
      <dgm:prSet presAssocID="{F2DBF9D2-A349-4AC3-AEC4-C5A32D622AE0}" presName="sibTrans" presStyleLbl="sibTrans2D1" presStyleIdx="0" presStyleCnt="0"/>
      <dgm:spPr/>
    </dgm:pt>
    <dgm:pt modelId="{52D8350A-9F1C-4524-8F8D-4035A54940AA}" type="pres">
      <dgm:prSet presAssocID="{CF0A01E4-F955-48A5-87E0-50F8AAF419D7}" presName="compNode" presStyleCnt="0"/>
      <dgm:spPr/>
    </dgm:pt>
    <dgm:pt modelId="{C5FE3634-2284-41E7-B9CF-09CBC98A5719}" type="pres">
      <dgm:prSet presAssocID="{CF0A01E4-F955-48A5-87E0-50F8AAF419D7}" presName="bkgdShape" presStyleLbl="node1" presStyleIdx="2" presStyleCnt="6"/>
      <dgm:spPr/>
    </dgm:pt>
    <dgm:pt modelId="{293FDBE4-FBE0-4055-8435-68E43C6EFEEB}" type="pres">
      <dgm:prSet presAssocID="{CF0A01E4-F955-48A5-87E0-50F8AAF419D7}" presName="nodeTx" presStyleLbl="node1" presStyleIdx="2" presStyleCnt="6">
        <dgm:presLayoutVars>
          <dgm:bulletEnabled val="1"/>
        </dgm:presLayoutVars>
      </dgm:prSet>
      <dgm:spPr/>
    </dgm:pt>
    <dgm:pt modelId="{E594F8D5-7091-410F-A859-0F917BAF4C81}" type="pres">
      <dgm:prSet presAssocID="{CF0A01E4-F955-48A5-87E0-50F8AAF419D7}" presName="invisiNode" presStyleLbl="node1" presStyleIdx="2" presStyleCnt="6"/>
      <dgm:spPr/>
    </dgm:pt>
    <dgm:pt modelId="{7134E9ED-E49A-4FF7-BF33-EB47918AECB6}" type="pres">
      <dgm:prSet presAssocID="{CF0A01E4-F955-48A5-87E0-50F8AAF419D7}" presName="imagNode" presStyleLbl="fgImgPlace1" presStyleIdx="2" presStyleCnt="6"/>
      <dgm:spPr>
        <a:blipFill rotWithShape="1">
          <a:blip xmlns:r="http://schemas.openxmlformats.org/officeDocument/2006/relationships" r:embed="rId3"/>
          <a:stretch>
            <a:fillRect/>
          </a:stretch>
        </a:blipFill>
      </dgm:spPr>
    </dgm:pt>
    <dgm:pt modelId="{93F37DF2-5888-4ECF-8F15-CEF9D90ED719}" type="pres">
      <dgm:prSet presAssocID="{D1001C99-1620-467C-BEF5-1CE245AC7501}" presName="sibTrans" presStyleLbl="sibTrans2D1" presStyleIdx="0" presStyleCnt="0"/>
      <dgm:spPr/>
    </dgm:pt>
    <dgm:pt modelId="{A7C8EF0A-A2AF-4CAB-8052-BA410D06B470}" type="pres">
      <dgm:prSet presAssocID="{F67160D7-DABC-4346-A8A6-9CFF972A8F44}" presName="compNode" presStyleCnt="0"/>
      <dgm:spPr/>
    </dgm:pt>
    <dgm:pt modelId="{77172B09-2472-4917-A16B-D16F6ACD489B}" type="pres">
      <dgm:prSet presAssocID="{F67160D7-DABC-4346-A8A6-9CFF972A8F44}" presName="bkgdShape" presStyleLbl="node1" presStyleIdx="3" presStyleCnt="6"/>
      <dgm:spPr/>
    </dgm:pt>
    <dgm:pt modelId="{30CC384E-DAB9-4119-B5CF-4DBD140C180C}" type="pres">
      <dgm:prSet presAssocID="{F67160D7-DABC-4346-A8A6-9CFF972A8F44}" presName="nodeTx" presStyleLbl="node1" presStyleIdx="3" presStyleCnt="6">
        <dgm:presLayoutVars>
          <dgm:bulletEnabled val="1"/>
        </dgm:presLayoutVars>
      </dgm:prSet>
      <dgm:spPr/>
    </dgm:pt>
    <dgm:pt modelId="{313F2FEF-6E41-4847-93B9-835DA151D13B}" type="pres">
      <dgm:prSet presAssocID="{F67160D7-DABC-4346-A8A6-9CFF972A8F44}" presName="invisiNode" presStyleLbl="node1" presStyleIdx="3" presStyleCnt="6"/>
      <dgm:spPr/>
    </dgm:pt>
    <dgm:pt modelId="{22663A62-1AD5-4C87-B952-3786C8BE0911}" type="pres">
      <dgm:prSet presAssocID="{F67160D7-DABC-4346-A8A6-9CFF972A8F44}" presName="imagNode" presStyleLbl="fgImgPlace1" presStyleIdx="3" presStyleCnt="6"/>
      <dgm:spPr>
        <a:blipFill rotWithShape="1">
          <a:blip xmlns:r="http://schemas.openxmlformats.org/officeDocument/2006/relationships" r:embed="rId4"/>
          <a:stretch>
            <a:fillRect/>
          </a:stretch>
        </a:blipFill>
      </dgm:spPr>
    </dgm:pt>
    <dgm:pt modelId="{834130B7-8A4B-476A-B02C-46BC6431C76B}" type="pres">
      <dgm:prSet presAssocID="{AB811DBF-D042-456E-B66D-7F51C689891E}" presName="sibTrans" presStyleLbl="sibTrans2D1" presStyleIdx="0" presStyleCnt="0"/>
      <dgm:spPr/>
    </dgm:pt>
    <dgm:pt modelId="{FC5586BF-B029-4D38-9F87-6292B6E1F34A}" type="pres">
      <dgm:prSet presAssocID="{FF713341-7AEC-4A1A-A35B-2EF6DFA3411B}" presName="compNode" presStyleCnt="0"/>
      <dgm:spPr/>
    </dgm:pt>
    <dgm:pt modelId="{8F5A2DDB-64CD-43FB-90A7-062EF8D96061}" type="pres">
      <dgm:prSet presAssocID="{FF713341-7AEC-4A1A-A35B-2EF6DFA3411B}" presName="bkgdShape" presStyleLbl="node1" presStyleIdx="4" presStyleCnt="6"/>
      <dgm:spPr/>
    </dgm:pt>
    <dgm:pt modelId="{0660126D-7D50-4572-ABBE-03324A588E37}" type="pres">
      <dgm:prSet presAssocID="{FF713341-7AEC-4A1A-A35B-2EF6DFA3411B}" presName="nodeTx" presStyleLbl="node1" presStyleIdx="4" presStyleCnt="6">
        <dgm:presLayoutVars>
          <dgm:bulletEnabled val="1"/>
        </dgm:presLayoutVars>
      </dgm:prSet>
      <dgm:spPr/>
    </dgm:pt>
    <dgm:pt modelId="{018EC4E3-51DE-404A-917C-FFCC87F0C90E}" type="pres">
      <dgm:prSet presAssocID="{FF713341-7AEC-4A1A-A35B-2EF6DFA3411B}" presName="invisiNode" presStyleLbl="node1" presStyleIdx="4" presStyleCnt="6"/>
      <dgm:spPr/>
    </dgm:pt>
    <dgm:pt modelId="{4F5913E5-2DF8-4F09-9020-A7CC27B7BA36}" type="pres">
      <dgm:prSet presAssocID="{FF713341-7AEC-4A1A-A35B-2EF6DFA3411B}" presName="imagNode" presStyleLbl="fgImgPlace1" presStyleIdx="4" presStyleCnt="6"/>
      <dgm:spPr>
        <a:blipFill rotWithShape="1">
          <a:blip xmlns:r="http://schemas.openxmlformats.org/officeDocument/2006/relationships" r:embed="rId5"/>
          <a:stretch>
            <a:fillRect/>
          </a:stretch>
        </a:blipFill>
      </dgm:spPr>
    </dgm:pt>
    <dgm:pt modelId="{9E21E56C-7AB0-4DCE-B208-CC56CA38D168}" type="pres">
      <dgm:prSet presAssocID="{48B78A49-F539-4E86-A36C-DB961E7BA74E}" presName="sibTrans" presStyleLbl="sibTrans2D1" presStyleIdx="0" presStyleCnt="0"/>
      <dgm:spPr/>
    </dgm:pt>
    <dgm:pt modelId="{6C49D80C-1971-4220-A3CD-EE138B2A307A}" type="pres">
      <dgm:prSet presAssocID="{6EF1E5A9-F6BA-4370-97B0-DA5ED2AF6CBE}" presName="compNode" presStyleCnt="0"/>
      <dgm:spPr/>
    </dgm:pt>
    <dgm:pt modelId="{CA52D7D9-A86E-4EB6-B2CF-B79F2EA35D1F}" type="pres">
      <dgm:prSet presAssocID="{6EF1E5A9-F6BA-4370-97B0-DA5ED2AF6CBE}" presName="bkgdShape" presStyleLbl="node1" presStyleIdx="5" presStyleCnt="6"/>
      <dgm:spPr/>
    </dgm:pt>
    <dgm:pt modelId="{BC274FD4-7EDA-4E14-B9F5-7012F72D2A71}" type="pres">
      <dgm:prSet presAssocID="{6EF1E5A9-F6BA-4370-97B0-DA5ED2AF6CBE}" presName="nodeTx" presStyleLbl="node1" presStyleIdx="5" presStyleCnt="6">
        <dgm:presLayoutVars>
          <dgm:bulletEnabled val="1"/>
        </dgm:presLayoutVars>
      </dgm:prSet>
      <dgm:spPr/>
    </dgm:pt>
    <dgm:pt modelId="{128EF871-C3A6-48A4-BA6E-974C88C57699}" type="pres">
      <dgm:prSet presAssocID="{6EF1E5A9-F6BA-4370-97B0-DA5ED2AF6CBE}" presName="invisiNode" presStyleLbl="node1" presStyleIdx="5" presStyleCnt="6"/>
      <dgm:spPr/>
    </dgm:pt>
    <dgm:pt modelId="{64B30CA1-66BB-4961-B90B-13E2792D623F}" type="pres">
      <dgm:prSet presAssocID="{6EF1E5A9-F6BA-4370-97B0-DA5ED2AF6CBE}" presName="imagNode" presStyleLbl="fgImgPlace1" presStyleIdx="5" presStyleCnt="6"/>
      <dgm:spPr>
        <a:blipFill rotWithShape="1">
          <a:blip xmlns:r="http://schemas.openxmlformats.org/officeDocument/2006/relationships" r:embed="rId6"/>
          <a:stretch>
            <a:fillRect/>
          </a:stretch>
        </a:blipFill>
      </dgm:spPr>
    </dgm:pt>
  </dgm:ptLst>
  <dgm:cxnLst>
    <dgm:cxn modelId="{CA96540A-37D3-4C00-BA89-76A23D742323}" type="presOf" srcId="{F52DA74E-615B-4C3C-B815-19DBC9501D86}" destId="{0660126D-7D50-4572-ABBE-03324A588E37}" srcOrd="1" destOrd="3" presId="urn:microsoft.com/office/officeart/2005/8/layout/hList7"/>
    <dgm:cxn modelId="{B339450B-5F15-4BB7-829F-B63C9C8EC340}" type="presOf" srcId="{4D838616-57A6-4313-9DEA-651B4C214BC1}" destId="{30CC384E-DAB9-4119-B5CF-4DBD140C180C}" srcOrd="1" destOrd="4" presId="urn:microsoft.com/office/officeart/2005/8/layout/hList7"/>
    <dgm:cxn modelId="{6E7AF20B-0C95-4DB4-B8D0-790E14C530D8}" type="presOf" srcId="{8E9EDE5B-311E-43CF-A442-8FAADBE8A626}" destId="{00F20CE6-941A-4DD4-91A8-1FDE866C6616}" srcOrd="0" destOrd="3" presId="urn:microsoft.com/office/officeart/2005/8/layout/hList7"/>
    <dgm:cxn modelId="{2FB84F0D-7220-4766-86E5-FE2522F9A67F}" srcId="{2409DBE0-CEB2-4E6F-AE07-EFEC5A59F837}" destId="{02F1628C-734E-4CC9-8944-D74503271AE9}" srcOrd="3" destOrd="0" parTransId="{384B8DC0-34A7-473B-9D39-278192E421EA}" sibTransId="{238BD9D3-5A44-465F-B2B7-7981BA359990}"/>
    <dgm:cxn modelId="{95CE6A11-1621-4E57-AF2B-DD99A3D725A1}" type="presOf" srcId="{CBFFCD59-2C6E-48EB-87E9-6B8FA94A4FE0}" destId="{BC274FD4-7EDA-4E14-B9F5-7012F72D2A71}" srcOrd="1" destOrd="6" presId="urn:microsoft.com/office/officeart/2005/8/layout/hList7"/>
    <dgm:cxn modelId="{26F2C211-1233-4E4A-B3E0-E3CF3FAFF078}" type="presOf" srcId="{C5702252-77C5-4042-A57E-180F10D6A05B}" destId="{0660126D-7D50-4572-ABBE-03324A588E37}" srcOrd="1" destOrd="2" presId="urn:microsoft.com/office/officeart/2005/8/layout/hList7"/>
    <dgm:cxn modelId="{EB0BC812-D9FF-4B7C-83B1-9CE17D8C2AA9}" type="presOf" srcId="{1BD9FAF4-F7AA-48EE-8000-CD4AC3D5B6C8}" destId="{BC274FD4-7EDA-4E14-B9F5-7012F72D2A71}" srcOrd="1" destOrd="5" presId="urn:microsoft.com/office/officeart/2005/8/layout/hList7"/>
    <dgm:cxn modelId="{56FFA013-B2CC-4787-9B12-AE42600E7C99}" type="presOf" srcId="{AA4D580D-6AE4-4563-8ECF-AF381CE6DB03}" destId="{CA52D7D9-A86E-4EB6-B2CF-B79F2EA35D1F}" srcOrd="0" destOrd="2" presId="urn:microsoft.com/office/officeart/2005/8/layout/hList7"/>
    <dgm:cxn modelId="{34B37D14-3EF9-453F-915F-91DBD73B69A5}" type="presOf" srcId="{8712DDA8-4361-424A-8463-94236C60CB5C}" destId="{0660126D-7D50-4572-ABBE-03324A588E37}" srcOrd="1" destOrd="4" presId="urn:microsoft.com/office/officeart/2005/8/layout/hList7"/>
    <dgm:cxn modelId="{B607EE14-E15B-499A-8C47-37B799A6ACAE}" type="presOf" srcId="{CF0A01E4-F955-48A5-87E0-50F8AAF419D7}" destId="{C5FE3634-2284-41E7-B9CF-09CBC98A5719}" srcOrd="0" destOrd="0" presId="urn:microsoft.com/office/officeart/2005/8/layout/hList7"/>
    <dgm:cxn modelId="{1853E315-E30F-42A0-9FF6-589F197B63F4}" type="presOf" srcId="{EAFFC5B0-F220-4E5A-BD10-36C4AB63E8DC}" destId="{67DAA850-0851-4A96-AA01-C47F1F11DE11}" srcOrd="0" destOrd="2" presId="urn:microsoft.com/office/officeart/2005/8/layout/hList7"/>
    <dgm:cxn modelId="{B8804918-DFF6-4B6E-B741-4F7ECEDAD584}" srcId="{A0A7079B-F9E4-4F68-AF77-55930C678044}" destId="{8E9EDE5B-311E-43CF-A442-8FAADBE8A626}" srcOrd="2" destOrd="0" parTransId="{AA4A8B4C-4A05-4541-BC87-44BC43F62067}" sibTransId="{169B4113-6652-4E14-B9A1-DC4F46101B53}"/>
    <dgm:cxn modelId="{262EF71F-D5FF-4A68-A309-15DF2C4203B8}" type="presOf" srcId="{C847DF86-A9AF-4900-97B1-3B132A862541}" destId="{293FDBE4-FBE0-4055-8435-68E43C6EFEEB}" srcOrd="1" destOrd="4" presId="urn:microsoft.com/office/officeart/2005/8/layout/hList7"/>
    <dgm:cxn modelId="{C7FF7A21-95DE-4182-B2B3-6D2A95B67ED4}" srcId="{FF713341-7AEC-4A1A-A35B-2EF6DFA3411B}" destId="{C5702252-77C5-4042-A57E-180F10D6A05B}" srcOrd="1" destOrd="0" parTransId="{49264575-C5F3-4823-ADAC-7D2419039C2E}" sibTransId="{B67DCF58-77FD-41DF-B86A-E8B64E7A472B}"/>
    <dgm:cxn modelId="{931AE622-7D78-4713-AA67-A77649247CE8}" srcId="{F67160D7-DABC-4346-A8A6-9CFF972A8F44}" destId="{16F032BE-78BA-4ECC-911A-F2FF3B922330}" srcOrd="8" destOrd="0" parTransId="{DBC12DAE-A1A8-43B0-A439-75E26FB073E9}" sibTransId="{55780D0A-F75A-4617-A597-D9A40208C87E}"/>
    <dgm:cxn modelId="{6708EA22-21DB-4D01-B17E-B74E701043D5}" type="presOf" srcId="{D82A9979-2DBF-4DE6-94D9-BE27F20ECB40}" destId="{00F20CE6-941A-4DD4-91A8-1FDE866C6616}" srcOrd="0" destOrd="2" presId="urn:microsoft.com/office/officeart/2005/8/layout/hList7"/>
    <dgm:cxn modelId="{8CF39D24-7D80-4C51-B2DA-6490FEC8008F}" type="presOf" srcId="{01BCD319-CC15-4659-955F-5069D1D13705}" destId="{30CC384E-DAB9-4119-B5CF-4DBD140C180C}" srcOrd="1" destOrd="1" presId="urn:microsoft.com/office/officeart/2005/8/layout/hList7"/>
    <dgm:cxn modelId="{2F73D429-AE3B-46CB-9F0F-62E7CE3E9F01}" type="presOf" srcId="{48B78A49-F539-4E86-A36C-DB961E7BA74E}" destId="{9E21E56C-7AB0-4DCE-B208-CC56CA38D168}" srcOrd="0" destOrd="0" presId="urn:microsoft.com/office/officeart/2005/8/layout/hList7"/>
    <dgm:cxn modelId="{3AD4362C-50B6-4A86-8D3F-1EE544D17B80}" type="presOf" srcId="{EAFFC5B0-F220-4E5A-BD10-36C4AB63E8DC}" destId="{9FB515E5-D493-4E1F-A443-F58D2D567007}" srcOrd="1" destOrd="2" presId="urn:microsoft.com/office/officeart/2005/8/layout/hList7"/>
    <dgm:cxn modelId="{5CEB3E2E-A98A-4754-B8A9-CEB090FD716C}" srcId="{CF0A01E4-F955-48A5-87E0-50F8AAF419D7}" destId="{19276682-65EE-40B6-A603-88DB0AEC8C65}" srcOrd="8" destOrd="0" parTransId="{B9725599-9395-40D3-B13A-0701D0F3950E}" sibTransId="{164B7F78-06C5-4D32-85CA-6EB171010C12}"/>
    <dgm:cxn modelId="{D265FF2E-8458-4810-BF34-6B78FC1EE0DD}" srcId="{2409DBE0-CEB2-4E6F-AE07-EFEC5A59F837}" destId="{D4EA3B6E-3CC6-443C-8351-C33A8417ABEE}" srcOrd="2" destOrd="0" parTransId="{6628DA9E-1F7F-4513-88C4-8B10F6797BDF}" sibTransId="{9E8224C5-19CB-4612-ACA4-1728D07D4C02}"/>
    <dgm:cxn modelId="{11E8F030-80BB-49D4-A0B0-CE078B29AD11}" srcId="{6EF1E5A9-F6BA-4370-97B0-DA5ED2AF6CBE}" destId="{1BD9FAF4-F7AA-48EE-8000-CD4AC3D5B6C8}" srcOrd="4" destOrd="0" parTransId="{0D8D4C72-B1B2-463B-BB29-BAEAD665B221}" sibTransId="{9A72B37E-2880-4EED-B829-AE5FDF9BB831}"/>
    <dgm:cxn modelId="{11347534-E6E0-44A4-9DCA-4D570344D29E}" type="presOf" srcId="{16F032BE-78BA-4ECC-911A-F2FF3B922330}" destId="{77172B09-2472-4917-A16B-D16F6ACD489B}" srcOrd="0" destOrd="9" presId="urn:microsoft.com/office/officeart/2005/8/layout/hList7"/>
    <dgm:cxn modelId="{AF9A9B34-AA54-495F-A648-948E635A4308}" type="presOf" srcId="{2409DBE0-CEB2-4E6F-AE07-EFEC5A59F837}" destId="{67DAA850-0851-4A96-AA01-C47F1F11DE11}" srcOrd="0" destOrd="0" presId="urn:microsoft.com/office/officeart/2005/8/layout/hList7"/>
    <dgm:cxn modelId="{A2F5D034-75E4-4285-8136-918127293D70}" srcId="{CF0A01E4-F955-48A5-87E0-50F8AAF419D7}" destId="{64B4348A-8A41-4094-ADF3-3D6AC9704A27}" srcOrd="1" destOrd="0" parTransId="{21F50B45-6646-416F-B94E-65985E475057}" sibTransId="{B39C2DD5-C19D-46A3-9891-7AFC410DF35B}"/>
    <dgm:cxn modelId="{BE8D2B35-75D5-4E81-BC62-1B2D9C8416B3}" srcId="{6EF1E5A9-F6BA-4370-97B0-DA5ED2AF6CBE}" destId="{AA4D580D-6AE4-4563-8ECF-AF381CE6DB03}" srcOrd="1" destOrd="0" parTransId="{34DBC50C-12D3-4CA3-AB11-0994F51D4E49}" sibTransId="{822665D2-672A-4A79-B484-7EEA5945991C}"/>
    <dgm:cxn modelId="{791FC435-0457-42BA-BB91-5F812BB1D3A0}" type="presOf" srcId="{16F032BE-78BA-4ECC-911A-F2FF3B922330}" destId="{30CC384E-DAB9-4119-B5CF-4DBD140C180C}" srcOrd="1" destOrd="9" presId="urn:microsoft.com/office/officeart/2005/8/layout/hList7"/>
    <dgm:cxn modelId="{A915E835-16DB-403C-9674-7A55A793B712}" type="presOf" srcId="{047DB902-0504-45C0-BF5D-2FF36380210B}" destId="{293FDBE4-FBE0-4055-8435-68E43C6EFEEB}" srcOrd="1" destOrd="3" presId="urn:microsoft.com/office/officeart/2005/8/layout/hList7"/>
    <dgm:cxn modelId="{F3B40936-9A6B-49E9-B8EB-8516FE23E44E}" type="presOf" srcId="{02F1628C-734E-4CC9-8944-D74503271AE9}" destId="{67DAA850-0851-4A96-AA01-C47F1F11DE11}" srcOrd="0" destOrd="4" presId="urn:microsoft.com/office/officeart/2005/8/layout/hList7"/>
    <dgm:cxn modelId="{6E3B7D38-51C6-4CDA-BB5A-9C9AA7114BD7}" type="presOf" srcId="{5127AC4C-EF74-496A-B4ED-45D5DDB40608}" destId="{293FDBE4-FBE0-4055-8435-68E43C6EFEEB}" srcOrd="1" destOrd="6" presId="urn:microsoft.com/office/officeart/2005/8/layout/hList7"/>
    <dgm:cxn modelId="{CC20BB3B-00B2-466F-9D19-D38D52DC55E0}" type="presOf" srcId="{4A5E28BD-9424-4BEE-999D-EFEDB4D96939}" destId="{30CC384E-DAB9-4119-B5CF-4DBD140C180C}" srcOrd="1" destOrd="3" presId="urn:microsoft.com/office/officeart/2005/8/layout/hList7"/>
    <dgm:cxn modelId="{15284C3C-5FAA-40D1-978F-C9737135BE0B}" type="presOf" srcId="{F52DA74E-615B-4C3C-B815-19DBC9501D86}" destId="{8F5A2DDB-64CD-43FB-90A7-062EF8D96061}" srcOrd="0" destOrd="3" presId="urn:microsoft.com/office/officeart/2005/8/layout/hList7"/>
    <dgm:cxn modelId="{BE16073D-84F9-41F4-A3CB-368F38341883}" type="presOf" srcId="{1BD9FAF4-F7AA-48EE-8000-CD4AC3D5B6C8}" destId="{CA52D7D9-A86E-4EB6-B2CF-B79F2EA35D1F}" srcOrd="0" destOrd="5" presId="urn:microsoft.com/office/officeart/2005/8/layout/hList7"/>
    <dgm:cxn modelId="{DA86213D-554F-4742-AD85-13A092365983}" type="presOf" srcId="{92CBEC07-7FAE-490F-8BC3-4BD15DF414AC}" destId="{0660126D-7D50-4572-ABBE-03324A588E37}" srcOrd="1" destOrd="1" presId="urn:microsoft.com/office/officeart/2005/8/layout/hList7"/>
    <dgm:cxn modelId="{2D6BB13D-094F-4D50-9C17-0C7EA7402DE1}" srcId="{F67160D7-DABC-4346-A8A6-9CFF972A8F44}" destId="{4D838616-57A6-4313-9DEA-651B4C214BC1}" srcOrd="3" destOrd="0" parTransId="{7CCA1EC7-06CD-45F5-9203-E6F965048140}" sibTransId="{8760FDA7-256B-408F-804A-0E499EE397E0}"/>
    <dgm:cxn modelId="{DFAE173E-E55D-4EBA-829A-9F4170134C45}" type="presOf" srcId="{2C086FF3-5E07-47F9-998B-E4642F55EC0B}" destId="{30CC384E-DAB9-4119-B5CF-4DBD140C180C}" srcOrd="1" destOrd="6" presId="urn:microsoft.com/office/officeart/2005/8/layout/hList7"/>
    <dgm:cxn modelId="{9D06C73E-FFFE-4540-BB5C-5B98D81662D5}" srcId="{CF0A01E4-F955-48A5-87E0-50F8AAF419D7}" destId="{C847DF86-A9AF-4900-97B1-3B132A862541}" srcOrd="3" destOrd="0" parTransId="{DA2DBC75-B455-4341-8760-30DFD7C67190}" sibTransId="{2F1AD1F9-11E6-43B0-ABED-73CC41F8BA6A}"/>
    <dgm:cxn modelId="{898B4A40-EE23-4D03-8FAA-785255BA644E}" type="presOf" srcId="{D4EA3B6E-3CC6-443C-8351-C33A8417ABEE}" destId="{9FB515E5-D493-4E1F-A443-F58D2D567007}" srcOrd="1" destOrd="3" presId="urn:microsoft.com/office/officeart/2005/8/layout/hList7"/>
    <dgm:cxn modelId="{3005E140-1F65-4FB4-B806-FC6D6983DD23}" type="presOf" srcId="{E23F018B-48AA-4F11-B0F8-D3EB3F223809}" destId="{77172B09-2472-4917-A16B-D16F6ACD489B}" srcOrd="0" destOrd="7" presId="urn:microsoft.com/office/officeart/2005/8/layout/hList7"/>
    <dgm:cxn modelId="{BEC61D41-FCF7-4C7E-9646-31003807271F}" type="presOf" srcId="{7D03588E-270D-4203-93C5-93F8B4EAE869}" destId="{BC274FD4-7EDA-4E14-B9F5-7012F72D2A71}" srcOrd="1" destOrd="4" presId="urn:microsoft.com/office/officeart/2005/8/layout/hList7"/>
    <dgm:cxn modelId="{2DFE2241-E082-4736-8329-235D059820D0}" srcId="{F67160D7-DABC-4346-A8A6-9CFF972A8F44}" destId="{F00389D2-C1D4-4C8A-8299-4EA144AC4C34}" srcOrd="1" destOrd="0" parTransId="{E46862B8-5072-4984-8EB2-8EE38A8307F5}" sibTransId="{840EA78D-93C1-4260-AF15-252A97DDE598}"/>
    <dgm:cxn modelId="{5A520345-C81F-4120-A49E-8052C9750CC5}" type="presOf" srcId="{95218B0F-5662-4AC6-A13A-AE1E1F6671EC}" destId="{5654DA26-9D2C-4616-8C52-61CB52DF6414}" srcOrd="0" destOrd="0" presId="urn:microsoft.com/office/officeart/2005/8/layout/hList7"/>
    <dgm:cxn modelId="{03554F45-25A4-4210-A7C4-B6182629CB8C}" type="presOf" srcId="{C0D1304D-934A-4087-9892-58F41E598000}" destId="{293FDBE4-FBE0-4055-8435-68E43C6EFEEB}" srcOrd="1" destOrd="10" presId="urn:microsoft.com/office/officeart/2005/8/layout/hList7"/>
    <dgm:cxn modelId="{AB545348-AE9B-44AA-91ED-95A310049533}" srcId="{95218B0F-5662-4AC6-A13A-AE1E1F6671EC}" destId="{FF713341-7AEC-4A1A-A35B-2EF6DFA3411B}" srcOrd="4" destOrd="0" parTransId="{49762D63-D6D1-4068-9E94-8D8061B02386}" sibTransId="{48B78A49-F539-4E86-A36C-DB961E7BA74E}"/>
    <dgm:cxn modelId="{E2468948-ED14-4460-9610-41F91D64B6DC}" srcId="{CF0A01E4-F955-48A5-87E0-50F8AAF419D7}" destId="{C4F34559-0AA0-4965-A566-EC441E5C28AD}" srcOrd="4" destOrd="0" parTransId="{C43450DD-4B91-40CF-98F2-509E551D3013}" sibTransId="{0CC39158-FCAB-4878-9590-A77F48492599}"/>
    <dgm:cxn modelId="{71406E4A-86A6-446A-A896-E04982017A70}" srcId="{F67160D7-DABC-4346-A8A6-9CFF972A8F44}" destId="{01BCD319-CC15-4659-955F-5069D1D13705}" srcOrd="0" destOrd="0" parTransId="{1568D891-8A16-498D-BA6C-99F3A6CCE4B0}" sibTransId="{52F010CA-9E86-46AF-8A07-878461412C49}"/>
    <dgm:cxn modelId="{1FD7D54A-BA5F-4DA3-B3CF-D0DB29132684}" type="presOf" srcId="{67AAFA7B-FBCD-4C67-80EF-988CE81B2108}" destId="{293FDBE4-FBE0-4055-8435-68E43C6EFEEB}" srcOrd="1" destOrd="7" presId="urn:microsoft.com/office/officeart/2005/8/layout/hList7"/>
    <dgm:cxn modelId="{A00ADC4C-2200-4AC7-8F3D-20798A33AEDD}" type="presOf" srcId="{CBFFCD59-2C6E-48EB-87E9-6B8FA94A4FE0}" destId="{CA52D7D9-A86E-4EB6-B2CF-B79F2EA35D1F}" srcOrd="0" destOrd="6" presId="urn:microsoft.com/office/officeart/2005/8/layout/hList7"/>
    <dgm:cxn modelId="{6AFEE94C-018C-4CF9-9FFD-7C999828ACBA}" srcId="{6EF1E5A9-F6BA-4370-97B0-DA5ED2AF6CBE}" destId="{CBFFCD59-2C6E-48EB-87E9-6B8FA94A4FE0}" srcOrd="5" destOrd="0" parTransId="{4CEA9685-8927-4004-8E6A-B23D95A64589}" sibTransId="{40D39D11-5EA4-4F13-8FC6-5E7C789C942C}"/>
    <dgm:cxn modelId="{6723F94E-F678-4D09-B4D3-7B161E9D3660}" type="presOf" srcId="{01BCD319-CC15-4659-955F-5069D1D13705}" destId="{77172B09-2472-4917-A16B-D16F6ACD489B}" srcOrd="0" destOrd="1" presId="urn:microsoft.com/office/officeart/2005/8/layout/hList7"/>
    <dgm:cxn modelId="{4EB30752-DE27-4CFC-8958-E9918991D3EF}" srcId="{CF0A01E4-F955-48A5-87E0-50F8AAF419D7}" destId="{C0D1304D-934A-4087-9892-58F41E598000}" srcOrd="9" destOrd="0" parTransId="{68979E7B-11EE-421B-8608-66FAA637821B}" sibTransId="{34FDA22C-7A82-4F4E-9C2F-E25D9F3F0EDE}"/>
    <dgm:cxn modelId="{B21A3955-541D-4561-93F3-0229D6F0059F}" srcId="{2409DBE0-CEB2-4E6F-AE07-EFEC5A59F837}" destId="{8E91AFB8-E370-488A-9652-AC702C68E35E}" srcOrd="0" destOrd="0" parTransId="{6D975BF4-40C8-42E8-89F0-FC83DD6D5683}" sibTransId="{7D160C42-D12C-4516-B88C-A2981BCABC03}"/>
    <dgm:cxn modelId="{A5602258-5572-40BF-86FC-DD791DC57A00}" type="presOf" srcId="{19276682-65EE-40B6-A603-88DB0AEC8C65}" destId="{C5FE3634-2284-41E7-B9CF-09CBC98A5719}" srcOrd="0" destOrd="9" presId="urn:microsoft.com/office/officeart/2005/8/layout/hList7"/>
    <dgm:cxn modelId="{43E4BE58-8170-4A6C-ABE9-8EBEBD1BF338}" type="presOf" srcId="{4D838616-57A6-4313-9DEA-651B4C214BC1}" destId="{77172B09-2472-4917-A16B-D16F6ACD489B}" srcOrd="0" destOrd="4" presId="urn:microsoft.com/office/officeart/2005/8/layout/hList7"/>
    <dgm:cxn modelId="{1711E45A-0D6D-4AD8-A968-F2350642B28C}" srcId="{F67160D7-DABC-4346-A8A6-9CFF972A8F44}" destId="{47567097-D7BD-4006-B140-AA1DBBFAEEA5}" srcOrd="4" destOrd="0" parTransId="{023A5D20-3A0E-4BD1-BABA-5CCC94571290}" sibTransId="{A17D9F38-EE73-472B-991D-F25AC7BE6CB7}"/>
    <dgm:cxn modelId="{9D25295E-2832-4ED2-A0F2-A74AF31D5431}" srcId="{CF0A01E4-F955-48A5-87E0-50F8AAF419D7}" destId="{566F5EE3-E6A0-41B4-9F28-D07A1D6F8211}" srcOrd="0" destOrd="0" parTransId="{DCFBBAB0-8C71-4C1B-A805-74B7967B716A}" sibTransId="{513FB7FC-75F0-4FB3-AB05-DE8D9CAD5F80}"/>
    <dgm:cxn modelId="{116DD75F-26C9-4338-9078-15AF0E50B793}" srcId="{6EF1E5A9-F6BA-4370-97B0-DA5ED2AF6CBE}" destId="{7084ECD4-0AAF-4636-BE6A-8E0D162D8BD4}" srcOrd="6" destOrd="0" parTransId="{AAEE5643-DE94-4D66-BE3C-4ABC75314CE2}" sibTransId="{8E86BAE5-B4B3-42A6-BFD8-2F9C6ABE5054}"/>
    <dgm:cxn modelId="{4ECE2D60-C119-4871-92A5-6A663D8F0531}" srcId="{FF713341-7AEC-4A1A-A35B-2EF6DFA3411B}" destId="{92CBEC07-7FAE-490F-8BC3-4BD15DF414AC}" srcOrd="0" destOrd="0" parTransId="{13BEA162-D647-4039-AF64-5D80DD54020E}" sibTransId="{7C643418-B08F-4F34-842B-71766490A761}"/>
    <dgm:cxn modelId="{6FB8CC60-C131-4EE7-9DB5-F88FE148305B}" type="presOf" srcId="{7084ECD4-0AAF-4636-BE6A-8E0D162D8BD4}" destId="{BC274FD4-7EDA-4E14-B9F5-7012F72D2A71}" srcOrd="1" destOrd="7" presId="urn:microsoft.com/office/officeart/2005/8/layout/hList7"/>
    <dgm:cxn modelId="{3DA00162-7C03-4468-9B18-08A9A11A300B}" srcId="{95218B0F-5662-4AC6-A13A-AE1E1F6671EC}" destId="{2409DBE0-CEB2-4E6F-AE07-EFEC5A59F837}" srcOrd="1" destOrd="0" parTransId="{772C5707-6AD5-4236-88E2-5E3350BA5CA6}" sibTransId="{F2DBF9D2-A349-4AC3-AEC4-C5A32D622AE0}"/>
    <dgm:cxn modelId="{7BCF1F62-6DF0-4646-AE43-D04928BECADE}" type="presOf" srcId="{75536D2C-66E3-42BD-8947-86BCD81BA8CC}" destId="{293FDBE4-FBE0-4055-8435-68E43C6EFEEB}" srcOrd="1" destOrd="8" presId="urn:microsoft.com/office/officeart/2005/8/layout/hList7"/>
    <dgm:cxn modelId="{A85CCF62-B1D2-4AF9-A434-BECC702F57FB}" type="presOf" srcId="{67AAFA7B-FBCD-4C67-80EF-988CE81B2108}" destId="{C5FE3634-2284-41E7-B9CF-09CBC98A5719}" srcOrd="0" destOrd="7" presId="urn:microsoft.com/office/officeart/2005/8/layout/hList7"/>
    <dgm:cxn modelId="{6CC1D162-21B9-4443-93A5-0153062167F7}" srcId="{A0A7079B-F9E4-4F68-AF77-55930C678044}" destId="{D82A9979-2DBF-4DE6-94D9-BE27F20ECB40}" srcOrd="1" destOrd="0" parTransId="{39F0EC7A-F7DD-4871-8173-6D7774024F9D}" sibTransId="{73CAA693-D987-4F02-96BD-110170EB2394}"/>
    <dgm:cxn modelId="{15A04E63-E4D1-4B8E-9346-AF3969B619B0}" type="presOf" srcId="{C4F34559-0AA0-4965-A566-EC441E5C28AD}" destId="{293FDBE4-FBE0-4055-8435-68E43C6EFEEB}" srcOrd="1" destOrd="5" presId="urn:microsoft.com/office/officeart/2005/8/layout/hList7"/>
    <dgm:cxn modelId="{36B23864-A315-4EEA-A4A9-9BE034AE3D80}" type="presOf" srcId="{955115AB-0E04-486F-BE3F-36F2D859E156}" destId="{46986257-1384-48C1-8FB2-F917C15A38C5}" srcOrd="0" destOrd="0" presId="urn:microsoft.com/office/officeart/2005/8/layout/hList7"/>
    <dgm:cxn modelId="{F81F6D64-F1C3-446D-92D7-B67E472CE53D}" type="presOf" srcId="{F67160D7-DABC-4346-A8A6-9CFF972A8F44}" destId="{77172B09-2472-4917-A16B-D16F6ACD489B}" srcOrd="0" destOrd="0" presId="urn:microsoft.com/office/officeart/2005/8/layout/hList7"/>
    <dgm:cxn modelId="{BD37A767-40E5-4F19-A61F-B453B4A25378}" srcId="{2409DBE0-CEB2-4E6F-AE07-EFEC5A59F837}" destId="{7B64F486-E3E9-4AAD-921A-B082DEAD3231}" srcOrd="4" destOrd="0" parTransId="{702621DE-21E9-4189-A78D-494BCE92326F}" sibTransId="{0F7B2FD7-FE59-4126-83B5-B8AA5F002A99}"/>
    <dgm:cxn modelId="{D657F367-52B8-466D-A097-52E0479A9EE4}" type="presOf" srcId="{C0D1304D-934A-4087-9892-58F41E598000}" destId="{C5FE3634-2284-41E7-B9CF-09CBC98A5719}" srcOrd="0" destOrd="10" presId="urn:microsoft.com/office/officeart/2005/8/layout/hList7"/>
    <dgm:cxn modelId="{2B2D8968-067C-4248-9AE3-DA96930528E7}" type="presOf" srcId="{D4EA3B6E-3CC6-443C-8351-C33A8417ABEE}" destId="{67DAA850-0851-4A96-AA01-C47F1F11DE11}" srcOrd="0" destOrd="3" presId="urn:microsoft.com/office/officeart/2005/8/layout/hList7"/>
    <dgm:cxn modelId="{C098706B-CCDA-42B3-91AF-D3513E5726A5}" type="presOf" srcId="{C4F34559-0AA0-4965-A566-EC441E5C28AD}" destId="{C5FE3634-2284-41E7-B9CF-09CBC98A5719}" srcOrd="0" destOrd="5" presId="urn:microsoft.com/office/officeart/2005/8/layout/hList7"/>
    <dgm:cxn modelId="{A0F7146F-ABD5-4F34-9BD5-58522C16ED6F}" type="presOf" srcId="{F67160D7-DABC-4346-A8A6-9CFF972A8F44}" destId="{30CC384E-DAB9-4119-B5CF-4DBD140C180C}" srcOrd="1" destOrd="0" presId="urn:microsoft.com/office/officeart/2005/8/layout/hList7"/>
    <dgm:cxn modelId="{5DF7CA74-95F8-4EE1-877D-A5DB7F765540}" srcId="{F67160D7-DABC-4346-A8A6-9CFF972A8F44}" destId="{CE8A0EB6-0508-4EC4-BE44-9420E7C3D2B7}" srcOrd="9" destOrd="0" parTransId="{CF636803-E8F8-4BC9-9AE2-A9FA9BC2AF7A}" sibTransId="{340B5F1C-9B42-458D-8633-D03ECF714FB7}"/>
    <dgm:cxn modelId="{D55C3375-CD21-4B32-AC50-008C3C24CCED}" type="presOf" srcId="{7B64F486-E3E9-4AAD-921A-B082DEAD3231}" destId="{9FB515E5-D493-4E1F-A443-F58D2D567007}" srcOrd="1" destOrd="5" presId="urn:microsoft.com/office/officeart/2005/8/layout/hList7"/>
    <dgm:cxn modelId="{7F8D3478-ED93-46EC-B327-FEF7BEA18393}" type="presOf" srcId="{A0A7079B-F9E4-4F68-AF77-55930C678044}" destId="{00F20CE6-941A-4DD4-91A8-1FDE866C6616}" srcOrd="0" destOrd="0" presId="urn:microsoft.com/office/officeart/2005/8/layout/hList7"/>
    <dgm:cxn modelId="{ED6FF57C-60B4-4052-BF5F-943A9A333C47}" srcId="{FF713341-7AEC-4A1A-A35B-2EF6DFA3411B}" destId="{F52DA74E-615B-4C3C-B815-19DBC9501D86}" srcOrd="2" destOrd="0" parTransId="{0BB27917-A347-43FD-A097-80742F1A210B}" sibTransId="{7D07FAA2-E1A7-4B99-8B0B-3697213ED502}"/>
    <dgm:cxn modelId="{BF789C7D-6D2C-4B29-BE3F-68C98093704E}" srcId="{A0A7079B-F9E4-4F68-AF77-55930C678044}" destId="{6CD6EE6D-A07F-47B4-AE82-D25090E54A6A}" srcOrd="0" destOrd="0" parTransId="{EEE4FB63-D9CC-49DF-AA92-6050D645A4ED}" sibTransId="{63E1702A-BBCF-4BB2-8B12-F482E83FC7E8}"/>
    <dgm:cxn modelId="{F6DBB37F-8FAB-4F37-9F87-7CA722F267E8}" srcId="{6EF1E5A9-F6BA-4370-97B0-DA5ED2AF6CBE}" destId="{08FF99EA-9CE2-4695-B129-C40C4D0AF311}" srcOrd="0" destOrd="0" parTransId="{5BCA5D19-38EB-4632-B4D8-94D4268D6DA3}" sibTransId="{40F67EF9-ABE0-484D-A9CA-802813D8C0B1}"/>
    <dgm:cxn modelId="{95D84783-729F-40D6-86B7-5A26369517C5}" type="presOf" srcId="{7B64F486-E3E9-4AAD-921A-B082DEAD3231}" destId="{67DAA850-0851-4A96-AA01-C47F1F11DE11}" srcOrd="0" destOrd="5" presId="urn:microsoft.com/office/officeart/2005/8/layout/hList7"/>
    <dgm:cxn modelId="{F6456783-D869-4C2E-A66A-D3C3084D2769}" type="presOf" srcId="{6EF1E5A9-F6BA-4370-97B0-DA5ED2AF6CBE}" destId="{CA52D7D9-A86E-4EB6-B2CF-B79F2EA35D1F}" srcOrd="0" destOrd="0" presId="urn:microsoft.com/office/officeart/2005/8/layout/hList7"/>
    <dgm:cxn modelId="{AF020684-2ACE-4C62-86A5-9EC1818AE548}" type="presOf" srcId="{4A5E28BD-9424-4BEE-999D-EFEDB4D96939}" destId="{77172B09-2472-4917-A16B-D16F6ACD489B}" srcOrd="0" destOrd="3" presId="urn:microsoft.com/office/officeart/2005/8/layout/hList7"/>
    <dgm:cxn modelId="{EAA22985-7CE7-45DB-BFEA-F74A5D6B103E}" srcId="{95218B0F-5662-4AC6-A13A-AE1E1F6671EC}" destId="{CF0A01E4-F955-48A5-87E0-50F8AAF419D7}" srcOrd="2" destOrd="0" parTransId="{D9DA4229-FBFE-4FB8-A754-8CD094167E30}" sibTransId="{D1001C99-1620-467C-BEF5-1CE245AC7501}"/>
    <dgm:cxn modelId="{C289DD86-BFC9-4DA4-B014-FC3783E4E592}" type="presOf" srcId="{6EF1E5A9-F6BA-4370-97B0-DA5ED2AF6CBE}" destId="{BC274FD4-7EDA-4E14-B9F5-7012F72D2A71}" srcOrd="1" destOrd="0" presId="urn:microsoft.com/office/officeart/2005/8/layout/hList7"/>
    <dgm:cxn modelId="{B8E2EE88-AF32-4619-A097-657D5D53C4F0}" srcId="{F67160D7-DABC-4346-A8A6-9CFF972A8F44}" destId="{F2D5C94A-57DC-4759-9625-1697841BB178}" srcOrd="7" destOrd="0" parTransId="{8EF14081-6EE1-456B-A729-B4065500B655}" sibTransId="{063AC4DC-1007-4412-9E5A-BBC5F498B1CD}"/>
    <dgm:cxn modelId="{8B39E289-BADD-41A5-AF44-8C115E056A6E}" type="presOf" srcId="{F00389D2-C1D4-4C8A-8299-4EA144AC4C34}" destId="{30CC384E-DAB9-4119-B5CF-4DBD140C180C}" srcOrd="1" destOrd="2" presId="urn:microsoft.com/office/officeart/2005/8/layout/hList7"/>
    <dgm:cxn modelId="{90C5FB8C-9A99-45C5-93C2-7DCBA9FC5EAC}" type="presOf" srcId="{64B4348A-8A41-4094-ADF3-3D6AC9704A27}" destId="{C5FE3634-2284-41E7-B9CF-09CBC98A5719}" srcOrd="0" destOrd="2" presId="urn:microsoft.com/office/officeart/2005/8/layout/hList7"/>
    <dgm:cxn modelId="{322D658E-BD9B-4548-AEE8-238C3A3A2A28}" type="presOf" srcId="{D1001C99-1620-467C-BEF5-1CE245AC7501}" destId="{93F37DF2-5888-4ECF-8F15-CEF9D90ED719}" srcOrd="0" destOrd="0" presId="urn:microsoft.com/office/officeart/2005/8/layout/hList7"/>
    <dgm:cxn modelId="{C2BEEF8E-5FA6-4920-B112-7FA280488806}" type="presOf" srcId="{CE8A0EB6-0508-4EC4-BE44-9420E7C3D2B7}" destId="{77172B09-2472-4917-A16B-D16F6ACD489B}" srcOrd="0" destOrd="10" presId="urn:microsoft.com/office/officeart/2005/8/layout/hList7"/>
    <dgm:cxn modelId="{4843558F-F720-448E-B67B-3F753179EBFB}" type="presOf" srcId="{64B4348A-8A41-4094-ADF3-3D6AC9704A27}" destId="{293FDBE4-FBE0-4055-8435-68E43C6EFEEB}" srcOrd="1" destOrd="2" presId="urn:microsoft.com/office/officeart/2005/8/layout/hList7"/>
    <dgm:cxn modelId="{98C7F090-7152-4F01-B379-819A1C4757C3}" srcId="{95218B0F-5662-4AC6-A13A-AE1E1F6671EC}" destId="{F67160D7-DABC-4346-A8A6-9CFF972A8F44}" srcOrd="3" destOrd="0" parTransId="{8CCFD4E4-7FBF-4E0B-8F81-44F39D406E8C}" sibTransId="{AB811DBF-D042-456E-B66D-7F51C689891E}"/>
    <dgm:cxn modelId="{AAB62C96-EBD7-4F5E-A130-384E228E72CB}" type="presOf" srcId="{977E6C0C-7A19-488E-B668-A1E8022076A9}" destId="{293FDBE4-FBE0-4055-8435-68E43C6EFEEB}" srcOrd="1" destOrd="11" presId="urn:microsoft.com/office/officeart/2005/8/layout/hList7"/>
    <dgm:cxn modelId="{6A4E3896-67CC-46B2-ABC4-18F4A2096A1C}" type="presOf" srcId="{F00389D2-C1D4-4C8A-8299-4EA144AC4C34}" destId="{77172B09-2472-4917-A16B-D16F6ACD489B}" srcOrd="0" destOrd="2" presId="urn:microsoft.com/office/officeart/2005/8/layout/hList7"/>
    <dgm:cxn modelId="{9D54B996-6341-4BA9-A607-41C61EA85716}" srcId="{F67160D7-DABC-4346-A8A6-9CFF972A8F44}" destId="{E23F018B-48AA-4F11-B0F8-D3EB3F223809}" srcOrd="6" destOrd="0" parTransId="{B464752A-7E74-43FA-A776-60804C9467D5}" sibTransId="{238A102A-B29E-4A99-8637-540EFE9FB45B}"/>
    <dgm:cxn modelId="{F5304099-FD17-439E-8037-FD85BB280E45}" type="presOf" srcId="{8E91AFB8-E370-488A-9652-AC702C68E35E}" destId="{67DAA850-0851-4A96-AA01-C47F1F11DE11}" srcOrd="0" destOrd="1" presId="urn:microsoft.com/office/officeart/2005/8/layout/hList7"/>
    <dgm:cxn modelId="{F797019A-B20F-407D-96A2-7540A95B3B98}" type="presOf" srcId="{AA4D580D-6AE4-4563-8ECF-AF381CE6DB03}" destId="{BC274FD4-7EDA-4E14-B9F5-7012F72D2A71}" srcOrd="1" destOrd="2" presId="urn:microsoft.com/office/officeart/2005/8/layout/hList7"/>
    <dgm:cxn modelId="{4CD75A9B-9F44-4786-A0EC-44DD680C15BE}" type="presOf" srcId="{C847DF86-A9AF-4900-97B1-3B132A862541}" destId="{C5FE3634-2284-41E7-B9CF-09CBC98A5719}" srcOrd="0" destOrd="4" presId="urn:microsoft.com/office/officeart/2005/8/layout/hList7"/>
    <dgm:cxn modelId="{1496259C-3924-431F-A61B-438F2CFE30B3}" srcId="{6EF1E5A9-F6BA-4370-97B0-DA5ED2AF6CBE}" destId="{0527103E-353A-4D26-A899-5A85C2C16442}" srcOrd="2" destOrd="0" parTransId="{D7A5237E-FC87-4A99-984F-A335D7176514}" sibTransId="{B0CD2103-732C-4235-8E10-DC8CE68708ED}"/>
    <dgm:cxn modelId="{00D4729E-7352-424C-A175-586D6DF14BEE}" type="presOf" srcId="{F2D5C94A-57DC-4759-9625-1697841BB178}" destId="{77172B09-2472-4917-A16B-D16F6ACD489B}" srcOrd="0" destOrd="8" presId="urn:microsoft.com/office/officeart/2005/8/layout/hList7"/>
    <dgm:cxn modelId="{6B02FFA0-9357-46DF-9DDB-79ED1AC89661}" type="presOf" srcId="{8E9EDE5B-311E-43CF-A442-8FAADBE8A626}" destId="{26F8BC05-B6D7-49AF-8DB1-78BDCEB48FCB}" srcOrd="1" destOrd="3" presId="urn:microsoft.com/office/officeart/2005/8/layout/hList7"/>
    <dgm:cxn modelId="{171CCEA2-E3CB-4082-B4F7-A8A2D529316B}" type="presOf" srcId="{A0A7079B-F9E4-4F68-AF77-55930C678044}" destId="{26F8BC05-B6D7-49AF-8DB1-78BDCEB48FCB}" srcOrd="1" destOrd="0" presId="urn:microsoft.com/office/officeart/2005/8/layout/hList7"/>
    <dgm:cxn modelId="{60DE1EA4-B62F-4B4A-BE00-B58A6B212ABE}" srcId="{2409DBE0-CEB2-4E6F-AE07-EFEC5A59F837}" destId="{EAFFC5B0-F220-4E5A-BD10-36C4AB63E8DC}" srcOrd="1" destOrd="0" parTransId="{B204B379-382A-4458-94AE-7C555AECA59D}" sibTransId="{B028C4DF-4080-4B0F-BB99-03D892FCF0A3}"/>
    <dgm:cxn modelId="{D2659CA4-D5D2-45C0-ADEF-C39D37B71FA7}" srcId="{CF0A01E4-F955-48A5-87E0-50F8AAF419D7}" destId="{047DB902-0504-45C0-BF5D-2FF36380210B}" srcOrd="2" destOrd="0" parTransId="{1C635B03-10DB-4356-AFC3-7B258F546F04}" sibTransId="{6E0AF41C-6736-4106-9593-21C21405F25F}"/>
    <dgm:cxn modelId="{8CACBBA5-52E8-4C3D-88B8-EDC1CD85AE11}" type="presOf" srcId="{7D03588E-270D-4203-93C5-93F8B4EAE869}" destId="{CA52D7D9-A86E-4EB6-B2CF-B79F2EA35D1F}" srcOrd="0" destOrd="4" presId="urn:microsoft.com/office/officeart/2005/8/layout/hList7"/>
    <dgm:cxn modelId="{950964A6-EC71-452C-A06D-B6627D2A52E7}" type="presOf" srcId="{19276682-65EE-40B6-A603-88DB0AEC8C65}" destId="{293FDBE4-FBE0-4055-8435-68E43C6EFEEB}" srcOrd="1" destOrd="9" presId="urn:microsoft.com/office/officeart/2005/8/layout/hList7"/>
    <dgm:cxn modelId="{C7C91FA9-423A-45B0-B92E-8ECD063A4385}" type="presOf" srcId="{047DB902-0504-45C0-BF5D-2FF36380210B}" destId="{C5FE3634-2284-41E7-B9CF-09CBC98A5719}" srcOrd="0" destOrd="3" presId="urn:microsoft.com/office/officeart/2005/8/layout/hList7"/>
    <dgm:cxn modelId="{6BB199AA-B1EE-412F-B72C-DCD5EF3EB801}" srcId="{CF0A01E4-F955-48A5-87E0-50F8AAF419D7}" destId="{977E6C0C-7A19-488E-B668-A1E8022076A9}" srcOrd="10" destOrd="0" parTransId="{123B6D27-663E-4C10-A1A1-47C4E4F16B9D}" sibTransId="{D99DD5BC-433A-4D8B-9028-ADA9A26B4EFE}"/>
    <dgm:cxn modelId="{8A49B9AB-FBB4-4B24-A7B7-8F4E37389261}" type="presOf" srcId="{F2DBF9D2-A349-4AC3-AEC4-C5A32D622AE0}" destId="{4D3D2433-F458-4C7E-8C3E-61FB6B4DCF46}" srcOrd="0" destOrd="0" presId="urn:microsoft.com/office/officeart/2005/8/layout/hList7"/>
    <dgm:cxn modelId="{AA17CEAB-9DF4-4FE1-A437-F8D8360F01EE}" type="presOf" srcId="{0527103E-353A-4D26-A899-5A85C2C16442}" destId="{CA52D7D9-A86E-4EB6-B2CF-B79F2EA35D1F}" srcOrd="0" destOrd="3" presId="urn:microsoft.com/office/officeart/2005/8/layout/hList7"/>
    <dgm:cxn modelId="{6746DCAD-9611-4CD3-B368-124575C60F61}" type="presOf" srcId="{F2D5C94A-57DC-4759-9625-1697841BB178}" destId="{30CC384E-DAB9-4119-B5CF-4DBD140C180C}" srcOrd="1" destOrd="8" presId="urn:microsoft.com/office/officeart/2005/8/layout/hList7"/>
    <dgm:cxn modelId="{DAEC4EB1-A776-42F4-938A-986FA93E4CB4}" type="presOf" srcId="{8712DDA8-4361-424A-8463-94236C60CB5C}" destId="{8F5A2DDB-64CD-43FB-90A7-062EF8D96061}" srcOrd="0" destOrd="4" presId="urn:microsoft.com/office/officeart/2005/8/layout/hList7"/>
    <dgm:cxn modelId="{B4B367B1-4F91-4105-8CB5-9A5BEBCBA6C4}" type="presOf" srcId="{7084ECD4-0AAF-4636-BE6A-8E0D162D8BD4}" destId="{CA52D7D9-A86E-4EB6-B2CF-B79F2EA35D1F}" srcOrd="0" destOrd="7" presId="urn:microsoft.com/office/officeart/2005/8/layout/hList7"/>
    <dgm:cxn modelId="{F2561BB4-7A83-4343-94A4-CF76E4CA1E9B}" type="presOf" srcId="{0527103E-353A-4D26-A899-5A85C2C16442}" destId="{BC274FD4-7EDA-4E14-B9F5-7012F72D2A71}" srcOrd="1" destOrd="3" presId="urn:microsoft.com/office/officeart/2005/8/layout/hList7"/>
    <dgm:cxn modelId="{7EF9A1B4-4522-4114-878E-53F24840BF75}" srcId="{CF0A01E4-F955-48A5-87E0-50F8AAF419D7}" destId="{75536D2C-66E3-42BD-8947-86BCD81BA8CC}" srcOrd="7" destOrd="0" parTransId="{C4ED36EA-02C8-429C-92C0-152EE1C5E78F}" sibTransId="{52388D4B-0CCC-4E3E-8BCA-DFD442148C80}"/>
    <dgm:cxn modelId="{FAC894B5-01DA-4154-8165-AAC401F26D89}" srcId="{95218B0F-5662-4AC6-A13A-AE1E1F6671EC}" destId="{6EF1E5A9-F6BA-4370-97B0-DA5ED2AF6CBE}" srcOrd="5" destOrd="0" parTransId="{93BD44F1-AA44-4856-8378-ABE8C2E0009B}" sibTransId="{D7D5C18C-D6C2-42F1-B2EE-06AB6FA5695B}"/>
    <dgm:cxn modelId="{374EE1B6-20F8-46C8-90F4-DEF704BAA58F}" type="presOf" srcId="{AB811DBF-D042-456E-B66D-7F51C689891E}" destId="{834130B7-8A4B-476A-B02C-46BC6431C76B}" srcOrd="0" destOrd="0" presId="urn:microsoft.com/office/officeart/2005/8/layout/hList7"/>
    <dgm:cxn modelId="{5DC4F4B6-3DFC-424D-92E2-A05FF8FB7525}" type="presOf" srcId="{566F5EE3-E6A0-41B4-9F28-D07A1D6F8211}" destId="{293FDBE4-FBE0-4055-8435-68E43C6EFEEB}" srcOrd="1" destOrd="1" presId="urn:microsoft.com/office/officeart/2005/8/layout/hList7"/>
    <dgm:cxn modelId="{B6AF80BA-38EF-47A7-9F37-F0E9ECE4A593}" type="presOf" srcId="{566F5EE3-E6A0-41B4-9F28-D07A1D6F8211}" destId="{C5FE3634-2284-41E7-B9CF-09CBC98A5719}" srcOrd="0" destOrd="1" presId="urn:microsoft.com/office/officeart/2005/8/layout/hList7"/>
    <dgm:cxn modelId="{87EB27BD-1FE1-4B2C-A885-A2CCF542D404}" type="presOf" srcId="{977E6C0C-7A19-488E-B668-A1E8022076A9}" destId="{C5FE3634-2284-41E7-B9CF-09CBC98A5719}" srcOrd="0" destOrd="11" presId="urn:microsoft.com/office/officeart/2005/8/layout/hList7"/>
    <dgm:cxn modelId="{B13A12C1-631E-4AAB-AFBF-4C4226CD7246}" type="presOf" srcId="{8E91AFB8-E370-488A-9652-AC702C68E35E}" destId="{9FB515E5-D493-4E1F-A443-F58D2D567007}" srcOrd="1" destOrd="1" presId="urn:microsoft.com/office/officeart/2005/8/layout/hList7"/>
    <dgm:cxn modelId="{581011C2-81D1-4C0A-902C-9F988C1B1F89}" srcId="{6EF1E5A9-F6BA-4370-97B0-DA5ED2AF6CBE}" destId="{7D03588E-270D-4203-93C5-93F8B4EAE869}" srcOrd="3" destOrd="0" parTransId="{2D2D70B2-03C9-4EB5-8104-4B6AE8E2FE20}" sibTransId="{50451085-A5CF-46F5-A568-46EA22C17F75}"/>
    <dgm:cxn modelId="{35A4C9C4-83AD-4C2D-82FF-EC248018B207}" type="presOf" srcId="{47567097-D7BD-4006-B140-AA1DBBFAEEA5}" destId="{30CC384E-DAB9-4119-B5CF-4DBD140C180C}" srcOrd="1" destOrd="5" presId="urn:microsoft.com/office/officeart/2005/8/layout/hList7"/>
    <dgm:cxn modelId="{1DA4F9C4-3EC2-49C7-8874-907FA50B5586}" type="presOf" srcId="{CF0A01E4-F955-48A5-87E0-50F8AAF419D7}" destId="{293FDBE4-FBE0-4055-8435-68E43C6EFEEB}" srcOrd="1" destOrd="0" presId="urn:microsoft.com/office/officeart/2005/8/layout/hList7"/>
    <dgm:cxn modelId="{FD94FEC4-A7DA-47D6-BB6B-BD6471DEB893}" type="presOf" srcId="{92CBEC07-7FAE-490F-8BC3-4BD15DF414AC}" destId="{8F5A2DDB-64CD-43FB-90A7-062EF8D96061}" srcOrd="0" destOrd="1" presId="urn:microsoft.com/office/officeart/2005/8/layout/hList7"/>
    <dgm:cxn modelId="{313C35C7-EB23-4150-8BEC-554D905DB07F}" srcId="{95218B0F-5662-4AC6-A13A-AE1E1F6671EC}" destId="{A0A7079B-F9E4-4F68-AF77-55930C678044}" srcOrd="0" destOrd="0" parTransId="{4DD8CD25-31D4-4597-B490-122AE00BAEFC}" sibTransId="{955115AB-0E04-486F-BE3F-36F2D859E156}"/>
    <dgm:cxn modelId="{55DF12CC-A45C-40A1-8D36-671AF9B54DD0}" type="presOf" srcId="{D82A9979-2DBF-4DE6-94D9-BE27F20ECB40}" destId="{26F8BC05-B6D7-49AF-8DB1-78BDCEB48FCB}" srcOrd="1" destOrd="2" presId="urn:microsoft.com/office/officeart/2005/8/layout/hList7"/>
    <dgm:cxn modelId="{4F0E3DCC-CB63-49EE-8B99-191DDCF31FFB}" type="presOf" srcId="{5127AC4C-EF74-496A-B4ED-45D5DDB40608}" destId="{C5FE3634-2284-41E7-B9CF-09CBC98A5719}" srcOrd="0" destOrd="6" presId="urn:microsoft.com/office/officeart/2005/8/layout/hList7"/>
    <dgm:cxn modelId="{022BBDD3-986E-401C-9A9E-7EEE734D802E}" type="presOf" srcId="{08FF99EA-9CE2-4695-B129-C40C4D0AF311}" destId="{CA52D7D9-A86E-4EB6-B2CF-B79F2EA35D1F}" srcOrd="0" destOrd="1" presId="urn:microsoft.com/office/officeart/2005/8/layout/hList7"/>
    <dgm:cxn modelId="{47F84DD7-0E2B-41C7-B364-9711EF7F33E5}" type="presOf" srcId="{E23F018B-48AA-4F11-B0F8-D3EB3F223809}" destId="{30CC384E-DAB9-4119-B5CF-4DBD140C180C}" srcOrd="1" destOrd="7" presId="urn:microsoft.com/office/officeart/2005/8/layout/hList7"/>
    <dgm:cxn modelId="{DA2B1BDA-BED0-4932-B207-7DC226DAD848}" type="presOf" srcId="{47567097-D7BD-4006-B140-AA1DBBFAEEA5}" destId="{77172B09-2472-4917-A16B-D16F6ACD489B}" srcOrd="0" destOrd="5" presId="urn:microsoft.com/office/officeart/2005/8/layout/hList7"/>
    <dgm:cxn modelId="{EA02AADA-B553-4777-B46E-4CDA488586BB}" srcId="{F67160D7-DABC-4346-A8A6-9CFF972A8F44}" destId="{2C086FF3-5E07-47F9-998B-E4642F55EC0B}" srcOrd="5" destOrd="0" parTransId="{5E7CE927-913F-4A91-9EC3-A0D5B19394C9}" sibTransId="{EDD81BB5-71FA-4397-A32E-8FFC159D5FB7}"/>
    <dgm:cxn modelId="{93E628DD-E671-4BD1-B277-912F13581395}" type="presOf" srcId="{08FF99EA-9CE2-4695-B129-C40C4D0AF311}" destId="{BC274FD4-7EDA-4E14-B9F5-7012F72D2A71}" srcOrd="1" destOrd="1" presId="urn:microsoft.com/office/officeart/2005/8/layout/hList7"/>
    <dgm:cxn modelId="{0CD2E0DD-2F73-4F51-9D19-41FF4AA42ED7}" type="presOf" srcId="{2C086FF3-5E07-47F9-998B-E4642F55EC0B}" destId="{77172B09-2472-4917-A16B-D16F6ACD489B}" srcOrd="0" destOrd="6" presId="urn:microsoft.com/office/officeart/2005/8/layout/hList7"/>
    <dgm:cxn modelId="{CE986ADE-F92E-4664-9300-DF57929FA1EC}" type="presOf" srcId="{FF713341-7AEC-4A1A-A35B-2EF6DFA3411B}" destId="{0660126D-7D50-4572-ABBE-03324A588E37}" srcOrd="1" destOrd="0" presId="urn:microsoft.com/office/officeart/2005/8/layout/hList7"/>
    <dgm:cxn modelId="{CB2214E1-BFB3-4B91-8224-0E01883E817B}" type="presOf" srcId="{02F1628C-734E-4CC9-8944-D74503271AE9}" destId="{9FB515E5-D493-4E1F-A443-F58D2D567007}" srcOrd="1" destOrd="4" presId="urn:microsoft.com/office/officeart/2005/8/layout/hList7"/>
    <dgm:cxn modelId="{2F5C9CE3-7AFD-4230-953C-4FACE8E998CF}" type="presOf" srcId="{6CD6EE6D-A07F-47B4-AE82-D25090E54A6A}" destId="{26F8BC05-B6D7-49AF-8DB1-78BDCEB48FCB}" srcOrd="1" destOrd="1" presId="urn:microsoft.com/office/officeart/2005/8/layout/hList7"/>
    <dgm:cxn modelId="{64B227E6-F63E-4D27-8DA9-D71D874CBE61}" srcId="{CF0A01E4-F955-48A5-87E0-50F8AAF419D7}" destId="{67AAFA7B-FBCD-4C67-80EF-988CE81B2108}" srcOrd="6" destOrd="0" parTransId="{A3084CBF-19B1-43E3-AF13-2736513314D8}" sibTransId="{376FE0EA-DEC8-4448-8CD9-6027239E2727}"/>
    <dgm:cxn modelId="{80B5FEEB-BCD5-49E2-AD3A-B5B5C7582B1A}" type="presOf" srcId="{2409DBE0-CEB2-4E6F-AE07-EFEC5A59F837}" destId="{9FB515E5-D493-4E1F-A443-F58D2D567007}" srcOrd="1" destOrd="0" presId="urn:microsoft.com/office/officeart/2005/8/layout/hList7"/>
    <dgm:cxn modelId="{8F2BA5ED-ADFE-4588-AA61-DF26AD9176A2}" type="presOf" srcId="{C5702252-77C5-4042-A57E-180F10D6A05B}" destId="{8F5A2DDB-64CD-43FB-90A7-062EF8D96061}" srcOrd="0" destOrd="2" presId="urn:microsoft.com/office/officeart/2005/8/layout/hList7"/>
    <dgm:cxn modelId="{BB2C05F0-2EE4-44BE-A755-4143B9FD4E33}" type="presOf" srcId="{CE8A0EB6-0508-4EC4-BE44-9420E7C3D2B7}" destId="{30CC384E-DAB9-4119-B5CF-4DBD140C180C}" srcOrd="1" destOrd="10" presId="urn:microsoft.com/office/officeart/2005/8/layout/hList7"/>
    <dgm:cxn modelId="{801592F2-5346-47F1-B97D-B51D656B7AD8}" srcId="{CF0A01E4-F955-48A5-87E0-50F8AAF419D7}" destId="{5127AC4C-EF74-496A-B4ED-45D5DDB40608}" srcOrd="5" destOrd="0" parTransId="{78EB0108-8763-41F0-BF60-0A18826544EC}" sibTransId="{07CE4E0A-3CCB-47C6-BE28-AAAA9010CBD4}"/>
    <dgm:cxn modelId="{BFE4F5FA-B8C5-4C84-9587-C73168757D1C}" srcId="{F67160D7-DABC-4346-A8A6-9CFF972A8F44}" destId="{4A5E28BD-9424-4BEE-999D-EFEDB4D96939}" srcOrd="2" destOrd="0" parTransId="{7344E1BC-3659-4C41-9C03-5C4D3DE1595D}" sibTransId="{BE2E192B-0D05-4A6B-BAD0-F88A7D77D7CA}"/>
    <dgm:cxn modelId="{EA9785FB-29EA-4CC2-B73D-D58E8D662455}" type="presOf" srcId="{6CD6EE6D-A07F-47B4-AE82-D25090E54A6A}" destId="{00F20CE6-941A-4DD4-91A8-1FDE866C6616}" srcOrd="0" destOrd="1" presId="urn:microsoft.com/office/officeart/2005/8/layout/hList7"/>
    <dgm:cxn modelId="{023286FD-0840-4CCA-9BF0-E493D9946565}" type="presOf" srcId="{FF713341-7AEC-4A1A-A35B-2EF6DFA3411B}" destId="{8F5A2DDB-64CD-43FB-90A7-062EF8D96061}" srcOrd="0" destOrd="0" presId="urn:microsoft.com/office/officeart/2005/8/layout/hList7"/>
    <dgm:cxn modelId="{AA94D8FD-8238-48CA-B282-0599C5B57E4F}" type="presOf" srcId="{75536D2C-66E3-42BD-8947-86BCD81BA8CC}" destId="{C5FE3634-2284-41E7-B9CF-09CBC98A5719}" srcOrd="0" destOrd="8" presId="urn:microsoft.com/office/officeart/2005/8/layout/hList7"/>
    <dgm:cxn modelId="{8787A1FF-B596-4660-9562-F9DBE2609167}" srcId="{FF713341-7AEC-4A1A-A35B-2EF6DFA3411B}" destId="{8712DDA8-4361-424A-8463-94236C60CB5C}" srcOrd="3" destOrd="0" parTransId="{4CC0E634-0854-41A2-A79F-E32C08A38898}" sibTransId="{1950CADD-AEFA-4D03-A8FC-E712E4169A6A}"/>
    <dgm:cxn modelId="{90F48E3F-B14B-4790-88BC-15A882816258}" type="presParOf" srcId="{5654DA26-9D2C-4616-8C52-61CB52DF6414}" destId="{7C7E1F6A-C123-4BE9-956C-32601F5BC31E}" srcOrd="0" destOrd="0" presId="urn:microsoft.com/office/officeart/2005/8/layout/hList7"/>
    <dgm:cxn modelId="{E890EF11-127F-4FED-A70F-536083B1DE1A}" type="presParOf" srcId="{5654DA26-9D2C-4616-8C52-61CB52DF6414}" destId="{7A5A775B-FFB7-4AD2-81A7-7D024AF12C48}" srcOrd="1" destOrd="0" presId="urn:microsoft.com/office/officeart/2005/8/layout/hList7"/>
    <dgm:cxn modelId="{DE918A99-6C7E-432D-BCF9-E1D787948BB4}" type="presParOf" srcId="{7A5A775B-FFB7-4AD2-81A7-7D024AF12C48}" destId="{F62900C5-7D6D-4528-8CC3-1D507A066CB5}" srcOrd="0" destOrd="0" presId="urn:microsoft.com/office/officeart/2005/8/layout/hList7"/>
    <dgm:cxn modelId="{BDFAA157-BB1C-4F2C-BECC-9ACA17D94EC7}" type="presParOf" srcId="{F62900C5-7D6D-4528-8CC3-1D507A066CB5}" destId="{00F20CE6-941A-4DD4-91A8-1FDE866C6616}" srcOrd="0" destOrd="0" presId="urn:microsoft.com/office/officeart/2005/8/layout/hList7"/>
    <dgm:cxn modelId="{ADCC2B97-0B6E-4184-A9EC-2C8EEE185B54}" type="presParOf" srcId="{F62900C5-7D6D-4528-8CC3-1D507A066CB5}" destId="{26F8BC05-B6D7-49AF-8DB1-78BDCEB48FCB}" srcOrd="1" destOrd="0" presId="urn:microsoft.com/office/officeart/2005/8/layout/hList7"/>
    <dgm:cxn modelId="{1E67E67F-93DD-4CE0-9E41-57DD6E3DADBE}" type="presParOf" srcId="{F62900C5-7D6D-4528-8CC3-1D507A066CB5}" destId="{0C991B7D-DC25-49A8-BC46-0F2EB3685044}" srcOrd="2" destOrd="0" presId="urn:microsoft.com/office/officeart/2005/8/layout/hList7"/>
    <dgm:cxn modelId="{182E6E9B-D54B-4103-B5F3-38C0FEA14CFD}" type="presParOf" srcId="{F62900C5-7D6D-4528-8CC3-1D507A066CB5}" destId="{6CAB0297-CFD5-4992-B849-B96CD9B10D1A}" srcOrd="3" destOrd="0" presId="urn:microsoft.com/office/officeart/2005/8/layout/hList7"/>
    <dgm:cxn modelId="{5CEB51F1-6375-470F-AA80-CDADFD7616F4}" type="presParOf" srcId="{7A5A775B-FFB7-4AD2-81A7-7D024AF12C48}" destId="{46986257-1384-48C1-8FB2-F917C15A38C5}" srcOrd="1" destOrd="0" presId="urn:microsoft.com/office/officeart/2005/8/layout/hList7"/>
    <dgm:cxn modelId="{C407A259-C40C-4CDA-AE1C-308D8F45628E}" type="presParOf" srcId="{7A5A775B-FFB7-4AD2-81A7-7D024AF12C48}" destId="{C0F4D8D8-56CF-4219-A1AB-B0CB7146D1A8}" srcOrd="2" destOrd="0" presId="urn:microsoft.com/office/officeart/2005/8/layout/hList7"/>
    <dgm:cxn modelId="{E40CA42D-2606-4CC3-8653-816A3EEDF74D}" type="presParOf" srcId="{C0F4D8D8-56CF-4219-A1AB-B0CB7146D1A8}" destId="{67DAA850-0851-4A96-AA01-C47F1F11DE11}" srcOrd="0" destOrd="0" presId="urn:microsoft.com/office/officeart/2005/8/layout/hList7"/>
    <dgm:cxn modelId="{52B9EE71-2612-44F7-8BE5-3977C4867297}" type="presParOf" srcId="{C0F4D8D8-56CF-4219-A1AB-B0CB7146D1A8}" destId="{9FB515E5-D493-4E1F-A443-F58D2D567007}" srcOrd="1" destOrd="0" presId="urn:microsoft.com/office/officeart/2005/8/layout/hList7"/>
    <dgm:cxn modelId="{CAFEEA3D-0A44-4783-9505-FAF7C52840C1}" type="presParOf" srcId="{C0F4D8D8-56CF-4219-A1AB-B0CB7146D1A8}" destId="{B3F14487-0888-46E4-9593-CB4DA6687ADD}" srcOrd="2" destOrd="0" presId="urn:microsoft.com/office/officeart/2005/8/layout/hList7"/>
    <dgm:cxn modelId="{21A20CC8-A77E-411C-A703-5FFDCA399172}" type="presParOf" srcId="{C0F4D8D8-56CF-4219-A1AB-B0CB7146D1A8}" destId="{952F79AE-F164-4B5A-A53B-90C7B9CB4D95}" srcOrd="3" destOrd="0" presId="urn:microsoft.com/office/officeart/2005/8/layout/hList7"/>
    <dgm:cxn modelId="{41B4EC2F-B24E-40F0-8FD7-62E41D9CCFB8}" type="presParOf" srcId="{7A5A775B-FFB7-4AD2-81A7-7D024AF12C48}" destId="{4D3D2433-F458-4C7E-8C3E-61FB6B4DCF46}" srcOrd="3" destOrd="0" presId="urn:microsoft.com/office/officeart/2005/8/layout/hList7"/>
    <dgm:cxn modelId="{8EE79676-B5B8-4E53-8A46-7EE6771D4356}" type="presParOf" srcId="{7A5A775B-FFB7-4AD2-81A7-7D024AF12C48}" destId="{52D8350A-9F1C-4524-8F8D-4035A54940AA}" srcOrd="4" destOrd="0" presId="urn:microsoft.com/office/officeart/2005/8/layout/hList7"/>
    <dgm:cxn modelId="{42758ADB-DBED-4591-A9B8-DCD32AFC4997}" type="presParOf" srcId="{52D8350A-9F1C-4524-8F8D-4035A54940AA}" destId="{C5FE3634-2284-41E7-B9CF-09CBC98A5719}" srcOrd="0" destOrd="0" presId="urn:microsoft.com/office/officeart/2005/8/layout/hList7"/>
    <dgm:cxn modelId="{326C0749-D01D-416D-B987-2357B0089F95}" type="presParOf" srcId="{52D8350A-9F1C-4524-8F8D-4035A54940AA}" destId="{293FDBE4-FBE0-4055-8435-68E43C6EFEEB}" srcOrd="1" destOrd="0" presId="urn:microsoft.com/office/officeart/2005/8/layout/hList7"/>
    <dgm:cxn modelId="{D968D5E1-7909-4A43-996A-E8CA2AECB923}" type="presParOf" srcId="{52D8350A-9F1C-4524-8F8D-4035A54940AA}" destId="{E594F8D5-7091-410F-A859-0F917BAF4C81}" srcOrd="2" destOrd="0" presId="urn:microsoft.com/office/officeart/2005/8/layout/hList7"/>
    <dgm:cxn modelId="{F120A176-6409-4BE0-B14C-02C0AA23ED1A}" type="presParOf" srcId="{52D8350A-9F1C-4524-8F8D-4035A54940AA}" destId="{7134E9ED-E49A-4FF7-BF33-EB47918AECB6}" srcOrd="3" destOrd="0" presId="urn:microsoft.com/office/officeart/2005/8/layout/hList7"/>
    <dgm:cxn modelId="{D07588D4-A74E-44D9-8023-9706625DC2B3}" type="presParOf" srcId="{7A5A775B-FFB7-4AD2-81A7-7D024AF12C48}" destId="{93F37DF2-5888-4ECF-8F15-CEF9D90ED719}" srcOrd="5" destOrd="0" presId="urn:microsoft.com/office/officeart/2005/8/layout/hList7"/>
    <dgm:cxn modelId="{493AD3C6-79CE-477A-874D-6E413470E88C}" type="presParOf" srcId="{7A5A775B-FFB7-4AD2-81A7-7D024AF12C48}" destId="{A7C8EF0A-A2AF-4CAB-8052-BA410D06B470}" srcOrd="6" destOrd="0" presId="urn:microsoft.com/office/officeart/2005/8/layout/hList7"/>
    <dgm:cxn modelId="{BD2058B8-ABDC-4E4E-830A-D371DF6998E4}" type="presParOf" srcId="{A7C8EF0A-A2AF-4CAB-8052-BA410D06B470}" destId="{77172B09-2472-4917-A16B-D16F6ACD489B}" srcOrd="0" destOrd="0" presId="urn:microsoft.com/office/officeart/2005/8/layout/hList7"/>
    <dgm:cxn modelId="{47B975FB-9F53-4D7B-8116-F575DD83D8EB}" type="presParOf" srcId="{A7C8EF0A-A2AF-4CAB-8052-BA410D06B470}" destId="{30CC384E-DAB9-4119-B5CF-4DBD140C180C}" srcOrd="1" destOrd="0" presId="urn:microsoft.com/office/officeart/2005/8/layout/hList7"/>
    <dgm:cxn modelId="{950AB015-50C2-44DA-90D8-BAB9D7CF594F}" type="presParOf" srcId="{A7C8EF0A-A2AF-4CAB-8052-BA410D06B470}" destId="{313F2FEF-6E41-4847-93B9-835DA151D13B}" srcOrd="2" destOrd="0" presId="urn:microsoft.com/office/officeart/2005/8/layout/hList7"/>
    <dgm:cxn modelId="{18D51210-988A-4999-962C-7F8075E0AAB0}" type="presParOf" srcId="{A7C8EF0A-A2AF-4CAB-8052-BA410D06B470}" destId="{22663A62-1AD5-4C87-B952-3786C8BE0911}" srcOrd="3" destOrd="0" presId="urn:microsoft.com/office/officeart/2005/8/layout/hList7"/>
    <dgm:cxn modelId="{1ADAB029-F548-4BB1-8D72-03002E4D89DE}" type="presParOf" srcId="{7A5A775B-FFB7-4AD2-81A7-7D024AF12C48}" destId="{834130B7-8A4B-476A-B02C-46BC6431C76B}" srcOrd="7" destOrd="0" presId="urn:microsoft.com/office/officeart/2005/8/layout/hList7"/>
    <dgm:cxn modelId="{FB0B0EF1-1ADC-4120-B126-DD7673425935}" type="presParOf" srcId="{7A5A775B-FFB7-4AD2-81A7-7D024AF12C48}" destId="{FC5586BF-B029-4D38-9F87-6292B6E1F34A}" srcOrd="8" destOrd="0" presId="urn:microsoft.com/office/officeart/2005/8/layout/hList7"/>
    <dgm:cxn modelId="{1B6FC63F-575C-4FC2-8294-1163BE456A84}" type="presParOf" srcId="{FC5586BF-B029-4D38-9F87-6292B6E1F34A}" destId="{8F5A2DDB-64CD-43FB-90A7-062EF8D96061}" srcOrd="0" destOrd="0" presId="urn:microsoft.com/office/officeart/2005/8/layout/hList7"/>
    <dgm:cxn modelId="{250528EB-1EEC-400C-A531-AA7FA2AD09D2}" type="presParOf" srcId="{FC5586BF-B029-4D38-9F87-6292B6E1F34A}" destId="{0660126D-7D50-4572-ABBE-03324A588E37}" srcOrd="1" destOrd="0" presId="urn:microsoft.com/office/officeart/2005/8/layout/hList7"/>
    <dgm:cxn modelId="{7FBC0F61-2923-453A-B8E4-2EEF1CDF190F}" type="presParOf" srcId="{FC5586BF-B029-4D38-9F87-6292B6E1F34A}" destId="{018EC4E3-51DE-404A-917C-FFCC87F0C90E}" srcOrd="2" destOrd="0" presId="urn:microsoft.com/office/officeart/2005/8/layout/hList7"/>
    <dgm:cxn modelId="{5A469433-B929-4FC1-A0D3-D368ABCEF833}" type="presParOf" srcId="{FC5586BF-B029-4D38-9F87-6292B6E1F34A}" destId="{4F5913E5-2DF8-4F09-9020-A7CC27B7BA36}" srcOrd="3" destOrd="0" presId="urn:microsoft.com/office/officeart/2005/8/layout/hList7"/>
    <dgm:cxn modelId="{5CE5DB2B-ADEE-4ABE-A323-3564DF24CF27}" type="presParOf" srcId="{7A5A775B-FFB7-4AD2-81A7-7D024AF12C48}" destId="{9E21E56C-7AB0-4DCE-B208-CC56CA38D168}" srcOrd="9" destOrd="0" presId="urn:microsoft.com/office/officeart/2005/8/layout/hList7"/>
    <dgm:cxn modelId="{E840A009-B957-42AE-9AA3-113FCB4561C8}" type="presParOf" srcId="{7A5A775B-FFB7-4AD2-81A7-7D024AF12C48}" destId="{6C49D80C-1971-4220-A3CD-EE138B2A307A}" srcOrd="10" destOrd="0" presId="urn:microsoft.com/office/officeart/2005/8/layout/hList7"/>
    <dgm:cxn modelId="{F1B5EB49-65AD-4258-80E3-37C93F93DBFC}" type="presParOf" srcId="{6C49D80C-1971-4220-A3CD-EE138B2A307A}" destId="{CA52D7D9-A86E-4EB6-B2CF-B79F2EA35D1F}" srcOrd="0" destOrd="0" presId="urn:microsoft.com/office/officeart/2005/8/layout/hList7"/>
    <dgm:cxn modelId="{2A1AFDE3-F3F8-4ED9-9E02-72B00D0ED41B}" type="presParOf" srcId="{6C49D80C-1971-4220-A3CD-EE138B2A307A}" destId="{BC274FD4-7EDA-4E14-B9F5-7012F72D2A71}" srcOrd="1" destOrd="0" presId="urn:microsoft.com/office/officeart/2005/8/layout/hList7"/>
    <dgm:cxn modelId="{FCBF0EA8-0374-4E72-A911-55385DD7FF5A}" type="presParOf" srcId="{6C49D80C-1971-4220-A3CD-EE138B2A307A}" destId="{128EF871-C3A6-48A4-BA6E-974C88C57699}" srcOrd="2" destOrd="0" presId="urn:microsoft.com/office/officeart/2005/8/layout/hList7"/>
    <dgm:cxn modelId="{678292D4-882B-4475-AC8A-718D868974F8}" type="presParOf" srcId="{6C49D80C-1971-4220-A3CD-EE138B2A307A}" destId="{64B30CA1-66BB-4961-B90B-13E2792D623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3A2F8-3909-4D20-9284-789A02AFBC0C}">
      <dsp:nvSpPr>
        <dsp:cNvPr id="0" name=""/>
        <dsp:cNvSpPr/>
      </dsp:nvSpPr>
      <dsp:spPr>
        <a:xfrm>
          <a:off x="664606" y="0"/>
          <a:ext cx="7532211" cy="5238750"/>
        </a:xfrm>
        <a:prstGeom prst="rightArrow">
          <a:avLst/>
        </a:prstGeom>
        <a:solidFill>
          <a:schemeClr val="accent5">
            <a:lumMod val="25000"/>
          </a:schemeClr>
        </a:solidFill>
        <a:ln>
          <a:solidFill>
            <a:schemeClr val="bg1">
              <a:lumMod val="75000"/>
            </a:schemeClr>
          </a:solidFill>
        </a:ln>
        <a:effectLst/>
      </dsp:spPr>
      <dsp:style>
        <a:lnRef idx="0">
          <a:scrgbClr r="0" g="0" b="0"/>
        </a:lnRef>
        <a:fillRef idx="1">
          <a:scrgbClr r="0" g="0" b="0"/>
        </a:fillRef>
        <a:effectRef idx="0">
          <a:scrgbClr r="0" g="0" b="0"/>
        </a:effectRef>
        <a:fontRef idx="minor"/>
      </dsp:style>
    </dsp:sp>
    <dsp:sp modelId="{1AA38A01-485F-4C7A-B023-1A6797651EE7}">
      <dsp:nvSpPr>
        <dsp:cNvPr id="0" name=""/>
        <dsp:cNvSpPr/>
      </dsp:nvSpPr>
      <dsp:spPr>
        <a:xfrm>
          <a:off x="4334" y="1571625"/>
          <a:ext cx="1325555" cy="2095500"/>
        </a:xfrm>
        <a:prstGeom prst="roundRect">
          <a:avLst/>
        </a:prstGeom>
        <a:solidFill>
          <a:srgbClr val="FFCC01"/>
        </a:solidFill>
        <a:ln w="127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Analog (0)</a:t>
          </a:r>
        </a:p>
        <a:p>
          <a:pPr marL="57150" lvl="1" indent="-57150" algn="l" defTabSz="444500">
            <a:lnSpc>
              <a:spcPct val="90000"/>
            </a:lnSpc>
            <a:spcBef>
              <a:spcPct val="0"/>
            </a:spcBef>
            <a:spcAft>
              <a:spcPct val="15000"/>
            </a:spcAft>
            <a:buChar char="•"/>
          </a:pPr>
          <a:r>
            <a:rPr lang="en-US" sz="1000" kern="1200" dirty="0">
              <a:solidFill>
                <a:schemeClr val="tx1"/>
              </a:solidFill>
            </a:rPr>
            <a:t>Operations and information are analog. Drawings are flat images, documents are scanned and not searchable except for titles, authors, keywords.  Data is </a:t>
          </a:r>
          <a:r>
            <a:rPr lang="en-US" sz="1000" kern="1200" dirty="0" err="1">
              <a:solidFill>
                <a:schemeClr val="tx1"/>
              </a:solidFill>
            </a:rPr>
            <a:t>silo’d</a:t>
          </a:r>
          <a:r>
            <a:rPr lang="en-US" sz="1000" kern="1200" dirty="0">
              <a:solidFill>
                <a:schemeClr val="tx1"/>
              </a:solidFill>
            </a:rPr>
            <a:t>.</a:t>
          </a:r>
        </a:p>
      </dsp:txBody>
      <dsp:txXfrm>
        <a:off x="69042" y="1636333"/>
        <a:ext cx="1196139" cy="1966084"/>
      </dsp:txXfrm>
    </dsp:sp>
    <dsp:sp modelId="{F45AF4C8-2B66-4BBC-A5C8-C85754A43D0D}">
      <dsp:nvSpPr>
        <dsp:cNvPr id="0" name=""/>
        <dsp:cNvSpPr/>
      </dsp:nvSpPr>
      <dsp:spPr>
        <a:xfrm>
          <a:off x="1510969" y="1571625"/>
          <a:ext cx="1269754" cy="2095500"/>
        </a:xfrm>
        <a:prstGeom prst="roundRect">
          <a:avLst/>
        </a:prstGeom>
        <a:solidFill>
          <a:srgbClr val="FFCC01"/>
        </a:solidFill>
        <a:ln w="127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Digital (1)</a:t>
          </a:r>
        </a:p>
        <a:p>
          <a:pPr marL="57150" lvl="1" indent="-57150" algn="l" defTabSz="444500">
            <a:lnSpc>
              <a:spcPct val="90000"/>
            </a:lnSpc>
            <a:spcBef>
              <a:spcPct val="0"/>
            </a:spcBef>
            <a:spcAft>
              <a:spcPct val="15000"/>
            </a:spcAft>
            <a:buChar char="•"/>
          </a:pPr>
          <a:r>
            <a:rPr lang="en-US" sz="1000" b="0" kern="1200" dirty="0">
              <a:solidFill>
                <a:schemeClr val="tx1"/>
              </a:solidFill>
            </a:rPr>
            <a:t>Operations and- information is digital.  Equipment is digitally controlled.  Data and documents are digitized and can be searched.</a:t>
          </a:r>
          <a:endParaRPr lang="en-US" sz="1000" kern="1200" dirty="0">
            <a:solidFill>
              <a:schemeClr val="tx1"/>
            </a:solidFill>
          </a:endParaRPr>
        </a:p>
      </dsp:txBody>
      <dsp:txXfrm>
        <a:off x="1572953" y="1633609"/>
        <a:ext cx="1145786" cy="1971532"/>
      </dsp:txXfrm>
    </dsp:sp>
    <dsp:sp modelId="{5FDBFA99-CB84-4A93-A37E-B556D0F7C8F1}">
      <dsp:nvSpPr>
        <dsp:cNvPr id="0" name=""/>
        <dsp:cNvSpPr/>
      </dsp:nvSpPr>
      <dsp:spPr>
        <a:xfrm>
          <a:off x="2961803" y="1571625"/>
          <a:ext cx="1330336" cy="2095500"/>
        </a:xfrm>
        <a:prstGeom prst="roundRect">
          <a:avLst/>
        </a:prstGeom>
        <a:solidFill>
          <a:srgbClr val="FFCC01"/>
        </a:solidFill>
        <a:ln w="127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Standardized (2)</a:t>
          </a:r>
        </a:p>
        <a:p>
          <a:pPr marL="57150" lvl="1" indent="-57150" algn="l" defTabSz="444500">
            <a:lnSpc>
              <a:spcPct val="90000"/>
            </a:lnSpc>
            <a:spcBef>
              <a:spcPct val="0"/>
            </a:spcBef>
            <a:spcAft>
              <a:spcPct val="15000"/>
            </a:spcAft>
            <a:buChar char="•"/>
          </a:pPr>
          <a:r>
            <a:rPr lang="en-US" sz="1000" kern="1200" dirty="0">
              <a:solidFill>
                <a:schemeClr val="tx1"/>
              </a:solidFill>
            </a:rPr>
            <a:t>Operations and information is standardized.  Processes are conducted in a repeatable fashion resulting in a predictable outcome that can be reliably processed.</a:t>
          </a:r>
        </a:p>
      </dsp:txBody>
      <dsp:txXfrm>
        <a:off x="3026745" y="1636567"/>
        <a:ext cx="1200452" cy="1965616"/>
      </dsp:txXfrm>
    </dsp:sp>
    <dsp:sp modelId="{5F7F3D37-6681-4AE1-B066-862CEE01116C}">
      <dsp:nvSpPr>
        <dsp:cNvPr id="0" name=""/>
        <dsp:cNvSpPr/>
      </dsp:nvSpPr>
      <dsp:spPr>
        <a:xfrm>
          <a:off x="4473219" y="1571625"/>
          <a:ext cx="1285801" cy="2095500"/>
        </a:xfrm>
        <a:prstGeom prst="roundRect">
          <a:avLst/>
        </a:prstGeom>
        <a:solidFill>
          <a:srgbClr val="FFCC01"/>
        </a:solidFill>
        <a:ln w="127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Integrated (3)</a:t>
          </a:r>
        </a:p>
        <a:p>
          <a:pPr marL="57150" lvl="1" indent="-57150" algn="l" defTabSz="444500">
            <a:lnSpc>
              <a:spcPct val="90000"/>
            </a:lnSpc>
            <a:spcBef>
              <a:spcPct val="0"/>
            </a:spcBef>
            <a:spcAft>
              <a:spcPct val="15000"/>
            </a:spcAft>
            <a:buChar char="•"/>
          </a:pPr>
          <a:r>
            <a:rPr lang="en-US" sz="1000" b="0" kern="1200" dirty="0">
              <a:solidFill>
                <a:schemeClr val="tx1"/>
              </a:solidFill>
            </a:rPr>
            <a:t>Equipment, tools and data are integrated.  Work and information can flow between or be used concurrently by multiple process steps without manual transfer/re-entry or recreation. </a:t>
          </a:r>
          <a:endParaRPr lang="en-US" sz="1000" kern="1200" dirty="0">
            <a:solidFill>
              <a:schemeClr val="tx1"/>
            </a:solidFill>
          </a:endParaRPr>
        </a:p>
      </dsp:txBody>
      <dsp:txXfrm>
        <a:off x="4535987" y="1634393"/>
        <a:ext cx="1160265" cy="1969964"/>
      </dsp:txXfrm>
    </dsp:sp>
    <dsp:sp modelId="{B24217C8-4C78-4881-81A4-F0A4C0B907F3}">
      <dsp:nvSpPr>
        <dsp:cNvPr id="0" name=""/>
        <dsp:cNvSpPr/>
      </dsp:nvSpPr>
      <dsp:spPr>
        <a:xfrm>
          <a:off x="5940099" y="1571625"/>
          <a:ext cx="1415407" cy="2095500"/>
        </a:xfrm>
        <a:prstGeom prst="roundRect">
          <a:avLst/>
        </a:prstGeom>
        <a:solidFill>
          <a:srgbClr val="FFCC01"/>
        </a:solidFill>
        <a:ln w="127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Automated (4)</a:t>
          </a:r>
        </a:p>
        <a:p>
          <a:pPr marL="57150" lvl="1" indent="-57150" algn="l" defTabSz="444500">
            <a:lnSpc>
              <a:spcPct val="90000"/>
            </a:lnSpc>
            <a:spcBef>
              <a:spcPct val="0"/>
            </a:spcBef>
            <a:spcAft>
              <a:spcPct val="15000"/>
            </a:spcAft>
            <a:buChar char="•"/>
          </a:pPr>
          <a:r>
            <a:rPr lang="en-US" sz="1000" kern="1200" dirty="0">
              <a:solidFill>
                <a:schemeClr val="tx1"/>
              </a:solidFill>
            </a:rPr>
            <a:t>Operations are automated.  Information passes and triggers automated processes that result in accurate outputs to down stream processes or stakeholders</a:t>
          </a:r>
        </a:p>
      </dsp:txBody>
      <dsp:txXfrm>
        <a:off x="6009193" y="1640719"/>
        <a:ext cx="1277219" cy="1957312"/>
      </dsp:txXfrm>
    </dsp:sp>
    <dsp:sp modelId="{3B531B55-3124-4FCE-9E98-63915B32C1FC}">
      <dsp:nvSpPr>
        <dsp:cNvPr id="0" name=""/>
        <dsp:cNvSpPr/>
      </dsp:nvSpPr>
      <dsp:spPr>
        <a:xfrm>
          <a:off x="7536586" y="1571625"/>
          <a:ext cx="1320503" cy="2095500"/>
        </a:xfrm>
        <a:prstGeom prst="roundRect">
          <a:avLst/>
        </a:prstGeom>
        <a:solidFill>
          <a:srgbClr val="FFCC01"/>
        </a:solidFill>
        <a:ln w="127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Intelligent (5)</a:t>
          </a:r>
        </a:p>
        <a:p>
          <a:pPr marL="57150" lvl="1" indent="-57150" algn="l" defTabSz="444500">
            <a:lnSpc>
              <a:spcPct val="90000"/>
            </a:lnSpc>
            <a:spcBef>
              <a:spcPct val="0"/>
            </a:spcBef>
            <a:spcAft>
              <a:spcPct val="15000"/>
            </a:spcAft>
            <a:buChar char="•"/>
          </a:pPr>
          <a:r>
            <a:rPr lang="en-US" sz="1000" b="0" kern="1200" dirty="0">
              <a:solidFill>
                <a:schemeClr val="tx1"/>
              </a:solidFill>
            </a:rPr>
            <a:t>Equipment, tools and processes can perform functions automatically, discover or pre-populate new information based upon existing/aggregated information.</a:t>
          </a:r>
          <a:endParaRPr lang="en-US" sz="1000" kern="1200" dirty="0">
            <a:solidFill>
              <a:schemeClr val="tx1"/>
            </a:solidFill>
          </a:endParaRPr>
        </a:p>
      </dsp:txBody>
      <dsp:txXfrm>
        <a:off x="7601048" y="1636087"/>
        <a:ext cx="1191579" cy="1966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20CE6-941A-4DD4-91A8-1FDE866C6616}">
      <dsp:nvSpPr>
        <dsp:cNvPr id="0" name=""/>
        <dsp:cNvSpPr/>
      </dsp:nvSpPr>
      <dsp:spPr>
        <a:xfrm>
          <a:off x="107" y="0"/>
          <a:ext cx="1437233" cy="4849490"/>
        </a:xfrm>
        <a:prstGeom prst="roundRect">
          <a:avLst>
            <a:gd name="adj" fmla="val 10000"/>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Customer</a:t>
          </a:r>
        </a:p>
        <a:p>
          <a:pPr marL="57150" lvl="1" indent="-57150" algn="l" defTabSz="466725">
            <a:lnSpc>
              <a:spcPct val="90000"/>
            </a:lnSpc>
            <a:spcBef>
              <a:spcPct val="0"/>
            </a:spcBef>
            <a:spcAft>
              <a:spcPct val="15000"/>
            </a:spcAft>
            <a:buChar char="•"/>
          </a:pPr>
          <a:r>
            <a:rPr lang="en-US" sz="1050" kern="1200" dirty="0"/>
            <a:t>Requirements elicitation</a:t>
          </a:r>
        </a:p>
        <a:p>
          <a:pPr marL="57150" lvl="1" indent="-57150" algn="l" defTabSz="466725">
            <a:lnSpc>
              <a:spcPct val="90000"/>
            </a:lnSpc>
            <a:spcBef>
              <a:spcPct val="0"/>
            </a:spcBef>
            <a:spcAft>
              <a:spcPct val="15000"/>
            </a:spcAft>
            <a:buChar char="•"/>
          </a:pPr>
          <a:r>
            <a:rPr lang="en-US" sz="1050" kern="1200" dirty="0"/>
            <a:t>Product feedback</a:t>
          </a:r>
        </a:p>
        <a:p>
          <a:pPr marL="57150" lvl="1" indent="-57150" algn="l" defTabSz="466725">
            <a:lnSpc>
              <a:spcPct val="90000"/>
            </a:lnSpc>
            <a:spcBef>
              <a:spcPct val="0"/>
            </a:spcBef>
            <a:spcAft>
              <a:spcPct val="15000"/>
            </a:spcAft>
            <a:buChar char="•"/>
          </a:pPr>
          <a:r>
            <a:rPr lang="en-US" sz="1050" kern="1200" dirty="0"/>
            <a:t>Training </a:t>
          </a:r>
        </a:p>
      </dsp:txBody>
      <dsp:txXfrm>
        <a:off x="107" y="1939796"/>
        <a:ext cx="1437233" cy="1939796"/>
      </dsp:txXfrm>
    </dsp:sp>
    <dsp:sp modelId="{6CAB0297-CFD5-4992-B849-B96CD9B10D1A}">
      <dsp:nvSpPr>
        <dsp:cNvPr id="0" name=""/>
        <dsp:cNvSpPr/>
      </dsp:nvSpPr>
      <dsp:spPr>
        <a:xfrm>
          <a:off x="43224" y="290969"/>
          <a:ext cx="1350999" cy="1614880"/>
        </a:xfrm>
        <a:prstGeom prst="ellipse">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7DAA850-0851-4A96-AA01-C47F1F11DE11}">
      <dsp:nvSpPr>
        <dsp:cNvPr id="0" name=""/>
        <dsp:cNvSpPr/>
      </dsp:nvSpPr>
      <dsp:spPr>
        <a:xfrm>
          <a:off x="1480458" y="0"/>
          <a:ext cx="1437233" cy="4849490"/>
        </a:xfrm>
        <a:prstGeom prst="roundRect">
          <a:avLst>
            <a:gd name="adj" fmla="val 10000"/>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Data</a:t>
          </a:r>
        </a:p>
        <a:p>
          <a:pPr marL="57150" lvl="1" indent="-57150" algn="l" defTabSz="466725">
            <a:lnSpc>
              <a:spcPct val="90000"/>
            </a:lnSpc>
            <a:spcBef>
              <a:spcPct val="0"/>
            </a:spcBef>
            <a:spcAft>
              <a:spcPct val="15000"/>
            </a:spcAft>
            <a:buChar char="•"/>
          </a:pPr>
          <a:r>
            <a:rPr lang="en-US" sz="1050" kern="1200" dirty="0"/>
            <a:t>Data Management</a:t>
          </a:r>
        </a:p>
        <a:p>
          <a:pPr marL="57150" lvl="1" indent="-57150" algn="l" defTabSz="466725">
            <a:lnSpc>
              <a:spcPct val="90000"/>
            </a:lnSpc>
            <a:spcBef>
              <a:spcPct val="0"/>
            </a:spcBef>
            <a:spcAft>
              <a:spcPct val="15000"/>
            </a:spcAft>
            <a:buChar char="•"/>
          </a:pPr>
          <a:r>
            <a:rPr lang="en-US" sz="1050" kern="1200" dirty="0"/>
            <a:t>Data Authority</a:t>
          </a:r>
        </a:p>
        <a:p>
          <a:pPr marL="57150" lvl="1" indent="-57150" algn="l" defTabSz="466725">
            <a:lnSpc>
              <a:spcPct val="90000"/>
            </a:lnSpc>
            <a:spcBef>
              <a:spcPct val="0"/>
            </a:spcBef>
            <a:spcAft>
              <a:spcPct val="15000"/>
            </a:spcAft>
            <a:buChar char="•"/>
          </a:pPr>
          <a:r>
            <a:rPr lang="en-US" sz="1050" kern="1200" dirty="0"/>
            <a:t>Data Collection</a:t>
          </a:r>
        </a:p>
        <a:p>
          <a:pPr marL="57150" lvl="1" indent="-57150" algn="l" defTabSz="466725">
            <a:lnSpc>
              <a:spcPct val="90000"/>
            </a:lnSpc>
            <a:spcBef>
              <a:spcPct val="0"/>
            </a:spcBef>
            <a:spcAft>
              <a:spcPct val="15000"/>
            </a:spcAft>
            <a:buChar char="•"/>
          </a:pPr>
          <a:r>
            <a:rPr lang="en-US" sz="1050" kern="1200" dirty="0"/>
            <a:t>Data Access Control</a:t>
          </a:r>
        </a:p>
        <a:p>
          <a:pPr marL="114300" lvl="1" indent="-114300" algn="l" defTabSz="666750">
            <a:lnSpc>
              <a:spcPct val="90000"/>
            </a:lnSpc>
            <a:spcBef>
              <a:spcPct val="0"/>
            </a:spcBef>
            <a:spcAft>
              <a:spcPct val="15000"/>
            </a:spcAft>
            <a:buChar char="•"/>
          </a:pPr>
          <a:endParaRPr lang="en-US" sz="1500" kern="1200" dirty="0"/>
        </a:p>
      </dsp:txBody>
      <dsp:txXfrm>
        <a:off x="1480458" y="1939796"/>
        <a:ext cx="1437233" cy="1939796"/>
      </dsp:txXfrm>
    </dsp:sp>
    <dsp:sp modelId="{952F79AE-F164-4B5A-A53B-90C7B9CB4D95}">
      <dsp:nvSpPr>
        <dsp:cNvPr id="0" name=""/>
        <dsp:cNvSpPr/>
      </dsp:nvSpPr>
      <dsp:spPr>
        <a:xfrm>
          <a:off x="1523575" y="290969"/>
          <a:ext cx="1350999" cy="1614880"/>
        </a:xfrm>
        <a:prstGeom prst="ellipse">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5FE3634-2284-41E7-B9CF-09CBC98A5719}">
      <dsp:nvSpPr>
        <dsp:cNvPr id="0" name=""/>
        <dsp:cNvSpPr/>
      </dsp:nvSpPr>
      <dsp:spPr>
        <a:xfrm>
          <a:off x="2960808" y="0"/>
          <a:ext cx="1437233" cy="4849490"/>
        </a:xfrm>
        <a:prstGeom prst="roundRect">
          <a:avLst>
            <a:gd name="adj" fmla="val 10000"/>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Technology</a:t>
          </a:r>
        </a:p>
        <a:p>
          <a:pPr marL="57150" lvl="1" indent="-57150" algn="l" defTabSz="466725">
            <a:lnSpc>
              <a:spcPct val="90000"/>
            </a:lnSpc>
            <a:spcBef>
              <a:spcPct val="0"/>
            </a:spcBef>
            <a:spcAft>
              <a:spcPct val="15000"/>
            </a:spcAft>
            <a:buChar char="•"/>
          </a:pPr>
          <a:r>
            <a:rPr lang="en-US" sz="1050" kern="1200" dirty="0"/>
            <a:t>Tool usage</a:t>
          </a:r>
        </a:p>
        <a:p>
          <a:pPr marL="57150" lvl="1" indent="-57150" algn="l" defTabSz="466725">
            <a:lnSpc>
              <a:spcPct val="90000"/>
            </a:lnSpc>
            <a:spcBef>
              <a:spcPct val="0"/>
            </a:spcBef>
            <a:spcAft>
              <a:spcPct val="15000"/>
            </a:spcAft>
            <a:buChar char="•"/>
          </a:pPr>
          <a:r>
            <a:rPr lang="en-US" sz="1050" kern="1200" dirty="0"/>
            <a:t>Tool integration</a:t>
          </a:r>
        </a:p>
        <a:p>
          <a:pPr marL="57150" lvl="1" indent="-57150" algn="l" defTabSz="466725">
            <a:lnSpc>
              <a:spcPct val="90000"/>
            </a:lnSpc>
            <a:spcBef>
              <a:spcPct val="0"/>
            </a:spcBef>
            <a:spcAft>
              <a:spcPct val="15000"/>
            </a:spcAft>
            <a:buChar char="•"/>
          </a:pPr>
          <a:r>
            <a:rPr lang="en-US" sz="1050" kern="1200" dirty="0"/>
            <a:t>Tool acquisition</a:t>
          </a:r>
        </a:p>
        <a:p>
          <a:pPr marL="57150" lvl="1" indent="-57150" algn="l" defTabSz="466725">
            <a:lnSpc>
              <a:spcPct val="90000"/>
            </a:lnSpc>
            <a:spcBef>
              <a:spcPct val="0"/>
            </a:spcBef>
            <a:spcAft>
              <a:spcPct val="15000"/>
            </a:spcAft>
            <a:buChar char="•"/>
          </a:pPr>
          <a:r>
            <a:rPr lang="en-US" sz="1050" kern="1200" dirty="0"/>
            <a:t>Support Infrastructure</a:t>
          </a:r>
        </a:p>
        <a:p>
          <a:pPr marL="57150" lvl="1" indent="-57150" algn="l" defTabSz="466725">
            <a:lnSpc>
              <a:spcPct val="90000"/>
            </a:lnSpc>
            <a:spcBef>
              <a:spcPct val="0"/>
            </a:spcBef>
            <a:spcAft>
              <a:spcPct val="15000"/>
            </a:spcAft>
            <a:buChar char="•"/>
          </a:pPr>
          <a:r>
            <a:rPr lang="en-US" sz="1050" kern="1200" dirty="0"/>
            <a:t>Learning (AI/ML)</a:t>
          </a:r>
        </a:p>
        <a:p>
          <a:pPr marL="57150" lvl="1" indent="-57150" algn="l" defTabSz="466725">
            <a:lnSpc>
              <a:spcPct val="90000"/>
            </a:lnSpc>
            <a:spcBef>
              <a:spcPct val="0"/>
            </a:spcBef>
            <a:spcAft>
              <a:spcPct val="15000"/>
            </a:spcAft>
            <a:buChar char="•"/>
          </a:pPr>
          <a:r>
            <a:rPr lang="en-US" sz="1050" kern="1200" dirty="0"/>
            <a:t>Security</a:t>
          </a:r>
        </a:p>
        <a:p>
          <a:pPr marL="57150" lvl="1" indent="-57150" algn="l" defTabSz="466725">
            <a:lnSpc>
              <a:spcPct val="90000"/>
            </a:lnSpc>
            <a:spcBef>
              <a:spcPct val="0"/>
            </a:spcBef>
            <a:spcAft>
              <a:spcPct val="15000"/>
            </a:spcAft>
            <a:buChar char="•"/>
          </a:pPr>
          <a:r>
            <a:rPr lang="en-US" sz="1050" kern="1200" dirty="0"/>
            <a:t>Licensing/Maintenance</a:t>
          </a:r>
        </a:p>
        <a:p>
          <a:pPr marL="57150" lvl="1" indent="-57150" algn="l" defTabSz="466725">
            <a:lnSpc>
              <a:spcPct val="90000"/>
            </a:lnSpc>
            <a:spcBef>
              <a:spcPct val="0"/>
            </a:spcBef>
            <a:spcAft>
              <a:spcPct val="15000"/>
            </a:spcAft>
            <a:buChar char="•"/>
          </a:pPr>
          <a:r>
            <a:rPr lang="en-US" sz="1050" kern="1200" dirty="0"/>
            <a:t>Digital Twin</a:t>
          </a:r>
        </a:p>
        <a:p>
          <a:pPr marL="57150" lvl="1" indent="-57150" algn="l" defTabSz="466725">
            <a:lnSpc>
              <a:spcPct val="90000"/>
            </a:lnSpc>
            <a:spcBef>
              <a:spcPct val="0"/>
            </a:spcBef>
            <a:spcAft>
              <a:spcPct val="15000"/>
            </a:spcAft>
            <a:buChar char="•"/>
          </a:pPr>
          <a:r>
            <a:rPr lang="en-US" sz="1050" kern="1200" dirty="0"/>
            <a:t>Model V&amp;V</a:t>
          </a:r>
        </a:p>
        <a:p>
          <a:pPr marL="57150" lvl="1" indent="-57150" algn="l" defTabSz="466725">
            <a:lnSpc>
              <a:spcPct val="90000"/>
            </a:lnSpc>
            <a:spcBef>
              <a:spcPct val="0"/>
            </a:spcBef>
            <a:spcAft>
              <a:spcPct val="15000"/>
            </a:spcAft>
            <a:buChar char="•"/>
          </a:pPr>
          <a:r>
            <a:rPr lang="en-US" sz="1050" kern="1200" dirty="0"/>
            <a:t>Collaboration</a:t>
          </a:r>
        </a:p>
        <a:p>
          <a:pPr marL="57150" lvl="1" indent="-57150" algn="l" defTabSz="466725">
            <a:lnSpc>
              <a:spcPct val="90000"/>
            </a:lnSpc>
            <a:spcBef>
              <a:spcPct val="0"/>
            </a:spcBef>
            <a:spcAft>
              <a:spcPct val="15000"/>
            </a:spcAft>
            <a:buChar char="•"/>
          </a:pPr>
          <a:endParaRPr lang="en-US" sz="1050" kern="1200" dirty="0"/>
        </a:p>
      </dsp:txBody>
      <dsp:txXfrm>
        <a:off x="2960808" y="1939796"/>
        <a:ext cx="1437233" cy="1939796"/>
      </dsp:txXfrm>
    </dsp:sp>
    <dsp:sp modelId="{7134E9ED-E49A-4FF7-BF33-EB47918AECB6}">
      <dsp:nvSpPr>
        <dsp:cNvPr id="0" name=""/>
        <dsp:cNvSpPr/>
      </dsp:nvSpPr>
      <dsp:spPr>
        <a:xfrm>
          <a:off x="3003925" y="290969"/>
          <a:ext cx="1350999" cy="1614880"/>
        </a:xfrm>
        <a:prstGeom prst="ellipse">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7172B09-2472-4917-A16B-D16F6ACD489B}">
      <dsp:nvSpPr>
        <dsp:cNvPr id="0" name=""/>
        <dsp:cNvSpPr/>
      </dsp:nvSpPr>
      <dsp:spPr>
        <a:xfrm>
          <a:off x="4441158" y="0"/>
          <a:ext cx="1437233" cy="4849490"/>
        </a:xfrm>
        <a:prstGeom prst="roundRect">
          <a:avLst>
            <a:gd name="adj" fmla="val 10000"/>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Internal Operations</a:t>
          </a:r>
        </a:p>
        <a:p>
          <a:pPr marL="57150" lvl="1" indent="-57150" algn="l" defTabSz="466725">
            <a:lnSpc>
              <a:spcPct val="90000"/>
            </a:lnSpc>
            <a:spcBef>
              <a:spcPct val="0"/>
            </a:spcBef>
            <a:spcAft>
              <a:spcPct val="15000"/>
            </a:spcAft>
            <a:buChar char="•"/>
          </a:pPr>
          <a:r>
            <a:rPr lang="en-US" sz="1050" kern="1200" dirty="0"/>
            <a:t>Requirements</a:t>
          </a:r>
        </a:p>
        <a:p>
          <a:pPr marL="57150" lvl="1" indent="-57150" algn="l" defTabSz="466725">
            <a:lnSpc>
              <a:spcPct val="90000"/>
            </a:lnSpc>
            <a:spcBef>
              <a:spcPct val="0"/>
            </a:spcBef>
            <a:spcAft>
              <a:spcPct val="15000"/>
            </a:spcAft>
            <a:buChar char="•"/>
          </a:pPr>
          <a:r>
            <a:rPr lang="en-US" sz="1050" kern="1200" dirty="0"/>
            <a:t>Architecture Design</a:t>
          </a:r>
        </a:p>
        <a:p>
          <a:pPr marL="57150" lvl="1" indent="-57150" algn="l" defTabSz="466725">
            <a:lnSpc>
              <a:spcPct val="90000"/>
            </a:lnSpc>
            <a:spcBef>
              <a:spcPct val="0"/>
            </a:spcBef>
            <a:spcAft>
              <a:spcPct val="15000"/>
            </a:spcAft>
            <a:buChar char="•"/>
          </a:pPr>
          <a:r>
            <a:rPr lang="en-US" sz="1050" kern="1200" dirty="0"/>
            <a:t>Detail Design</a:t>
          </a:r>
        </a:p>
        <a:p>
          <a:pPr marL="57150" lvl="1" indent="-57150" algn="l" defTabSz="466725">
            <a:lnSpc>
              <a:spcPct val="90000"/>
            </a:lnSpc>
            <a:spcBef>
              <a:spcPct val="0"/>
            </a:spcBef>
            <a:spcAft>
              <a:spcPct val="15000"/>
            </a:spcAft>
            <a:buChar char="•"/>
          </a:pPr>
          <a:r>
            <a:rPr lang="en-US" sz="1050" kern="1200" dirty="0"/>
            <a:t>Integration</a:t>
          </a:r>
        </a:p>
        <a:p>
          <a:pPr marL="57150" lvl="1" indent="-57150" algn="l" defTabSz="466725">
            <a:lnSpc>
              <a:spcPct val="90000"/>
            </a:lnSpc>
            <a:spcBef>
              <a:spcPct val="0"/>
            </a:spcBef>
            <a:spcAft>
              <a:spcPct val="15000"/>
            </a:spcAft>
            <a:buChar char="•"/>
          </a:pPr>
          <a:r>
            <a:rPr lang="en-US" sz="1050" kern="1200" dirty="0"/>
            <a:t>Prototyping</a:t>
          </a:r>
        </a:p>
        <a:p>
          <a:pPr marL="57150" lvl="1" indent="-57150" algn="l" defTabSz="466725">
            <a:lnSpc>
              <a:spcPct val="90000"/>
            </a:lnSpc>
            <a:spcBef>
              <a:spcPct val="0"/>
            </a:spcBef>
            <a:spcAft>
              <a:spcPct val="15000"/>
            </a:spcAft>
            <a:buChar char="•"/>
          </a:pPr>
          <a:r>
            <a:rPr lang="en-US" sz="1050" kern="1200" dirty="0"/>
            <a:t>MSA tools </a:t>
          </a:r>
        </a:p>
        <a:p>
          <a:pPr marL="57150" lvl="1" indent="-57150" algn="l" defTabSz="466725">
            <a:lnSpc>
              <a:spcPct val="90000"/>
            </a:lnSpc>
            <a:spcBef>
              <a:spcPct val="0"/>
            </a:spcBef>
            <a:spcAft>
              <a:spcPct val="15000"/>
            </a:spcAft>
            <a:buChar char="•"/>
          </a:pPr>
          <a:r>
            <a:rPr lang="en-US" sz="1050" kern="1200" dirty="0"/>
            <a:t>V&amp;V</a:t>
          </a:r>
        </a:p>
        <a:p>
          <a:pPr marL="57150" lvl="1" indent="-57150" algn="l" defTabSz="466725">
            <a:lnSpc>
              <a:spcPct val="90000"/>
            </a:lnSpc>
            <a:spcBef>
              <a:spcPct val="0"/>
            </a:spcBef>
            <a:spcAft>
              <a:spcPct val="15000"/>
            </a:spcAft>
            <a:buChar char="•"/>
          </a:pPr>
          <a:r>
            <a:rPr lang="en-US" sz="1050" kern="1200" dirty="0"/>
            <a:t>Product support</a:t>
          </a:r>
        </a:p>
        <a:p>
          <a:pPr marL="57150" lvl="1" indent="-57150" algn="l" defTabSz="466725">
            <a:lnSpc>
              <a:spcPct val="90000"/>
            </a:lnSpc>
            <a:spcBef>
              <a:spcPct val="0"/>
            </a:spcBef>
            <a:spcAft>
              <a:spcPct val="15000"/>
            </a:spcAft>
            <a:buChar char="•"/>
          </a:pPr>
          <a:r>
            <a:rPr lang="en-US" sz="1050" kern="1200" dirty="0"/>
            <a:t>User Interface and Visualization</a:t>
          </a:r>
        </a:p>
        <a:p>
          <a:pPr marL="57150" lvl="1" indent="-57150" algn="l" defTabSz="466725">
            <a:lnSpc>
              <a:spcPct val="90000"/>
            </a:lnSpc>
            <a:spcBef>
              <a:spcPct val="0"/>
            </a:spcBef>
            <a:spcAft>
              <a:spcPct val="15000"/>
            </a:spcAft>
            <a:buChar char="•"/>
          </a:pPr>
          <a:endParaRPr lang="en-US" sz="1050" kern="1200" dirty="0"/>
        </a:p>
      </dsp:txBody>
      <dsp:txXfrm>
        <a:off x="4441158" y="1939796"/>
        <a:ext cx="1437233" cy="1939796"/>
      </dsp:txXfrm>
    </dsp:sp>
    <dsp:sp modelId="{22663A62-1AD5-4C87-B952-3786C8BE0911}">
      <dsp:nvSpPr>
        <dsp:cNvPr id="0" name=""/>
        <dsp:cNvSpPr/>
      </dsp:nvSpPr>
      <dsp:spPr>
        <a:xfrm>
          <a:off x="4484275" y="290969"/>
          <a:ext cx="1350999" cy="1614880"/>
        </a:xfrm>
        <a:prstGeom prst="ellipse">
          <a:avLst/>
        </a:prstGeom>
        <a:blipFill rotWithShape="1">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F5A2DDB-64CD-43FB-90A7-062EF8D96061}">
      <dsp:nvSpPr>
        <dsp:cNvPr id="0" name=""/>
        <dsp:cNvSpPr/>
      </dsp:nvSpPr>
      <dsp:spPr>
        <a:xfrm>
          <a:off x="5921508" y="0"/>
          <a:ext cx="1437233" cy="4849490"/>
        </a:xfrm>
        <a:prstGeom prst="roundRect">
          <a:avLst>
            <a:gd name="adj" fmla="val 10000"/>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External Operations</a:t>
          </a:r>
        </a:p>
        <a:p>
          <a:pPr marL="57150" lvl="1" indent="-57150" algn="l" defTabSz="466725">
            <a:lnSpc>
              <a:spcPct val="90000"/>
            </a:lnSpc>
            <a:spcBef>
              <a:spcPct val="0"/>
            </a:spcBef>
            <a:spcAft>
              <a:spcPct val="15000"/>
            </a:spcAft>
            <a:buChar char="•"/>
          </a:pPr>
          <a:r>
            <a:rPr lang="en-US" sz="1050" kern="1200" dirty="0"/>
            <a:t>Contracting</a:t>
          </a:r>
        </a:p>
        <a:p>
          <a:pPr marL="57150" lvl="1" indent="-57150" algn="l" defTabSz="466725">
            <a:lnSpc>
              <a:spcPct val="90000"/>
            </a:lnSpc>
            <a:spcBef>
              <a:spcPct val="0"/>
            </a:spcBef>
            <a:spcAft>
              <a:spcPct val="15000"/>
            </a:spcAft>
            <a:buChar char="•"/>
          </a:pPr>
          <a:r>
            <a:rPr lang="en-US" sz="1050" kern="1200" dirty="0"/>
            <a:t>Production</a:t>
          </a:r>
        </a:p>
        <a:p>
          <a:pPr marL="57150" lvl="1" indent="-57150" algn="l" defTabSz="466725">
            <a:lnSpc>
              <a:spcPct val="90000"/>
            </a:lnSpc>
            <a:spcBef>
              <a:spcPct val="0"/>
            </a:spcBef>
            <a:spcAft>
              <a:spcPct val="15000"/>
            </a:spcAft>
            <a:buChar char="•"/>
          </a:pPr>
          <a:r>
            <a:rPr lang="en-US" sz="1050" kern="1200" dirty="0"/>
            <a:t>Operations</a:t>
          </a:r>
        </a:p>
        <a:p>
          <a:pPr marL="57150" lvl="1" indent="-57150" algn="l" defTabSz="466725">
            <a:lnSpc>
              <a:spcPct val="90000"/>
            </a:lnSpc>
            <a:spcBef>
              <a:spcPct val="0"/>
            </a:spcBef>
            <a:spcAft>
              <a:spcPct val="15000"/>
            </a:spcAft>
            <a:buChar char="•"/>
          </a:pPr>
          <a:r>
            <a:rPr lang="en-US" sz="1050" kern="1200" dirty="0"/>
            <a:t>Support</a:t>
          </a:r>
        </a:p>
      </dsp:txBody>
      <dsp:txXfrm>
        <a:off x="5921508" y="1939796"/>
        <a:ext cx="1437233" cy="1939796"/>
      </dsp:txXfrm>
    </dsp:sp>
    <dsp:sp modelId="{4F5913E5-2DF8-4F09-9020-A7CC27B7BA36}">
      <dsp:nvSpPr>
        <dsp:cNvPr id="0" name=""/>
        <dsp:cNvSpPr/>
      </dsp:nvSpPr>
      <dsp:spPr>
        <a:xfrm>
          <a:off x="5964625" y="290969"/>
          <a:ext cx="1350999" cy="1614880"/>
        </a:xfrm>
        <a:prstGeom prst="ellipse">
          <a:avLst/>
        </a:prstGeom>
        <a:blipFill rotWithShape="1">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52D7D9-A86E-4EB6-B2CF-B79F2EA35D1F}">
      <dsp:nvSpPr>
        <dsp:cNvPr id="0" name=""/>
        <dsp:cNvSpPr/>
      </dsp:nvSpPr>
      <dsp:spPr>
        <a:xfrm>
          <a:off x="7401858" y="0"/>
          <a:ext cx="1437233" cy="4849490"/>
        </a:xfrm>
        <a:prstGeom prst="roundRect">
          <a:avLst>
            <a:gd name="adj" fmla="val 10000"/>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kern="1200" dirty="0"/>
            <a:t>Culture</a:t>
          </a:r>
        </a:p>
        <a:p>
          <a:pPr marL="57150" lvl="1" indent="-57150" algn="l" defTabSz="466725">
            <a:lnSpc>
              <a:spcPct val="90000"/>
            </a:lnSpc>
            <a:spcBef>
              <a:spcPct val="0"/>
            </a:spcBef>
            <a:spcAft>
              <a:spcPct val="15000"/>
            </a:spcAft>
            <a:buChar char="•"/>
          </a:pPr>
          <a:r>
            <a:rPr lang="en-US" sz="1050" kern="1200" dirty="0"/>
            <a:t>Workforce compliance</a:t>
          </a:r>
        </a:p>
        <a:p>
          <a:pPr marL="57150" lvl="1" indent="-57150" algn="l" defTabSz="466725">
            <a:lnSpc>
              <a:spcPct val="90000"/>
            </a:lnSpc>
            <a:spcBef>
              <a:spcPct val="0"/>
            </a:spcBef>
            <a:spcAft>
              <a:spcPct val="15000"/>
            </a:spcAft>
            <a:buChar char="•"/>
          </a:pPr>
          <a:r>
            <a:rPr lang="en-US" sz="1050" kern="1200" dirty="0"/>
            <a:t>Governance</a:t>
          </a:r>
        </a:p>
        <a:p>
          <a:pPr marL="57150" lvl="1" indent="-57150" algn="l" defTabSz="466725">
            <a:lnSpc>
              <a:spcPct val="90000"/>
            </a:lnSpc>
            <a:spcBef>
              <a:spcPct val="0"/>
            </a:spcBef>
            <a:spcAft>
              <a:spcPct val="15000"/>
            </a:spcAft>
            <a:buChar char="•"/>
          </a:pPr>
          <a:r>
            <a:rPr lang="en-US" sz="1050" kern="1200" dirty="0"/>
            <a:t>Tool diversity</a:t>
          </a:r>
        </a:p>
        <a:p>
          <a:pPr marL="57150" lvl="1" indent="-57150" algn="l" defTabSz="466725">
            <a:lnSpc>
              <a:spcPct val="90000"/>
            </a:lnSpc>
            <a:spcBef>
              <a:spcPct val="0"/>
            </a:spcBef>
            <a:spcAft>
              <a:spcPct val="15000"/>
            </a:spcAft>
            <a:buChar char="•"/>
          </a:pPr>
          <a:r>
            <a:rPr lang="en-US" sz="1050" kern="1200" dirty="0"/>
            <a:t>Org support of Change management</a:t>
          </a:r>
        </a:p>
        <a:p>
          <a:pPr marL="57150" lvl="1" indent="-57150" algn="l" defTabSz="466725">
            <a:lnSpc>
              <a:spcPct val="90000"/>
            </a:lnSpc>
            <a:spcBef>
              <a:spcPct val="0"/>
            </a:spcBef>
            <a:spcAft>
              <a:spcPct val="15000"/>
            </a:spcAft>
            <a:buChar char="•"/>
          </a:pPr>
          <a:r>
            <a:rPr lang="en-US" sz="1050" kern="1200" dirty="0"/>
            <a:t>Organizational processes</a:t>
          </a:r>
        </a:p>
        <a:p>
          <a:pPr marL="57150" lvl="1" indent="-57150" algn="l" defTabSz="466725">
            <a:lnSpc>
              <a:spcPct val="90000"/>
            </a:lnSpc>
            <a:spcBef>
              <a:spcPct val="0"/>
            </a:spcBef>
            <a:spcAft>
              <a:spcPct val="15000"/>
            </a:spcAft>
            <a:buChar char="•"/>
          </a:pPr>
          <a:r>
            <a:rPr lang="en-US" sz="1050" kern="1200" dirty="0"/>
            <a:t>Worforce development</a:t>
          </a:r>
        </a:p>
        <a:p>
          <a:pPr marL="57150" lvl="1" indent="-57150" algn="l" defTabSz="466725">
            <a:lnSpc>
              <a:spcPct val="90000"/>
            </a:lnSpc>
            <a:spcBef>
              <a:spcPct val="0"/>
            </a:spcBef>
            <a:spcAft>
              <a:spcPct val="15000"/>
            </a:spcAft>
            <a:buChar char="•"/>
          </a:pPr>
          <a:r>
            <a:rPr lang="en-US" sz="1050" kern="1200" dirty="0"/>
            <a:t>Usage strategy and practice</a:t>
          </a:r>
        </a:p>
      </dsp:txBody>
      <dsp:txXfrm>
        <a:off x="7401858" y="1939796"/>
        <a:ext cx="1437233" cy="1939796"/>
      </dsp:txXfrm>
    </dsp:sp>
    <dsp:sp modelId="{64B30CA1-66BB-4961-B90B-13E2792D623F}">
      <dsp:nvSpPr>
        <dsp:cNvPr id="0" name=""/>
        <dsp:cNvSpPr/>
      </dsp:nvSpPr>
      <dsp:spPr>
        <a:xfrm>
          <a:off x="7444975" y="290969"/>
          <a:ext cx="1350999" cy="1614880"/>
        </a:xfrm>
        <a:prstGeom prst="ellipse">
          <a:avLst/>
        </a:prstGeom>
        <a:blipFill rotWithShape="1">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C7E1F6A-C123-4BE9-956C-32601F5BC31E}">
      <dsp:nvSpPr>
        <dsp:cNvPr id="0" name=""/>
        <dsp:cNvSpPr/>
      </dsp:nvSpPr>
      <dsp:spPr>
        <a:xfrm>
          <a:off x="321608" y="4432946"/>
          <a:ext cx="8132064" cy="231997"/>
        </a:xfrm>
        <a:prstGeom prst="leftRightArrow">
          <a:avLst/>
        </a:prstGeom>
        <a:solidFill>
          <a:srgbClr val="FFD62F"/>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F34FD4-390A-4BE2-AD0E-3085471241F1}" type="datetimeFigureOut">
              <a:rPr lang="en-US" smtClean="0"/>
              <a:t>2/22/24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0B395B-D9E4-4EF1-8DB5-F32B77E319F1}" type="slidenum">
              <a:rPr lang="en-US" smtClean="0"/>
              <a:t>‹#›</a:t>
            </a:fld>
            <a:endParaRPr lang="en-US"/>
          </a:p>
        </p:txBody>
      </p:sp>
    </p:spTree>
    <p:extLst>
      <p:ext uri="{BB962C8B-B14F-4D97-AF65-F5344CB8AC3E}">
        <p14:creationId xmlns:p14="http://schemas.microsoft.com/office/powerpoint/2010/main" val="1321513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47E0D1-B34A-4B7F-850B-68D01971C64C}" type="datetimeFigureOut">
              <a:rPr lang="en-US" smtClean="0"/>
              <a:pPr/>
              <a:t>2/22/24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005365-EA54-452E-AD43-1790D0F8DD5C}" type="slidenum">
              <a:rPr lang="en-US" smtClean="0"/>
              <a:pPr/>
              <a:t>‹#›</a:t>
            </a:fld>
            <a:endParaRPr lang="en-US"/>
          </a:p>
        </p:txBody>
      </p:sp>
    </p:spTree>
    <p:extLst>
      <p:ext uri="{BB962C8B-B14F-4D97-AF65-F5344CB8AC3E}">
        <p14:creationId xmlns:p14="http://schemas.microsoft.com/office/powerpoint/2010/main" val="270724078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05365-EA54-452E-AD43-1790D0F8DD5C}" type="slidenum">
              <a:rPr lang="en-US" smtClean="0"/>
              <a:pPr/>
              <a:t>1</a:t>
            </a:fld>
            <a:endParaRPr lang="en-US"/>
          </a:p>
        </p:txBody>
      </p:sp>
    </p:spTree>
    <p:extLst>
      <p:ext uri="{BB962C8B-B14F-4D97-AF65-F5344CB8AC3E}">
        <p14:creationId xmlns:p14="http://schemas.microsoft.com/office/powerpoint/2010/main" val="58922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299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2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725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fontAlgn="t">
              <a:spcBef>
                <a:spcPct val="0"/>
              </a:spcBef>
            </a:pPr>
            <a:endParaRPr lang="en-US" b="1" dirty="0">
              <a:solidFill>
                <a:schemeClr val="tx1"/>
              </a:solidFill>
            </a:endParaRPr>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42185" rtl="0" eaLnBrk="1" fontAlgn="base" latinLnBrk="0" hangingPunct="1">
              <a:lnSpc>
                <a:spcPct val="100000"/>
              </a:lnSpc>
              <a:spcBef>
                <a:spcPct val="0"/>
              </a:spcBef>
              <a:spcAft>
                <a:spcPct val="0"/>
              </a:spcAft>
              <a:buClrTx/>
              <a:buSzTx/>
              <a:buFontTx/>
              <a:buNone/>
              <a:tabLst/>
              <a:defRPr/>
            </a:pPr>
            <a:fld id="{A3A592DE-F580-4B32-91C5-DEE53F6DB6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42185"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6441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investigating three solutions:</a:t>
            </a:r>
          </a:p>
          <a:p>
            <a:pPr marL="230292" indent="-230292">
              <a:buAutoNum type="arabicParenR"/>
            </a:pPr>
            <a:r>
              <a:rPr lang="en-US" dirty="0" err="1"/>
              <a:t>Syndeia</a:t>
            </a:r>
            <a:r>
              <a:rPr lang="en-US" dirty="0"/>
              <a:t> which completed its demo in October of this year.  This demo was sponsored by the Armaments Center but via cost share, we added production specific use cases to this demo to see what the tool can do for the AAP mission</a:t>
            </a:r>
          </a:p>
          <a:p>
            <a:pPr marL="230292" indent="-230292">
              <a:buAutoNum type="arabicParenR"/>
            </a:pPr>
            <a:r>
              <a:rPr lang="en-US" dirty="0"/>
              <a:t>Interoperability and Integration Framework (</a:t>
            </a:r>
            <a:r>
              <a:rPr lang="en-US" dirty="0" err="1"/>
              <a:t>IoIF</a:t>
            </a:r>
            <a:r>
              <a:rPr lang="en-US" dirty="0"/>
              <a:t>), sponsored by the Armaments Center and developed by the SERC/Stevens, is based upon Semantic Web Technologies and Ontologies.  This is the least mature as a SW product but has the most potential for long term scalability due to its open architecture.  The demo is currently scheduled for January of 2023.</a:t>
            </a:r>
          </a:p>
          <a:p>
            <a:pPr marL="230292" indent="-230292">
              <a:buAutoNum type="arabicParenR"/>
            </a:pPr>
            <a:r>
              <a:rPr lang="en-US" dirty="0"/>
              <a:t>ARAS Innovator which is another COTS solution.  We are specifically demonstrating a configuration of ARAS developed by SAIC called </a:t>
            </a:r>
            <a:r>
              <a:rPr lang="en-US" dirty="0" err="1"/>
              <a:t>ReadyOne</a:t>
            </a:r>
            <a:r>
              <a:rPr lang="en-US" dirty="0"/>
              <a:t>.  Armaments Center has access to this via DOTC to SAIC. The demo is not currently scheduled but is targeted for late January or February of 2023.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2944A4-BE83-F140-9F51-6CC3B6D54F49}"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14393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2944A4-BE83-F140-9F51-6CC3B6D54F49}"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723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531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005365-EA54-452E-AD43-1790D0F8DD5C}" type="slidenum">
              <a:rPr lang="en-US" smtClean="0"/>
              <a:pPr/>
              <a:t>54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2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1">
                <a:solidFill>
                  <a:srgbClr val="AB0003"/>
                </a:solidFill>
              </a:defRPr>
            </a:lvl1pPr>
          </a:lstStyle>
          <a:p>
            <a:r>
              <a:rPr lang="en-US" dirty="0"/>
              <a:t>CLICK TO EDIT MASTER TITLE STYLE</a:t>
            </a:r>
          </a:p>
        </p:txBody>
      </p:sp>
      <p:sp>
        <p:nvSpPr>
          <p:cNvPr id="3" name="Subtitle 2"/>
          <p:cNvSpPr>
            <a:spLocks noGrp="1"/>
          </p:cNvSpPr>
          <p:nvPr>
            <p:ph type="subTitle" idx="1"/>
          </p:nvPr>
        </p:nvSpPr>
        <p:spPr>
          <a:xfrm>
            <a:off x="1828800" y="36576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7358448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lvl1pPr>
              <a:defRPr>
                <a:solidFill>
                  <a:srgbClr val="AB0003"/>
                </a:solidFill>
              </a:defRPr>
            </a:lvl1pPr>
          </a:lstStyle>
          <a:p>
            <a:r>
              <a:rPr lang="en-US" dirty="0"/>
              <a:t>CLICK TO EDIT </a:t>
            </a:r>
            <a:br>
              <a:rPr lang="en-US" dirty="0"/>
            </a:br>
            <a:r>
              <a:rPr lang="en-US" dirty="0"/>
              <a:t>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923F8-84AA-449D-9667-7BB544FECF54}" type="datetime1">
              <a:rPr lang="en-US" smtClean="0"/>
              <a:pPr/>
              <a:t>2/22/24</a:t>
            </a:fld>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5143630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21" name="Text Placeholder 2"/>
          <p:cNvSpPr>
            <a:spLocks noGrp="1"/>
          </p:cNvSpPr>
          <p:nvPr>
            <p:ph idx="1" hasCustomPrompt="1"/>
          </p:nvPr>
        </p:nvSpPr>
        <p:spPr bwMode="auto">
          <a:xfrm>
            <a:off x="589614" y="1228725"/>
            <a:ext cx="10792917"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a:t>First level bullet</a:t>
            </a:r>
          </a:p>
          <a:p>
            <a:pPr lvl="1"/>
            <a:r>
              <a:rPr lang="en-US" noProof="0"/>
              <a:t>Second level bullet</a:t>
            </a:r>
          </a:p>
          <a:p>
            <a:pPr lvl="2"/>
            <a:r>
              <a:rPr lang="en-US" noProof="0"/>
              <a:t>Third level bullet</a:t>
            </a:r>
          </a:p>
          <a:p>
            <a:pPr lvl="0"/>
            <a:r>
              <a:rPr lang="en-US" noProof="0"/>
              <a:t>First level bullet</a:t>
            </a:r>
          </a:p>
          <a:p>
            <a:pPr lvl="1"/>
            <a:r>
              <a:rPr lang="en-US" noProof="0"/>
              <a:t>Second level bullet</a:t>
            </a:r>
          </a:p>
          <a:p>
            <a:pPr lvl="2"/>
            <a:r>
              <a:rPr lang="en-US" noProof="0"/>
              <a:t>Third level bullet</a:t>
            </a:r>
          </a:p>
        </p:txBody>
      </p:sp>
      <p:sp>
        <p:nvSpPr>
          <p:cNvPr id="6" name="Title Placeholder 1"/>
          <p:cNvSpPr>
            <a:spLocks noGrp="1"/>
          </p:cNvSpPr>
          <p:nvPr>
            <p:ph type="title" hasCustomPrompt="1"/>
          </p:nvPr>
        </p:nvSpPr>
        <p:spPr bwMode="auto">
          <a:xfrm>
            <a:off x="1923226" y="274640"/>
            <a:ext cx="7921359"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a:lvl1pPr>
          </a:lstStyle>
          <a:p>
            <a:pPr lvl="0"/>
            <a:r>
              <a:rPr lang="en-US"/>
              <a:t>Click to edit Master title text </a:t>
            </a:r>
          </a:p>
        </p:txBody>
      </p:sp>
    </p:spTree>
    <p:extLst>
      <p:ext uri="{BB962C8B-B14F-4D97-AF65-F5344CB8AC3E}">
        <p14:creationId xmlns:p14="http://schemas.microsoft.com/office/powerpoint/2010/main" val="21029483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1923226" y="274640"/>
            <a:ext cx="7921359"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a:lvl1pPr>
          </a:lstStyle>
          <a:p>
            <a:pPr lvl="0"/>
            <a:r>
              <a:rPr lang="en-US"/>
              <a:t>Click to edit Master title text </a:t>
            </a:r>
          </a:p>
        </p:txBody>
      </p:sp>
    </p:spTree>
    <p:extLst>
      <p:ext uri="{BB962C8B-B14F-4D97-AF65-F5344CB8AC3E}">
        <p14:creationId xmlns:p14="http://schemas.microsoft.com/office/powerpoint/2010/main" val="110655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296" y="289386"/>
            <a:ext cx="10972800" cy="689768"/>
          </a:xfrm>
          <a:prstGeom prst="rect">
            <a:avLst/>
          </a:prstGeom>
        </p:spPr>
        <p:txBody>
          <a:bodyPr/>
          <a:lstStyle>
            <a:lvl1pPr>
              <a:defRPr sz="1100" b="1">
                <a:solidFill>
                  <a:schemeClr val="bg1"/>
                </a:solidFill>
              </a:defRPr>
            </a:lvl1pPr>
          </a:lstStyle>
          <a:p>
            <a:endParaRPr lang="en-US"/>
          </a:p>
        </p:txBody>
      </p:sp>
      <p:sp>
        <p:nvSpPr>
          <p:cNvPr id="4" name="Slide Number Placeholder 2"/>
          <p:cNvSpPr>
            <a:spLocks noGrp="1"/>
          </p:cNvSpPr>
          <p:nvPr>
            <p:ph type="sldNum" sz="quarter" idx="10"/>
          </p:nvPr>
        </p:nvSpPr>
        <p:spPr>
          <a:xfrm>
            <a:off x="11074400" y="228601"/>
            <a:ext cx="812800" cy="365125"/>
          </a:xfrm>
          <a:prstGeom prst="rect">
            <a:avLst/>
          </a:prstGeom>
        </p:spPr>
        <p:txBody>
          <a:bodyPr/>
          <a:lstStyle>
            <a:lvl1pPr>
              <a:defRPr/>
            </a:lvl1pPr>
          </a:lstStyle>
          <a:p>
            <a:pPr>
              <a:defRPr/>
            </a:pPr>
            <a:fld id="{B2709924-68B9-432B-8DAA-EB806BA0BB85}" type="slidenum">
              <a:rPr lang="en-US"/>
              <a:pPr>
                <a:defRPr/>
              </a:pPr>
              <a:t>‹#›</a:t>
            </a:fld>
            <a:endParaRPr lang="en-US"/>
          </a:p>
        </p:txBody>
      </p:sp>
    </p:spTree>
    <p:extLst>
      <p:ext uri="{BB962C8B-B14F-4D97-AF65-F5344CB8AC3E}">
        <p14:creationId xmlns:p14="http://schemas.microsoft.com/office/powerpoint/2010/main" val="192558190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2" name="Group 12"/>
          <p:cNvGrpSpPr>
            <a:grpSpLocks/>
          </p:cNvGrpSpPr>
          <p:nvPr userDrawn="1"/>
        </p:nvGrpSpPr>
        <p:grpSpPr bwMode="auto">
          <a:xfrm>
            <a:off x="222254" y="136530"/>
            <a:ext cx="11724215" cy="822325"/>
            <a:chOff x="166651" y="136309"/>
            <a:chExt cx="8793614" cy="822960"/>
          </a:xfrm>
        </p:grpSpPr>
        <p:pic>
          <p:nvPicPr>
            <p:cNvPr id="5" name="Picture 3" descr="Army logo.png"/>
            <p:cNvPicPr>
              <a:picLocks noChangeAspect="1"/>
            </p:cNvPicPr>
            <p:nvPr userDrawn="1"/>
          </p:nvPicPr>
          <p:blipFill>
            <a:blip r:embed="rId2" cstate="print"/>
            <a:srcRect/>
            <a:stretch>
              <a:fillRect/>
            </a:stretch>
          </p:blipFill>
          <p:spPr bwMode="auto">
            <a:xfrm>
              <a:off x="166651" y="136309"/>
              <a:ext cx="822960" cy="822960"/>
            </a:xfrm>
            <a:prstGeom prst="rect">
              <a:avLst/>
            </a:prstGeom>
            <a:noFill/>
            <a:ln w="9525">
              <a:noFill/>
              <a:miter lim="800000"/>
              <a:headEnd/>
              <a:tailEnd/>
            </a:ln>
          </p:spPr>
        </p:pic>
        <p:pic>
          <p:nvPicPr>
            <p:cNvPr id="6" name="Picture 4" descr="ASAALT_color.png"/>
            <p:cNvPicPr>
              <a:picLocks noChangeAspect="1"/>
            </p:cNvPicPr>
            <p:nvPr userDrawn="1"/>
          </p:nvPicPr>
          <p:blipFill>
            <a:blip r:embed="rId3" cstate="print"/>
            <a:srcRect/>
            <a:stretch>
              <a:fillRect/>
            </a:stretch>
          </p:blipFill>
          <p:spPr bwMode="auto">
            <a:xfrm>
              <a:off x="8137305" y="136309"/>
              <a:ext cx="822960" cy="822960"/>
            </a:xfrm>
            <a:prstGeom prst="rect">
              <a:avLst/>
            </a:prstGeom>
            <a:noFill/>
            <a:ln w="9525">
              <a:noFill/>
              <a:miter lim="800000"/>
              <a:headEnd/>
              <a:tailEnd/>
            </a:ln>
          </p:spPr>
        </p:pic>
        <p:sp>
          <p:nvSpPr>
            <p:cNvPr id="7" name="Rectangle 6"/>
            <p:cNvSpPr/>
            <p:nvPr userDrawn="1"/>
          </p:nvSpPr>
          <p:spPr bwMode="auto">
            <a:xfrm>
              <a:off x="1155714" y="792453"/>
              <a:ext cx="6828189" cy="69904"/>
            </a:xfrm>
            <a:prstGeom prst="rect">
              <a:avLst/>
            </a:prstGeom>
            <a:solidFill>
              <a:srgbClr val="EFC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9219">
                <a:defRPr/>
              </a:pPr>
              <a:endParaRPr lang="en-US" sz="982">
                <a:solidFill>
                  <a:prstClr val="white"/>
                </a:solidFill>
              </a:endParaRPr>
            </a:p>
          </p:txBody>
        </p:sp>
      </p:grpSp>
      <p:pic>
        <p:nvPicPr>
          <p:cNvPr id="8" name="Picture 6" descr="2011_asaalt_presentation_tagline_long_031711.png"/>
          <p:cNvPicPr>
            <a:picLocks noChangeAspect="1"/>
          </p:cNvPicPr>
          <p:nvPr userDrawn="1"/>
        </p:nvPicPr>
        <p:blipFill>
          <a:blip r:embed="rId4" cstate="print"/>
          <a:srcRect/>
          <a:stretch>
            <a:fillRect/>
          </a:stretch>
        </p:blipFill>
        <p:spPr bwMode="auto">
          <a:xfrm>
            <a:off x="19054" y="6400803"/>
            <a:ext cx="11832167" cy="376238"/>
          </a:xfrm>
          <a:prstGeom prst="rect">
            <a:avLst/>
          </a:prstGeom>
          <a:noFill/>
          <a:ln w="9525">
            <a:noFill/>
            <a:miter lim="800000"/>
            <a:headEnd/>
            <a:tailEnd/>
          </a:ln>
        </p:spPr>
      </p:pic>
      <p:sp>
        <p:nvSpPr>
          <p:cNvPr id="17" name="Title 1"/>
          <p:cNvSpPr>
            <a:spLocks noGrp="1"/>
          </p:cNvSpPr>
          <p:nvPr>
            <p:ph type="title"/>
          </p:nvPr>
        </p:nvSpPr>
        <p:spPr>
          <a:xfrm>
            <a:off x="1307694" y="250727"/>
            <a:ext cx="9537289" cy="486697"/>
          </a:xfrm>
          <a:prstGeom prst="rect">
            <a:avLst/>
          </a:prstGeom>
        </p:spPr>
        <p:txBody>
          <a:bodyPr/>
          <a:lstStyle>
            <a:lvl1pPr>
              <a:defRPr sz="1748" b="1">
                <a:latin typeface="Arial" pitchFamily="34" charset="0"/>
                <a:cs typeface="Arial" pitchFamily="34" charset="0"/>
              </a:defRPr>
            </a:lvl1pPr>
          </a:lstStyle>
          <a:p>
            <a:r>
              <a:rPr lang="en-US"/>
              <a:t>Click to edit Master title style</a:t>
            </a:r>
          </a:p>
        </p:txBody>
      </p:sp>
      <p:sp>
        <p:nvSpPr>
          <p:cNvPr id="18" name="Content Placeholder 2"/>
          <p:cNvSpPr>
            <a:spLocks noGrp="1"/>
          </p:cNvSpPr>
          <p:nvPr>
            <p:ph idx="1"/>
          </p:nvPr>
        </p:nvSpPr>
        <p:spPr>
          <a:xfrm>
            <a:off x="609600" y="1165143"/>
            <a:ext cx="10972800" cy="4525963"/>
          </a:xfrm>
          <a:prstGeom prst="rect">
            <a:avLst/>
          </a:prstGeom>
        </p:spPr>
        <p:txBody>
          <a:bodyPr/>
          <a:lstStyle>
            <a:lvl1pPr marL="156873" indent="-156873">
              <a:buFont typeface="Arial" pitchFamily="34" charset="0"/>
              <a:buChar char="•"/>
              <a:tabLst/>
              <a:defRPr lang="en-US" sz="1310" kern="1200" dirty="0" smtClean="0">
                <a:solidFill>
                  <a:schemeClr val="tx1"/>
                </a:solidFill>
                <a:latin typeface="Arial" pitchFamily="34" charset="0"/>
                <a:ea typeface="+mn-ea"/>
                <a:cs typeface="Arial" pitchFamily="34" charset="0"/>
              </a:defRPr>
            </a:lvl1pPr>
            <a:lvl2pPr marL="406482" indent="-156873">
              <a:buFont typeface="Arial" pitchFamily="34" charset="0"/>
              <a:buChar char="−"/>
              <a:defRPr lang="en-US" sz="1092" kern="1200" dirty="0" smtClean="0">
                <a:solidFill>
                  <a:schemeClr val="tx1"/>
                </a:solidFill>
                <a:latin typeface="Arial" pitchFamily="34" charset="0"/>
                <a:ea typeface="+mn-ea"/>
                <a:cs typeface="Arial" pitchFamily="34" charset="0"/>
              </a:defRPr>
            </a:lvl2pPr>
            <a:lvl3pPr>
              <a:buFont typeface="Arial" pitchFamily="34" charset="0"/>
              <a:buChar char="•"/>
              <a:defRPr lang="en-US" sz="982" kern="1200" dirty="0" smtClean="0">
                <a:solidFill>
                  <a:schemeClr val="tx1"/>
                </a:solidFill>
                <a:latin typeface="+mn-lt"/>
                <a:ea typeface="+mn-ea"/>
                <a:cs typeface="+mn-cs"/>
              </a:defRPr>
            </a:lvl3pPr>
            <a:lvl4pPr>
              <a:buFont typeface="Arial" pitchFamily="34" charset="0"/>
              <a:buChar char="−"/>
              <a:defRPr lang="en-US" sz="874" kern="1200" dirty="0" smtClean="0">
                <a:solidFill>
                  <a:schemeClr val="tx1"/>
                </a:solidFill>
                <a:latin typeface="+mn-lt"/>
                <a:ea typeface="+mn-ea"/>
                <a:cs typeface="+mn-cs"/>
              </a:defRPr>
            </a:lvl4pPr>
            <a:lvl5pPr>
              <a:defRPr lang="en-US" sz="874"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94533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One Column">
    <p:spTree>
      <p:nvGrpSpPr>
        <p:cNvPr id="1" name=""/>
        <p:cNvGrpSpPr/>
        <p:nvPr/>
      </p:nvGrpSpPr>
      <p:grpSpPr>
        <a:xfrm>
          <a:off x="0" y="0"/>
          <a:ext cx="0" cy="0"/>
          <a:chOff x="0" y="0"/>
          <a:chExt cx="0" cy="0"/>
        </a:xfrm>
      </p:grpSpPr>
      <p:sp>
        <p:nvSpPr>
          <p:cNvPr id="21" name="Text Placeholder 2"/>
          <p:cNvSpPr>
            <a:spLocks noGrp="1"/>
          </p:cNvSpPr>
          <p:nvPr>
            <p:ph idx="1" hasCustomPrompt="1"/>
          </p:nvPr>
        </p:nvSpPr>
        <p:spPr bwMode="auto">
          <a:xfrm>
            <a:off x="589614" y="1228725"/>
            <a:ext cx="10792917"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a:t>First level bullet</a:t>
            </a:r>
          </a:p>
          <a:p>
            <a:pPr lvl="1"/>
            <a:r>
              <a:rPr lang="en-US" noProof="0"/>
              <a:t>Second level bullet</a:t>
            </a:r>
          </a:p>
          <a:p>
            <a:pPr lvl="2"/>
            <a:r>
              <a:rPr lang="en-US" noProof="0"/>
              <a:t>Third level bullet</a:t>
            </a:r>
          </a:p>
          <a:p>
            <a:pPr lvl="0"/>
            <a:r>
              <a:rPr lang="en-US" noProof="0"/>
              <a:t>First level bullet</a:t>
            </a:r>
          </a:p>
          <a:p>
            <a:pPr lvl="1"/>
            <a:r>
              <a:rPr lang="en-US" noProof="0"/>
              <a:t>Second level bullet</a:t>
            </a:r>
          </a:p>
          <a:p>
            <a:pPr lvl="2"/>
            <a:r>
              <a:rPr lang="en-US" noProof="0"/>
              <a:t>Third level bullet</a:t>
            </a:r>
          </a:p>
        </p:txBody>
      </p:sp>
      <p:sp>
        <p:nvSpPr>
          <p:cNvPr id="6" name="Title Placeholder 1"/>
          <p:cNvSpPr>
            <a:spLocks noGrp="1"/>
          </p:cNvSpPr>
          <p:nvPr>
            <p:ph type="title" hasCustomPrompt="1"/>
          </p:nvPr>
        </p:nvSpPr>
        <p:spPr bwMode="auto">
          <a:xfrm>
            <a:off x="1743343" y="274640"/>
            <a:ext cx="8524008"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a:t>Click to edit Master title text </a:t>
            </a:r>
          </a:p>
        </p:txBody>
      </p:sp>
    </p:spTree>
    <p:extLst>
      <p:ext uri="{BB962C8B-B14F-4D97-AF65-F5344CB8AC3E}">
        <p14:creationId xmlns:p14="http://schemas.microsoft.com/office/powerpoint/2010/main" val="2915076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1743343" y="274640"/>
            <a:ext cx="8524008"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a:t>Click to edit Master title text </a:t>
            </a:r>
          </a:p>
        </p:txBody>
      </p:sp>
    </p:spTree>
    <p:extLst>
      <p:ext uri="{BB962C8B-B14F-4D97-AF65-F5344CB8AC3E}">
        <p14:creationId xmlns:p14="http://schemas.microsoft.com/office/powerpoint/2010/main" val="8523016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On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bwMode="auto">
          <a:xfrm>
            <a:off x="589614" y="1228725"/>
            <a:ext cx="10792917"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a:t>First level bullet</a:t>
            </a:r>
          </a:p>
          <a:p>
            <a:pPr lvl="1"/>
            <a:r>
              <a:rPr lang="en-US" noProof="0"/>
              <a:t>Second level bullet</a:t>
            </a:r>
          </a:p>
          <a:p>
            <a:pPr lvl="2"/>
            <a:r>
              <a:rPr lang="en-US" noProof="0"/>
              <a:t>Third level bullet</a:t>
            </a:r>
          </a:p>
          <a:p>
            <a:pPr lvl="0"/>
            <a:r>
              <a:rPr lang="en-US" noProof="0"/>
              <a:t>First level bullet</a:t>
            </a:r>
          </a:p>
          <a:p>
            <a:pPr lvl="1"/>
            <a:r>
              <a:rPr lang="en-US" noProof="0"/>
              <a:t>Second level bullet</a:t>
            </a:r>
          </a:p>
          <a:p>
            <a:pPr lvl="2"/>
            <a:r>
              <a:rPr lang="en-US" noProof="0"/>
              <a:t>Third level bullet</a:t>
            </a:r>
          </a:p>
        </p:txBody>
      </p:sp>
      <p:sp>
        <p:nvSpPr>
          <p:cNvPr id="4" name="Title Placeholder 1"/>
          <p:cNvSpPr>
            <a:spLocks noGrp="1"/>
          </p:cNvSpPr>
          <p:nvPr>
            <p:ph type="title" hasCustomPrompt="1"/>
          </p:nvPr>
        </p:nvSpPr>
        <p:spPr bwMode="auto">
          <a:xfrm>
            <a:off x="1923226" y="274640"/>
            <a:ext cx="7921359"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a:lvl1pPr>
          </a:lstStyle>
          <a:p>
            <a:pPr lvl="0"/>
            <a:r>
              <a:rPr lang="en-US"/>
              <a:t>Click to edit Master title text </a:t>
            </a:r>
          </a:p>
        </p:txBody>
      </p:sp>
    </p:spTree>
    <p:extLst>
      <p:ext uri="{BB962C8B-B14F-4D97-AF65-F5344CB8AC3E}">
        <p14:creationId xmlns:p14="http://schemas.microsoft.com/office/powerpoint/2010/main" val="1304836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Only (Interior)">
    <p:spTree>
      <p:nvGrpSpPr>
        <p:cNvPr id="1" name=""/>
        <p:cNvGrpSpPr/>
        <p:nvPr/>
      </p:nvGrpSpPr>
      <p:grpSpPr>
        <a:xfrm>
          <a:off x="0" y="0"/>
          <a:ext cx="0" cy="0"/>
          <a:chOff x="0" y="0"/>
          <a:chExt cx="0" cy="0"/>
        </a:xfrm>
      </p:grpSpPr>
      <p:sp>
        <p:nvSpPr>
          <p:cNvPr id="3" name="Text Placeholder 3"/>
          <p:cNvSpPr>
            <a:spLocks noGrp="1"/>
          </p:cNvSpPr>
          <p:nvPr>
            <p:ph idx="1"/>
          </p:nvPr>
        </p:nvSpPr>
        <p:spPr>
          <a:xfrm>
            <a:off x="838200" y="1219200"/>
            <a:ext cx="10515600" cy="4351338"/>
          </a:xfrm>
          <a:prstGeom prst="rect">
            <a:avLst/>
          </a:prstGeom>
        </p:spPr>
        <p:txBody>
          <a:bodyPr vert="horz" lIns="0" tIns="0" rIns="0" bIns="0" rtlCol="0">
            <a:normAutofit/>
          </a:bodyPr>
          <a:lstStyle>
            <a:lvl1pPr>
              <a:defRPr sz="2200"/>
            </a:lvl1pPr>
            <a:lvl2pPr>
              <a:defRPr sz="2200"/>
            </a:lvl2pPr>
            <a:lvl3pPr>
              <a:defRPr sz="2200"/>
            </a:lvl3pPr>
            <a:lvl8pPr>
              <a:defRPr sz="2200"/>
            </a:lvl8pPr>
            <a:lvl9pPr>
              <a:defRPr sz="2200"/>
            </a:lvl9pPr>
          </a:lstStyle>
          <a:p>
            <a:pPr lvl="0"/>
            <a:r>
              <a:rPr lang="en-US" dirty="0"/>
              <a:t>Click to edit Master text styles</a:t>
            </a:r>
          </a:p>
          <a:p>
            <a:pPr lvl="1"/>
            <a:r>
              <a:rPr lang="en-US" dirty="0"/>
              <a:t>Second level</a:t>
            </a:r>
          </a:p>
          <a:p>
            <a:pPr lvl="2"/>
            <a:r>
              <a:rPr lang="en-US" dirty="0"/>
              <a:t>Third level</a:t>
            </a:r>
          </a:p>
          <a:p>
            <a:pPr lvl="7"/>
            <a:r>
              <a:rPr lang="en-US" dirty="0"/>
              <a:t>Fourth level</a:t>
            </a:r>
          </a:p>
          <a:p>
            <a:pPr lvl="8"/>
            <a:r>
              <a:rPr lang="en-US" dirty="0"/>
              <a:t>Fifth level</a:t>
            </a:r>
          </a:p>
        </p:txBody>
      </p:sp>
      <p:sp>
        <p:nvSpPr>
          <p:cNvPr id="4" name="Title Placeholder 1"/>
          <p:cNvSpPr>
            <a:spLocks noGrp="1"/>
          </p:cNvSpPr>
          <p:nvPr>
            <p:ph type="title" hasCustomPrompt="1"/>
          </p:nvPr>
        </p:nvSpPr>
        <p:spPr bwMode="auto">
          <a:xfrm>
            <a:off x="1743343" y="274640"/>
            <a:ext cx="8524008"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800" b="1" cap="small" baseline="0"/>
            </a:lvl1pPr>
          </a:lstStyle>
          <a:p>
            <a:pPr lvl="0"/>
            <a:r>
              <a:rPr lang="en-US" dirty="0"/>
              <a:t>Click to edit Master title text </a:t>
            </a:r>
          </a:p>
        </p:txBody>
      </p:sp>
    </p:spTree>
    <p:extLst>
      <p:ext uri="{BB962C8B-B14F-4D97-AF65-F5344CB8AC3E}">
        <p14:creationId xmlns:p14="http://schemas.microsoft.com/office/powerpoint/2010/main" val="26105799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91924485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36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9" y="4819416"/>
            <a:ext cx="5365749" cy="1371599"/>
          </a:xfrm>
        </p:spPr>
        <p:txBody>
          <a:bodyPr anchor="b" anchorCtr="0"/>
          <a:lstStyle>
            <a:lvl1pPr marL="0" indent="0">
              <a:spcBef>
                <a:spcPts val="0"/>
              </a:spcBef>
              <a:buFontTx/>
              <a:buNone/>
              <a:defRPr sz="900"/>
            </a:lvl1pPr>
            <a:lvl2pPr marL="0" indent="0">
              <a:spcBef>
                <a:spcPts val="0"/>
              </a:spcBef>
              <a:buFontTx/>
              <a:buNone/>
              <a:defRPr sz="900"/>
            </a:lvl2pPr>
            <a:lvl3pPr marL="0" indent="0">
              <a:spcBef>
                <a:spcPts val="0"/>
              </a:spcBef>
              <a:buFontTx/>
              <a:buNone/>
              <a:defRPr sz="900"/>
            </a:lvl3pPr>
            <a:lvl4pPr marL="0" indent="0">
              <a:spcBef>
                <a:spcPts val="0"/>
              </a:spcBef>
              <a:buFontTx/>
              <a:buNone/>
              <a:defRPr sz="900"/>
            </a:lvl4pPr>
            <a:lvl5pPr marL="0" indent="0">
              <a:spcBef>
                <a:spcPts val="0"/>
              </a:spcBef>
              <a:buFontTx/>
              <a:buNone/>
              <a:defRPr sz="900"/>
            </a:lvl5pPr>
            <a:lvl6pPr marL="0" indent="0">
              <a:spcBef>
                <a:spcPts val="0"/>
              </a:spcBef>
              <a:buFontTx/>
              <a:buNone/>
              <a:defRPr sz="900"/>
            </a:lvl6pPr>
            <a:lvl7pPr marL="0" indent="0">
              <a:spcBef>
                <a:spcPts val="0"/>
              </a:spcBef>
              <a:buFontTx/>
              <a:buNone/>
              <a:defRPr sz="900"/>
            </a:lvl7pPr>
            <a:lvl8pPr marL="0" indent="0">
              <a:spcBef>
                <a:spcPts val="0"/>
              </a:spcBef>
              <a:buFontTx/>
              <a:buNone/>
              <a:defRPr sz="900"/>
            </a:lvl8pPr>
            <a:lvl9pPr marL="0" indent="0">
              <a:spcBef>
                <a:spcPts val="0"/>
              </a:spcBef>
              <a:buFontTx/>
              <a:buNone/>
              <a:defRPr sz="900"/>
            </a:lvl9pPr>
          </a:lstStyle>
          <a:p>
            <a:pPr lvl="0"/>
            <a:r>
              <a:rPr lang="en-US" dirty="0"/>
              <a:t>[Optional contact information]</a:t>
            </a:r>
          </a:p>
        </p:txBody>
      </p:sp>
      <p:sp>
        <p:nvSpPr>
          <p:cNvPr id="2" name="Date Placeholder 1">
            <a:extLst>
              <a:ext uri="{FF2B5EF4-FFF2-40B4-BE49-F238E27FC236}">
                <a16:creationId xmlns:a16="http://schemas.microsoft.com/office/drawing/2014/main" id="{8D632A57-06FC-652E-6EE4-1F70D322E5B3}"/>
              </a:ext>
            </a:extLst>
          </p:cNvPr>
          <p:cNvSpPr>
            <a:spLocks noGrp="1"/>
          </p:cNvSpPr>
          <p:nvPr>
            <p:ph type="dt" sz="half" idx="11"/>
          </p:nvPr>
        </p:nvSpPr>
        <p:spPr/>
        <p:txBody>
          <a:bodyPr/>
          <a:lstStyle/>
          <a:p>
            <a:fld id="{B06F3EBE-B2E8-4992-9F00-9E4B44F057C0}"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69E1E829-FABB-578E-0154-2C87BBF4E6A0}"/>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3" name="Picture 2">
            <a:extLst>
              <a:ext uri="{FF2B5EF4-FFF2-40B4-BE49-F238E27FC236}">
                <a16:creationId xmlns:a16="http://schemas.microsoft.com/office/drawing/2014/main" id="{499F0A0B-87B4-979E-5548-1D83ECD6A8F1}"/>
              </a:ext>
            </a:extLst>
          </p:cNvPr>
          <p:cNvPicPr>
            <a:picLocks noChangeAspect="1"/>
          </p:cNvPicPr>
          <p:nvPr userDrawn="1"/>
        </p:nvPicPr>
        <p:blipFill>
          <a:blip r:embed="rId2"/>
          <a:srcRect/>
          <a:stretch/>
        </p:blipFill>
        <p:spPr>
          <a:xfrm>
            <a:off x="9471369" y="411164"/>
            <a:ext cx="2172943" cy="478023"/>
          </a:xfrm>
          <a:prstGeom prst="rect">
            <a:avLst/>
          </a:prstGeom>
        </p:spPr>
      </p:pic>
    </p:spTree>
    <p:extLst>
      <p:ext uri="{BB962C8B-B14F-4D97-AF65-F5344CB8AC3E}">
        <p14:creationId xmlns:p14="http://schemas.microsoft.com/office/powerpoint/2010/main" val="180545877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1422400" cy="5851525"/>
          </a:xfrm>
        </p:spPr>
        <p:txBody>
          <a:bodyPr vert="eaVert"/>
          <a:lstStyle>
            <a:lvl1pPr>
              <a:defRPr>
                <a:solidFill>
                  <a:srgbClr val="AB0003"/>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8A978-F449-47AF-B3D0-B13F162C6AF6}" type="datetime1">
              <a:rPr lang="en-US" smtClean="0"/>
              <a:pPr/>
              <a:t>2/22/24</a:t>
            </a:fld>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1839615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Logo">
    <p:bg>
      <p:bgPr>
        <a:solidFill>
          <a:srgbClr val="221F20"/>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3471A04-CD70-AD49-CEC8-8D4882F01F47}"/>
              </a:ext>
            </a:extLst>
          </p:cNvPr>
          <p:cNvPicPr>
            <a:picLocks noChangeAspect="1"/>
          </p:cNvPicPr>
          <p:nvPr userDrawn="1"/>
        </p:nvPicPr>
        <p:blipFill>
          <a:blip r:embed="rId2"/>
          <a:stretch>
            <a:fillRect/>
          </a:stretch>
        </p:blipFill>
        <p:spPr>
          <a:xfrm>
            <a:off x="2265725" y="2751470"/>
            <a:ext cx="7660553" cy="1355063"/>
          </a:xfrm>
          <a:prstGeom prst="rect">
            <a:avLst/>
          </a:prstGeom>
        </p:spPr>
      </p:pic>
    </p:spTree>
    <p:extLst>
      <p:ext uri="{BB962C8B-B14F-4D97-AF65-F5344CB8AC3E}">
        <p14:creationId xmlns:p14="http://schemas.microsoft.com/office/powerpoint/2010/main" val="3683175869"/>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Long - Lef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None/>
              <a:defRPr sz="1800">
                <a:solidFill>
                  <a:schemeClr val="tx1"/>
                </a:solidFill>
              </a:defRPr>
            </a:lvl1pPr>
          </a:lstStyle>
          <a:p>
            <a:r>
              <a:rPr lang="en-US"/>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7" name="Text Placeholder 6">
            <a:extLst>
              <a:ext uri="{FF2B5EF4-FFF2-40B4-BE49-F238E27FC236}">
                <a16:creationId xmlns:a16="http://schemas.microsoft.com/office/drawing/2014/main" id="{4A23F6FD-53CE-4CDC-AE1B-C8DEFE54FAB0}"/>
              </a:ext>
            </a:extLst>
          </p:cNvPr>
          <p:cNvSpPr>
            <a:spLocks noGrp="1"/>
          </p:cNvSpPr>
          <p:nvPr>
            <p:ph type="body" sz="quarter" idx="15" hasCustomPrompt="1"/>
          </p:nvPr>
        </p:nvSpPr>
        <p:spPr>
          <a:xfrm>
            <a:off x="-17253" y="949363"/>
            <a:ext cx="252000" cy="1260000"/>
          </a:xfrm>
          <a:solidFill>
            <a:srgbClr val="FC4C02"/>
          </a:solidFill>
        </p:spPr>
        <p:txBody>
          <a:bodyPr/>
          <a:lstStyle>
            <a:lvl1pPr marL="0" indent="0">
              <a:buNone/>
              <a:defRPr/>
            </a:lvl1pPr>
          </a:lstStyle>
          <a:p>
            <a:pPr lvl="0"/>
            <a:r>
              <a:rPr lang="en-US" dirty="0"/>
              <a:t>  </a:t>
            </a:r>
            <a:endParaRPr lang="en-GB" dirty="0"/>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234747" y="697363"/>
            <a:ext cx="7560000" cy="1512000"/>
          </a:xfrm>
          <a:solidFill>
            <a:srgbClr val="F18700">
              <a:alpha val="89804"/>
            </a:srgbClr>
          </a:solidFill>
        </p:spPr>
        <p:txBody>
          <a:bodyPr/>
          <a:lstStyle>
            <a:lvl1pPr marL="0" indent="0">
              <a:buNone/>
              <a:defRPr/>
            </a:lvl1pPr>
          </a:lstStyle>
          <a:p>
            <a:pPr lvl="0"/>
            <a:r>
              <a:rPr lang="en-US" dirty="0"/>
              <a:t>  </a:t>
            </a:r>
            <a:endParaRPr lang="en-GB" dirty="0"/>
          </a:p>
        </p:txBody>
      </p:sp>
      <p:sp>
        <p:nvSpPr>
          <p:cNvPr id="10" name="Text Placeholder 9">
            <a:extLst>
              <a:ext uri="{FF2B5EF4-FFF2-40B4-BE49-F238E27FC236}">
                <a16:creationId xmlns:a16="http://schemas.microsoft.com/office/drawing/2014/main" id="{4B9E8443-BC1B-4EC5-B12A-F2C5841892B5}"/>
              </a:ext>
            </a:extLst>
          </p:cNvPr>
          <p:cNvSpPr>
            <a:spLocks noGrp="1"/>
          </p:cNvSpPr>
          <p:nvPr>
            <p:ph type="body" sz="quarter" idx="17" hasCustomPrompt="1"/>
          </p:nvPr>
        </p:nvSpPr>
        <p:spPr>
          <a:xfrm>
            <a:off x="235160" y="949362"/>
            <a:ext cx="7054850" cy="2037600"/>
          </a:xfrm>
          <a:solidFill>
            <a:srgbClr val="E74011">
              <a:alpha val="89804"/>
            </a:srgbClr>
          </a:solidFill>
        </p:spPr>
        <p:txBody>
          <a:bodyPr lIns="252000" bIns="126000" anchor="b" anchorCtr="0"/>
          <a:lstStyle>
            <a:lvl1pPr marL="0" indent="0">
              <a:lnSpc>
                <a:spcPct val="100000"/>
              </a:lnSpc>
              <a:spcBef>
                <a:spcPts val="0"/>
              </a:spcBef>
              <a:buFont typeface="Arial" panose="020B0604020202020204" pitchFamily="34" charset="0"/>
              <a:buNone/>
              <a:defRPr sz="1800" b="0">
                <a:solidFill>
                  <a:schemeClr val="bg1"/>
                </a:solidFill>
                <a:latin typeface="+mj-lt"/>
              </a:defRPr>
            </a:lvl1pPr>
            <a:lvl2pPr marL="0" indent="0">
              <a:buNone/>
              <a:defRPr sz="1800" b="0">
                <a:solidFill>
                  <a:schemeClr val="bg1"/>
                </a:solidFill>
                <a:latin typeface="+mj-lt"/>
              </a:defRPr>
            </a:lvl2pPr>
            <a:lvl3pPr marL="0" indent="0">
              <a:buNone/>
              <a:defRPr sz="1800" b="0">
                <a:solidFill>
                  <a:schemeClr val="bg1"/>
                </a:solidFill>
                <a:latin typeface="+mj-lt"/>
              </a:defRPr>
            </a:lvl3pPr>
            <a:lvl4pPr marL="0" indent="0">
              <a:buNone/>
              <a:defRPr sz="1800" b="0">
                <a:solidFill>
                  <a:schemeClr val="bg1"/>
                </a:solidFill>
                <a:latin typeface="+mj-lt"/>
              </a:defRPr>
            </a:lvl4pPr>
            <a:lvl5pPr marL="0" indent="0">
              <a:buNone/>
              <a:defRPr sz="1800" b="0">
                <a:solidFill>
                  <a:schemeClr val="bg1"/>
                </a:solidFill>
                <a:latin typeface="+mj-lt"/>
              </a:defRPr>
            </a:lvl5pPr>
          </a:lstStyle>
          <a:p>
            <a:pPr lvl="0"/>
            <a:r>
              <a:rPr lang="en-US" dirty="0"/>
              <a:t>Click to add text if needed</a:t>
            </a:r>
            <a:endParaRPr lang="en-GB" dirty="0"/>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234747" y="949363"/>
            <a:ext cx="7056000" cy="1260000"/>
          </a:xfrm>
          <a:solidFill>
            <a:srgbClr val="E40521">
              <a:alpha val="90000"/>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ECE394F1-3220-4DAF-913C-077631010D00}"/>
              </a:ext>
            </a:extLst>
          </p:cNvPr>
          <p:cNvSpPr>
            <a:spLocks noGrp="1"/>
          </p:cNvSpPr>
          <p:nvPr>
            <p:ph type="sldNum" sz="quarter" idx="18"/>
          </p:nvPr>
        </p:nvSpPr>
        <p:spPr/>
        <p:txBody>
          <a:bodyPr/>
          <a:lstStyle/>
          <a:p>
            <a:fld id="{9091399C-B5EF-49C7-B81A-539AE2F27BD0}" type="slidenum">
              <a:rPr lang="en-GB" smtClean="0"/>
              <a:pPr/>
              <a:t>‹#›</a:t>
            </a:fld>
            <a:endParaRPr lang="en-GB" dirty="0"/>
          </a:p>
        </p:txBody>
      </p:sp>
    </p:spTree>
    <p:extLst>
      <p:ext uri="{BB962C8B-B14F-4D97-AF65-F5344CB8AC3E}">
        <p14:creationId xmlns:p14="http://schemas.microsoft.com/office/powerpoint/2010/main" val="437333466"/>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Divider - Lon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Font typeface="Arial" panose="020B0604020202020204" pitchFamily="34" charset="0"/>
              <a:buNone/>
              <a:defRPr sz="1800">
                <a:solidFill>
                  <a:schemeClr val="tx1"/>
                </a:solidFill>
              </a:defRPr>
            </a:lvl1pPr>
          </a:lstStyle>
          <a:p>
            <a:r>
              <a:rPr lang="en-US"/>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0" y="1326888"/>
            <a:ext cx="8018031" cy="1008000"/>
          </a:xfrm>
          <a:solidFill>
            <a:srgbClr val="86C9E8">
              <a:alpha val="80000"/>
            </a:srgbClr>
          </a:solidFill>
        </p:spPr>
        <p:txBody>
          <a:bodyPr/>
          <a:lstStyle>
            <a:lvl1pPr marL="0" indent="0">
              <a:buNone/>
              <a:defRPr/>
            </a:lvl1pPr>
          </a:lstStyle>
          <a:p>
            <a:pPr lvl="0"/>
            <a:r>
              <a:rPr lang="en-US" dirty="0"/>
              <a:t>  </a:t>
            </a:r>
            <a:endParaRPr lang="en-GB" dirty="0"/>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0" y="696888"/>
            <a:ext cx="7730031" cy="1260000"/>
          </a:xfrm>
          <a:solidFill>
            <a:srgbClr val="00405E">
              <a:alpha val="89804"/>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11CF46B8-1135-44B8-8A81-A121CEE3FAFB}"/>
              </a:ext>
            </a:extLst>
          </p:cNvPr>
          <p:cNvSpPr>
            <a:spLocks noGrp="1"/>
          </p:cNvSpPr>
          <p:nvPr>
            <p:ph type="sldNum" sz="quarter" idx="17"/>
          </p:nvPr>
        </p:nvSpPr>
        <p:spPr/>
        <p:txBody>
          <a:bodyPr/>
          <a:lstStyle/>
          <a:p>
            <a:fld id="{9091399C-B5EF-49C7-B81A-539AE2F27BD0}" type="slidenum">
              <a:rPr lang="en-GB" smtClean="0"/>
              <a:pPr/>
              <a:t>‹#›</a:t>
            </a:fld>
            <a:endParaRPr lang="en-GB" dirty="0"/>
          </a:p>
        </p:txBody>
      </p:sp>
    </p:spTree>
    <p:extLst>
      <p:ext uri="{BB962C8B-B14F-4D97-AF65-F5344CB8AC3E}">
        <p14:creationId xmlns:p14="http://schemas.microsoft.com/office/powerpoint/2010/main" val="495841898"/>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2" name="Content Placeholder 11">
            <a:extLst>
              <a:ext uri="{FF2B5EF4-FFF2-40B4-BE49-F238E27FC236}">
                <a16:creationId xmlns:a16="http://schemas.microsoft.com/office/drawing/2014/main" id="{30953246-894E-4AFF-8DBA-055A88ABC552}"/>
              </a:ext>
            </a:extLst>
          </p:cNvPr>
          <p:cNvSpPr>
            <a:spLocks noGrp="1"/>
          </p:cNvSpPr>
          <p:nvPr>
            <p:ph sz="quarter" idx="17" hasCustomPrompt="1"/>
          </p:nvPr>
        </p:nvSpPr>
        <p:spPr>
          <a:xfrm>
            <a:off x="755649" y="1618262"/>
            <a:ext cx="11184000" cy="4543256"/>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p:txBody>
      </p:sp>
      <p:sp>
        <p:nvSpPr>
          <p:cNvPr id="6" name="Title 5">
            <a:extLst>
              <a:ext uri="{FF2B5EF4-FFF2-40B4-BE49-F238E27FC236}">
                <a16:creationId xmlns:a16="http://schemas.microsoft.com/office/drawing/2014/main" id="{55428F21-D19F-4753-B8DE-F5385E934FBB}"/>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631592876"/>
      </p:ext>
    </p:extLst>
  </p:cSld>
  <p:clrMapOvr>
    <a:masterClrMapping/>
  </p:clrMapOvr>
  <p:extLst>
    <p:ext uri="{DCECCB84-F9BA-43D5-87BE-67443E8EF086}">
      <p15:sldGuideLst xmlns:p15="http://schemas.microsoft.com/office/powerpoint/2012/main">
        <p15:guide id="1" orient="horz" pos="278">
          <p15:clr>
            <a:srgbClr val="717275"/>
          </p15:clr>
        </p15:guide>
        <p15:guide id="2" orient="horz" pos="799">
          <p15:clr>
            <a:srgbClr val="717275"/>
          </p15:clr>
        </p15:guide>
        <p15:guide id="3" orient="horz" pos="1020">
          <p15:clr>
            <a:srgbClr val="FF96FF"/>
          </p15:clr>
        </p15:guide>
        <p15:guide id="4" orient="horz" pos="3843">
          <p15:clr>
            <a:srgbClr val="FF96FF"/>
          </p15:clr>
        </p15:guide>
        <p15:guide id="5" pos="476">
          <p15:clr>
            <a:srgbClr val="FF96FF"/>
          </p15:clr>
        </p15:guide>
        <p15:guide id="6" pos="7521">
          <p15:clr>
            <a:srgbClr val="FF96FF"/>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Content Placeholder 11">
            <a:extLst>
              <a:ext uri="{FF2B5EF4-FFF2-40B4-BE49-F238E27FC236}">
                <a16:creationId xmlns:a16="http://schemas.microsoft.com/office/drawing/2014/main" id="{04411D71-2260-47AF-A67B-EFA74D9D6B12}"/>
              </a:ext>
            </a:extLst>
          </p:cNvPr>
          <p:cNvSpPr>
            <a:spLocks noGrp="1"/>
          </p:cNvSpPr>
          <p:nvPr>
            <p:ph sz="quarter" idx="17" hasCustomPrompt="1"/>
          </p:nvPr>
        </p:nvSpPr>
        <p:spPr>
          <a:xfrm>
            <a:off x="756001" y="1620001"/>
            <a:ext cx="5340000" cy="4481696"/>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27095559-5A5B-499E-AC2F-1976600FAEC3}"/>
              </a:ext>
            </a:extLst>
          </p:cNvPr>
          <p:cNvSpPr>
            <a:spLocks noGrp="1"/>
          </p:cNvSpPr>
          <p:nvPr>
            <p:ph sz="quarter" idx="19" hasCustomPrompt="1"/>
          </p:nvPr>
        </p:nvSpPr>
        <p:spPr>
          <a:xfrm>
            <a:off x="6599999" y="1620001"/>
            <a:ext cx="5340000" cy="4481696"/>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E9D1316E-A663-4C4A-9403-C7E85C3249F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17923234"/>
      </p:ext>
    </p:extLst>
  </p:cSld>
  <p:clrMapOvr>
    <a:masterClrMapping/>
  </p:clrMapOvr>
  <p:extLst>
    <p:ext uri="{DCECCB84-F9BA-43D5-87BE-67443E8EF086}">
      <p15:sldGuideLst xmlns:p15="http://schemas.microsoft.com/office/powerpoint/2012/main">
        <p15:guide id="1" orient="horz" pos="278">
          <p15:clr>
            <a:srgbClr val="717275"/>
          </p15:clr>
        </p15:guide>
        <p15:guide id="2" orient="horz" pos="799">
          <p15:clr>
            <a:srgbClr val="717275"/>
          </p15:clr>
        </p15:guide>
        <p15:guide id="3" orient="horz" pos="1020">
          <p15:clr>
            <a:srgbClr val="FF96FF"/>
          </p15:clr>
        </p15:guide>
        <p15:guide id="4" orient="horz" pos="3843">
          <p15:clr>
            <a:srgbClr val="FF96FF"/>
          </p15:clr>
        </p15:guide>
        <p15:guide id="5" pos="476">
          <p15:clr>
            <a:srgbClr val="FF96FF"/>
          </p15:clr>
        </p15:guide>
        <p15:guide id="6" pos="3840">
          <p15:clr>
            <a:srgbClr val="FF96FF"/>
          </p15:clr>
        </p15:guide>
        <p15:guide id="7" pos="4157">
          <p15:clr>
            <a:srgbClr val="FF96FF"/>
          </p15:clr>
        </p15:guide>
        <p15:guide id="8" pos="7521">
          <p15:clr>
            <a:srgbClr val="FF96FF"/>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itle 4">
            <a:extLst>
              <a:ext uri="{FF2B5EF4-FFF2-40B4-BE49-F238E27FC236}">
                <a16:creationId xmlns:a16="http://schemas.microsoft.com/office/drawing/2014/main" id="{FC3D0E27-12CD-4AD0-B9EF-40EEA6603FA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27197517"/>
      </p:ext>
    </p:extLst>
  </p:cSld>
  <p:clrMapOvr>
    <a:masterClrMapping/>
  </p:clrMapOvr>
  <p:extLst>
    <p:ext uri="{DCECCB84-F9BA-43D5-87BE-67443E8EF086}">
      <p15:sldGuideLst xmlns:p15="http://schemas.microsoft.com/office/powerpoint/2012/main">
        <p15:guide id="1" orient="horz" pos="278">
          <p15:clr>
            <a:srgbClr val="717275"/>
          </p15:clr>
        </p15:guide>
        <p15:guide id="2" orient="horz" pos="799">
          <p15:clr>
            <a:srgbClr val="717275"/>
          </p15:clr>
        </p15:guide>
        <p15:guide id="3" orient="horz" pos="1020">
          <p15:clr>
            <a:srgbClr val="FF96FF"/>
          </p15:clr>
        </p15:guide>
        <p15:guide id="6" orient="horz" pos="3843">
          <p15:clr>
            <a:srgbClr val="FF96FF"/>
          </p15:clr>
        </p15:guide>
        <p15:guide id="7" pos="476">
          <p15:clr>
            <a:srgbClr val="FF96FF"/>
          </p15:clr>
        </p15:guide>
        <p15:guide id="8" pos="3840">
          <p15:clr>
            <a:srgbClr val="FF96FF"/>
          </p15:clr>
        </p15:guide>
        <p15:guide id="9" pos="4157">
          <p15:clr>
            <a:srgbClr val="FF96FF"/>
          </p15:clr>
        </p15:guide>
        <p15:guide id="10" pos="7521">
          <p15:clr>
            <a:srgbClr val="FF96FF"/>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990492696"/>
      </p:ext>
    </p:extLst>
  </p:cSld>
  <p:clrMapOvr>
    <a:masterClrMapping/>
  </p:clrMapOvr>
  <p:extLst>
    <p:ext uri="{DCECCB84-F9BA-43D5-87BE-67443E8EF086}">
      <p15:sldGuideLst xmlns:p15="http://schemas.microsoft.com/office/powerpoint/2012/main">
        <p15:guide id="1" orient="horz" pos="453">
          <p15:clr>
            <a:srgbClr val="717275"/>
          </p15:clr>
        </p15:guide>
        <p15:guide id="3" orient="horz" pos="1020">
          <p15:clr>
            <a:srgbClr val="FF96FF"/>
          </p15:clr>
        </p15:guide>
        <p15:guide id="4" orient="horz" pos="3843">
          <p15:clr>
            <a:srgbClr val="FF96FF"/>
          </p15:clr>
        </p15:guide>
        <p15:guide id="5" pos="476">
          <p15:clr>
            <a:srgbClr val="FF96FF"/>
          </p15:clr>
        </p15:guide>
        <p15:guide id="6" pos="7521">
          <p15:clr>
            <a:srgbClr val="FF96FF"/>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ne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3976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4881178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and Picture">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9D6B6456-0CE0-4417-9E3B-E17C5DDAC991}"/>
              </a:ext>
            </a:extLst>
          </p:cNvPr>
          <p:cNvSpPr>
            <a:spLocks noGrp="1"/>
          </p:cNvSpPr>
          <p:nvPr>
            <p:ph type="body" sz="quarter" idx="19" hasCustomPrompt="1"/>
          </p:nvPr>
        </p:nvSpPr>
        <p:spPr>
          <a:xfrm>
            <a:off x="0" y="1440000"/>
            <a:ext cx="12193200" cy="4660763"/>
          </a:xfrm>
          <a:solidFill>
            <a:schemeClr val="bg2"/>
          </a:solidFill>
        </p:spPr>
        <p:txBody>
          <a:bodyPr/>
          <a:lstStyle>
            <a:lvl1pPr marL="0" indent="0">
              <a:buNone/>
              <a:defRPr/>
            </a:lvl1pPr>
          </a:lstStyle>
          <a:p>
            <a:pPr lvl="0"/>
            <a:r>
              <a:rPr lang="en-US" noProof="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US" noProof="0" smtClean="0"/>
              <a:pPr/>
              <a:t>‹#›</a:t>
            </a:fld>
            <a:endParaRPr lang="en-US" noProof="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Picture Placeholder 8">
            <a:extLst>
              <a:ext uri="{FF2B5EF4-FFF2-40B4-BE49-F238E27FC236}">
                <a16:creationId xmlns:a16="http://schemas.microsoft.com/office/drawing/2014/main" id="{501BC94E-8AD5-4CF2-A4B5-B04C2B7873D3}"/>
              </a:ext>
            </a:extLst>
          </p:cNvPr>
          <p:cNvSpPr>
            <a:spLocks noGrp="1"/>
          </p:cNvSpPr>
          <p:nvPr>
            <p:ph type="pic" sz="quarter" idx="12"/>
          </p:nvPr>
        </p:nvSpPr>
        <p:spPr>
          <a:xfrm>
            <a:off x="6599238" y="1439863"/>
            <a:ext cx="5340000" cy="4660763"/>
          </a:xfrm>
          <a:noFill/>
        </p:spPr>
        <p:txBody>
          <a:bodyPr tIns="144000"/>
          <a:lstStyle>
            <a:lvl1pPr marL="0" indent="0" algn="ctr">
              <a:buNone/>
              <a:defRPr sz="1800"/>
            </a:lvl1pPr>
          </a:lstStyle>
          <a:p>
            <a:r>
              <a:rPr lang="en-US" noProof="0"/>
              <a:t>Click icon to add picture</a:t>
            </a:r>
          </a:p>
        </p:txBody>
      </p:sp>
      <p:sp>
        <p:nvSpPr>
          <p:cNvPr id="11" name="Content Placeholder 11">
            <a:extLst>
              <a:ext uri="{FF2B5EF4-FFF2-40B4-BE49-F238E27FC236}">
                <a16:creationId xmlns:a16="http://schemas.microsoft.com/office/drawing/2014/main" id="{195085D3-E81E-41B3-B9A0-0A2D95E9DDE7}"/>
              </a:ext>
            </a:extLst>
          </p:cNvPr>
          <p:cNvSpPr>
            <a:spLocks noGrp="1"/>
          </p:cNvSpPr>
          <p:nvPr>
            <p:ph sz="quarter" idx="17" hasCustomPrompt="1"/>
          </p:nvPr>
        </p:nvSpPr>
        <p:spPr>
          <a:xfrm>
            <a:off x="756001" y="1620001"/>
            <a:ext cx="5340000" cy="4480762"/>
          </a:xfrm>
        </p:spPr>
        <p:txBody>
          <a:bodyPr tIns="0"/>
          <a:lstStyle/>
          <a:p>
            <a:pPr marL="0" marR="0" lvl="0" indent="0" algn="l" defTabSz="914348" rtl="0" eaLnBrk="1" fontAlgn="auto" latinLnBrk="0" hangingPunct="1">
              <a:lnSpc>
                <a:spcPct val="98000"/>
              </a:lnSpc>
              <a:spcBef>
                <a:spcPts val="1000"/>
              </a:spcBef>
              <a:spcAft>
                <a:spcPts val="0"/>
              </a:spcAft>
              <a:buClr>
                <a:schemeClr val="accent2"/>
              </a:buClr>
              <a:buSzTx/>
              <a:buFont typeface="Arial" panose="020B0604020202020204" pitchFamily="34" charset="0"/>
              <a:buNone/>
              <a:tabLst/>
              <a:defRPr/>
            </a:pPr>
            <a:r>
              <a:rPr lang="en-US" noProof="0"/>
              <a:t>Click to add text or click on icon required</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4">
            <a:extLst>
              <a:ext uri="{FF2B5EF4-FFF2-40B4-BE49-F238E27FC236}">
                <a16:creationId xmlns:a16="http://schemas.microsoft.com/office/drawing/2014/main" id="{10D55A49-B3B7-47B2-8064-5C87EE5EA00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8967400"/>
      </p:ext>
    </p:extLst>
  </p:cSld>
  <p:clrMapOvr>
    <a:masterClrMapping/>
  </p:clrMapOvr>
  <p:extLst>
    <p:ext uri="{DCECCB84-F9BA-43D5-87BE-67443E8EF086}">
      <p15:sldGuideLst xmlns:p15="http://schemas.microsoft.com/office/powerpoint/2012/main">
        <p15:guide id="1" orient="horz" pos="278">
          <p15:clr>
            <a:srgbClr val="717275"/>
          </p15:clr>
        </p15:guide>
        <p15:guide id="2" orient="horz" pos="799">
          <p15:clr>
            <a:srgbClr val="717275"/>
          </p15:clr>
        </p15:guide>
        <p15:guide id="3" orient="horz" pos="1020">
          <p15:clr>
            <a:srgbClr val="FF96FF"/>
          </p15:clr>
        </p15:guide>
        <p15:guide id="4" orient="horz" pos="3843">
          <p15:clr>
            <a:srgbClr val="FF96FF"/>
          </p15:clr>
        </p15:guide>
        <p15:guide id="5" pos="476">
          <p15:clr>
            <a:srgbClr val="FF96FF"/>
          </p15:clr>
        </p15:guide>
        <p15:guide id="6" pos="3840">
          <p15:clr>
            <a:srgbClr val="FF96FF"/>
          </p15:clr>
        </p15:guide>
        <p15:guide id="7" pos="4157">
          <p15:clr>
            <a:srgbClr val="FF96FF"/>
          </p15:clr>
        </p15:guide>
        <p15:guide id="8" pos="7521">
          <p15:clr>
            <a:srgbClr val="FF96F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D51638-D0E2-4839-B13A-24BF466AABA9}"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dirty="0"/>
          </a:p>
        </p:txBody>
      </p:sp>
    </p:spTree>
    <p:extLst>
      <p:ext uri="{BB962C8B-B14F-4D97-AF65-F5344CB8AC3E}">
        <p14:creationId xmlns:p14="http://schemas.microsoft.com/office/powerpoint/2010/main" val="386300360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_Blue">
    <p:bg>
      <p:bgPr>
        <a:gradFill>
          <a:gsLst>
            <a:gs pos="0">
              <a:srgbClr val="111C4E"/>
            </a:gs>
            <a:gs pos="100000">
              <a:srgbClr val="031336"/>
            </a:gs>
          </a:gsLst>
          <a:lin ang="0" scaled="0"/>
        </a:gradFill>
        <a:effectLst/>
      </p:bgPr>
    </p:bg>
    <p:spTree>
      <p:nvGrpSpPr>
        <p:cNvPr id="1" name=""/>
        <p:cNvGrpSpPr/>
        <p:nvPr/>
      </p:nvGrpSpPr>
      <p:grpSpPr>
        <a:xfrm>
          <a:off x="0" y="0"/>
          <a:ext cx="0" cy="0"/>
          <a:chOff x="0" y="0"/>
          <a:chExt cx="0" cy="0"/>
        </a:xfrm>
      </p:grpSpPr>
      <p:sp>
        <p:nvSpPr>
          <p:cNvPr id="23" name="Text Placeholder 10">
            <a:extLst>
              <a:ext uri="{FF2B5EF4-FFF2-40B4-BE49-F238E27FC236}">
                <a16:creationId xmlns:a16="http://schemas.microsoft.com/office/drawing/2014/main" id="{CE7336EE-C21B-44BE-8C6C-283282CEFFBB}"/>
              </a:ext>
            </a:extLst>
          </p:cNvPr>
          <p:cNvSpPr>
            <a:spLocks noGrp="1"/>
          </p:cNvSpPr>
          <p:nvPr>
            <p:ph type="body" sz="quarter" idx="10" hasCustomPrompt="1"/>
          </p:nvPr>
        </p:nvSpPr>
        <p:spPr>
          <a:xfrm>
            <a:off x="232519" y="1469108"/>
            <a:ext cx="8682878" cy="1132592"/>
          </a:xfrm>
        </p:spPr>
        <p:txBody>
          <a:bodyPr anchor="b">
            <a:noAutofit/>
          </a:bodyPr>
          <a:lstStyle>
            <a:lvl1pPr marL="0" indent="0">
              <a:lnSpc>
                <a:spcPct val="100000"/>
              </a:lnSpc>
              <a:spcBef>
                <a:spcPts val="0"/>
              </a:spcBef>
              <a:buNone/>
              <a:defRPr sz="3600">
                <a:solidFill>
                  <a:schemeClr val="bg1"/>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sp>
        <p:nvSpPr>
          <p:cNvPr id="24" name="Text Placeholder 10">
            <a:extLst>
              <a:ext uri="{FF2B5EF4-FFF2-40B4-BE49-F238E27FC236}">
                <a16:creationId xmlns:a16="http://schemas.microsoft.com/office/drawing/2014/main" id="{96493B74-FEC4-48B9-AC74-2310733D4F97}"/>
              </a:ext>
            </a:extLst>
          </p:cNvPr>
          <p:cNvSpPr>
            <a:spLocks noGrp="1"/>
          </p:cNvSpPr>
          <p:nvPr>
            <p:ph type="body" sz="quarter" idx="11" hasCustomPrompt="1"/>
          </p:nvPr>
        </p:nvSpPr>
        <p:spPr>
          <a:xfrm>
            <a:off x="232520" y="2602717"/>
            <a:ext cx="8682878" cy="693823"/>
          </a:xfrm>
        </p:spPr>
        <p:txBody>
          <a:bodyPr anchor="t">
            <a:noAutofit/>
          </a:bodyPr>
          <a:lstStyle>
            <a:lvl1pPr marL="0" indent="0">
              <a:lnSpc>
                <a:spcPct val="100000"/>
              </a:lnSpc>
              <a:spcBef>
                <a:spcPts val="0"/>
              </a:spcBef>
              <a:buNone/>
              <a:defRPr sz="2400">
                <a:solidFill>
                  <a:schemeClr val="bg1"/>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pic>
        <p:nvPicPr>
          <p:cNvPr id="14" name="Picture 13" descr="Logo&#10;&#10;Description automatically generated">
            <a:extLst>
              <a:ext uri="{FF2B5EF4-FFF2-40B4-BE49-F238E27FC236}">
                <a16:creationId xmlns:a16="http://schemas.microsoft.com/office/drawing/2014/main" id="{81C20903-627C-4714-930F-1445607D4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8026" y="4340901"/>
            <a:ext cx="2292295" cy="2292295"/>
          </a:xfrm>
          <a:prstGeom prst="rect">
            <a:avLst/>
          </a:prstGeom>
        </p:spPr>
      </p:pic>
      <p:sp>
        <p:nvSpPr>
          <p:cNvPr id="20" name="Text Placeholder 25">
            <a:extLst>
              <a:ext uri="{FF2B5EF4-FFF2-40B4-BE49-F238E27FC236}">
                <a16:creationId xmlns:a16="http://schemas.microsoft.com/office/drawing/2014/main" id="{386F90AD-2ABD-4FD4-94EC-AB821210A036}"/>
              </a:ext>
            </a:extLst>
          </p:cNvPr>
          <p:cNvSpPr>
            <a:spLocks noGrp="1"/>
          </p:cNvSpPr>
          <p:nvPr>
            <p:ph type="body" sz="quarter" idx="14" hasCustomPrompt="1"/>
          </p:nvPr>
        </p:nvSpPr>
        <p:spPr>
          <a:xfrm>
            <a:off x="559004" y="1443"/>
            <a:ext cx="11087100" cy="337835"/>
          </a:xfrm>
        </p:spPr>
        <p:txBody>
          <a:bodyPr anchor="ctr">
            <a:normAutofit/>
          </a:bodyPr>
          <a:lstStyle>
            <a:lvl1pPr marL="0" indent="0" algn="ctr">
              <a:lnSpc>
                <a:spcPct val="100000"/>
              </a:lnSpc>
              <a:spcBef>
                <a:spcPts val="0"/>
              </a:spcBef>
              <a:buNone/>
              <a:defRPr sz="1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r>
              <a:rPr lang="en-US" dirty="0"/>
              <a:t>Click to add classification/distribution statement</a:t>
            </a:r>
          </a:p>
        </p:txBody>
      </p:sp>
      <p:sp>
        <p:nvSpPr>
          <p:cNvPr id="21" name="Text Placeholder 25">
            <a:extLst>
              <a:ext uri="{FF2B5EF4-FFF2-40B4-BE49-F238E27FC236}">
                <a16:creationId xmlns:a16="http://schemas.microsoft.com/office/drawing/2014/main" id="{10AB17E8-C323-4E08-B898-AB54C5EAF102}"/>
              </a:ext>
            </a:extLst>
          </p:cNvPr>
          <p:cNvSpPr>
            <a:spLocks noGrp="1"/>
          </p:cNvSpPr>
          <p:nvPr>
            <p:ph type="body" sz="quarter" idx="15" hasCustomPrompt="1"/>
          </p:nvPr>
        </p:nvSpPr>
        <p:spPr>
          <a:xfrm>
            <a:off x="559004" y="6511585"/>
            <a:ext cx="11087101" cy="337835"/>
          </a:xfrm>
        </p:spPr>
        <p:txBody>
          <a:bodyPr anchor="ctr">
            <a:normAutofit/>
          </a:bodyPr>
          <a:lstStyle>
            <a:lvl1pPr marL="0" indent="0" algn="ctr">
              <a:lnSpc>
                <a:spcPct val="100000"/>
              </a:lnSpc>
              <a:spcBef>
                <a:spcPts val="0"/>
              </a:spcBef>
              <a:buNone/>
              <a:defRPr sz="1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r>
              <a:rPr lang="en-US" dirty="0"/>
              <a:t>Click to add classification/distribution statement</a:t>
            </a:r>
          </a:p>
        </p:txBody>
      </p:sp>
      <p:sp>
        <p:nvSpPr>
          <p:cNvPr id="22" name="Text Placeholder 25">
            <a:extLst>
              <a:ext uri="{FF2B5EF4-FFF2-40B4-BE49-F238E27FC236}">
                <a16:creationId xmlns:a16="http://schemas.microsoft.com/office/drawing/2014/main" id="{4F0A534F-8127-40AC-A40B-8EA86A912D0F}"/>
              </a:ext>
            </a:extLst>
          </p:cNvPr>
          <p:cNvSpPr>
            <a:spLocks noGrp="1"/>
          </p:cNvSpPr>
          <p:nvPr>
            <p:ph type="body" sz="quarter" idx="12" hasCustomPrompt="1"/>
          </p:nvPr>
        </p:nvSpPr>
        <p:spPr>
          <a:xfrm>
            <a:off x="228295" y="3681215"/>
            <a:ext cx="3158753" cy="1352278"/>
          </a:xfrm>
        </p:spPr>
        <p:txBody>
          <a:bodyPr anchor="b">
            <a:normAutofit/>
          </a:bodyPr>
          <a:lstStyle>
            <a:lvl1pPr marL="0" indent="0">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Name, Title, Organization, Event Name, and/or Date</a:t>
            </a:r>
          </a:p>
        </p:txBody>
      </p:sp>
      <p:cxnSp>
        <p:nvCxnSpPr>
          <p:cNvPr id="26" name="Straight Connector 25">
            <a:extLst>
              <a:ext uri="{FF2B5EF4-FFF2-40B4-BE49-F238E27FC236}">
                <a16:creationId xmlns:a16="http://schemas.microsoft.com/office/drawing/2014/main" id="{0A08FEC3-F2AB-44FB-8ED3-D2730D489C87}"/>
              </a:ext>
            </a:extLst>
          </p:cNvPr>
          <p:cNvCxnSpPr>
            <a:cxnSpLocks/>
          </p:cNvCxnSpPr>
          <p:nvPr userDrawn="1"/>
        </p:nvCxnSpPr>
        <p:spPr>
          <a:xfrm>
            <a:off x="304800" y="5047086"/>
            <a:ext cx="5247774"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E0AF11-16F7-4948-8438-01A1EDA4B912}"/>
              </a:ext>
            </a:extLst>
          </p:cNvPr>
          <p:cNvCxnSpPr>
            <a:cxnSpLocks/>
          </p:cNvCxnSpPr>
          <p:nvPr userDrawn="1"/>
        </p:nvCxnSpPr>
        <p:spPr>
          <a:xfrm>
            <a:off x="5552574" y="5047086"/>
            <a:ext cx="1459539"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6DBA98-3ACC-4E40-B14F-91D59366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1259" y="314149"/>
            <a:ext cx="121781" cy="1025530"/>
          </a:xfrm>
          <a:prstGeom prst="rect">
            <a:avLst/>
          </a:prstGeom>
        </p:spPr>
      </p:pic>
      <p:sp>
        <p:nvSpPr>
          <p:cNvPr id="16" name="Text Placeholder 25">
            <a:extLst>
              <a:ext uri="{FF2B5EF4-FFF2-40B4-BE49-F238E27FC236}">
                <a16:creationId xmlns:a16="http://schemas.microsoft.com/office/drawing/2014/main" id="{04F0AEED-8082-4397-85CF-8E91DC5E6A4C}"/>
              </a:ext>
            </a:extLst>
          </p:cNvPr>
          <p:cNvSpPr>
            <a:spLocks noGrp="1"/>
          </p:cNvSpPr>
          <p:nvPr>
            <p:ph type="body" sz="quarter" idx="17" hasCustomPrompt="1"/>
          </p:nvPr>
        </p:nvSpPr>
        <p:spPr>
          <a:xfrm>
            <a:off x="5486400" y="3681215"/>
            <a:ext cx="3428997" cy="1352278"/>
          </a:xfrm>
        </p:spPr>
        <p:txBody>
          <a:bodyPr anchor="b">
            <a:normAutofit/>
          </a:bodyPr>
          <a:lstStyle>
            <a:lvl1pPr marL="0" indent="0">
              <a:lnSpc>
                <a:spcPct val="100000"/>
              </a:lnSpc>
              <a:spcBef>
                <a:spcPts val="0"/>
              </a:spcBef>
              <a:buNone/>
              <a:defRPr sz="12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Date, or additional information:  Controlled by, Category, Distribution, POC</a:t>
            </a:r>
          </a:p>
        </p:txBody>
      </p:sp>
      <p:sp>
        <p:nvSpPr>
          <p:cNvPr id="15" name="Text Placeholder 25">
            <a:extLst>
              <a:ext uri="{FF2B5EF4-FFF2-40B4-BE49-F238E27FC236}">
                <a16:creationId xmlns:a16="http://schemas.microsoft.com/office/drawing/2014/main" id="{4F423AFB-F9BF-4E45-9B60-F4841793D0AD}"/>
              </a:ext>
            </a:extLst>
          </p:cNvPr>
          <p:cNvSpPr>
            <a:spLocks noGrp="1"/>
          </p:cNvSpPr>
          <p:nvPr>
            <p:ph type="body" sz="quarter" idx="18" hasCustomPrompt="1"/>
          </p:nvPr>
        </p:nvSpPr>
        <p:spPr>
          <a:xfrm>
            <a:off x="221259" y="5145713"/>
            <a:ext cx="8694138" cy="1352278"/>
          </a:xfrm>
        </p:spPr>
        <p:txBody>
          <a:bodyPr anchor="b">
            <a:noAutofit/>
          </a:bodyPr>
          <a:lstStyle>
            <a:lvl1pPr marL="0" indent="0">
              <a:lnSpc>
                <a:spcPct val="100000"/>
              </a:lnSpc>
              <a:spcBef>
                <a:spcPts val="0"/>
              </a:spcBef>
              <a:buNone/>
              <a:defRPr sz="10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distribution statements/disclaimers.  [AUTHOR: See DoDI 5230.24 for applicable distribution statement. Following is an example. ] Distribution Statement C: Distribution authorized to U.S. Government agencies and their contractors (reason) (date of determination). Other requests for this document shall be referred to (controlling DoD office).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a:t>
            </a:r>
          </a:p>
        </p:txBody>
      </p:sp>
    </p:spTree>
    <p:extLst>
      <p:ext uri="{BB962C8B-B14F-4D97-AF65-F5344CB8AC3E}">
        <p14:creationId xmlns:p14="http://schemas.microsoft.com/office/powerpoint/2010/main" val="3698189332"/>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325C21B-3258-4293-8AD7-7489A94AFFD4}"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D64BFC3-983F-4B0A-9A55-84A85105ADC0}" type="slidenum">
              <a:rPr lang="en-US" smtClean="0"/>
              <a:pPr/>
              <a:t>‹#›</a:t>
            </a:fld>
            <a:endParaRPr lang="en-US"/>
          </a:p>
        </p:txBody>
      </p:sp>
    </p:spTree>
    <p:extLst>
      <p:ext uri="{BB962C8B-B14F-4D97-AF65-F5344CB8AC3E}">
        <p14:creationId xmlns:p14="http://schemas.microsoft.com/office/powerpoint/2010/main" val="1884008751"/>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E19EB3F-C711-4304-A4F6-7B4841DEDE94}"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4277947674"/>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9E90E5-F405-40E0-BCD9-8001C0D52617}" type="datetime1">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90273822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7C4A48-D25C-45A8-B8E0-BD2D3B1132C1}" type="datetime1">
              <a:rPr lang="en-US" smtClean="0"/>
              <a:pPr/>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4123459332"/>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9956800" cy="74065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B7F9C2D-98A7-4A5A-AF37-9DE9D3A4D871}" type="datetime1">
              <a:rPr lang="en-US" smtClean="0"/>
              <a:pPr/>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713158598"/>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BAC9F-A0B1-4460-AE6A-1FEB31152C69}" type="datetime1">
              <a:rPr lang="en-US" smtClean="0"/>
              <a:pPr/>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778165693"/>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990600"/>
            <a:ext cx="6815667"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C14F5-A131-4974-90AA-B086A07564D4}" type="datetime1">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131742355"/>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D09FB-BFDE-4AEB-86B7-A3875FE04EE9}" type="datetime1">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687611274"/>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923F8-84AA-449D-9667-7BB544FECF54}"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7702642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1422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8A978-F449-47AF-B3D0-B13F162C6AF6}"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00561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_White">
    <p:bg>
      <p:bgPr>
        <a:solidFill>
          <a:schemeClr val="bg1"/>
        </a:solidFill>
        <a:effectLst/>
      </p:bgPr>
    </p:bg>
    <p:spTree>
      <p:nvGrpSpPr>
        <p:cNvPr id="1" name=""/>
        <p:cNvGrpSpPr/>
        <p:nvPr/>
      </p:nvGrpSpPr>
      <p:grpSpPr>
        <a:xfrm>
          <a:off x="0" y="0"/>
          <a:ext cx="0" cy="0"/>
          <a:chOff x="0" y="0"/>
          <a:chExt cx="0" cy="0"/>
        </a:xfrm>
      </p:grpSpPr>
      <p:sp>
        <p:nvSpPr>
          <p:cNvPr id="23" name="Text Placeholder 10">
            <a:extLst>
              <a:ext uri="{FF2B5EF4-FFF2-40B4-BE49-F238E27FC236}">
                <a16:creationId xmlns:a16="http://schemas.microsoft.com/office/drawing/2014/main" id="{CE7336EE-C21B-44BE-8C6C-283282CEFFBB}"/>
              </a:ext>
            </a:extLst>
          </p:cNvPr>
          <p:cNvSpPr>
            <a:spLocks noGrp="1"/>
          </p:cNvSpPr>
          <p:nvPr>
            <p:ph type="body" sz="quarter" idx="10" hasCustomPrompt="1"/>
          </p:nvPr>
        </p:nvSpPr>
        <p:spPr>
          <a:xfrm>
            <a:off x="232519" y="1469108"/>
            <a:ext cx="8682878" cy="1132592"/>
          </a:xfrm>
        </p:spPr>
        <p:txBody>
          <a:bodyPr anchor="b">
            <a:noAutofit/>
          </a:bodyPr>
          <a:lstStyle>
            <a:lvl1pPr marL="0" indent="0">
              <a:lnSpc>
                <a:spcPct val="100000"/>
              </a:lnSpc>
              <a:spcBef>
                <a:spcPts val="0"/>
              </a:spcBef>
              <a:buNone/>
              <a:defRPr sz="3600">
                <a:solidFill>
                  <a:srgbClr val="111C4E"/>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sp>
        <p:nvSpPr>
          <p:cNvPr id="24" name="Text Placeholder 10">
            <a:extLst>
              <a:ext uri="{FF2B5EF4-FFF2-40B4-BE49-F238E27FC236}">
                <a16:creationId xmlns:a16="http://schemas.microsoft.com/office/drawing/2014/main" id="{96493B74-FEC4-48B9-AC74-2310733D4F97}"/>
              </a:ext>
            </a:extLst>
          </p:cNvPr>
          <p:cNvSpPr>
            <a:spLocks noGrp="1"/>
          </p:cNvSpPr>
          <p:nvPr>
            <p:ph type="body" sz="quarter" idx="11" hasCustomPrompt="1"/>
          </p:nvPr>
        </p:nvSpPr>
        <p:spPr>
          <a:xfrm>
            <a:off x="232520" y="2602717"/>
            <a:ext cx="8682878" cy="693823"/>
          </a:xfrm>
        </p:spPr>
        <p:txBody>
          <a:bodyPr anchor="t">
            <a:noAutofit/>
          </a:bodyPr>
          <a:lstStyle>
            <a:lvl1pPr marL="0" indent="0">
              <a:lnSpc>
                <a:spcPct val="100000"/>
              </a:lnSpc>
              <a:spcBef>
                <a:spcPts val="0"/>
              </a:spcBef>
              <a:buNone/>
              <a:defRPr sz="2400">
                <a:solidFill>
                  <a:srgbClr val="265CAA"/>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20" name="Text Placeholder 25">
            <a:extLst>
              <a:ext uri="{FF2B5EF4-FFF2-40B4-BE49-F238E27FC236}">
                <a16:creationId xmlns:a16="http://schemas.microsoft.com/office/drawing/2014/main" id="{386F90AD-2ABD-4FD4-94EC-AB821210A036}"/>
              </a:ext>
            </a:extLst>
          </p:cNvPr>
          <p:cNvSpPr>
            <a:spLocks noGrp="1"/>
          </p:cNvSpPr>
          <p:nvPr>
            <p:ph type="body" sz="quarter" idx="14" hasCustomPrompt="1"/>
          </p:nvPr>
        </p:nvSpPr>
        <p:spPr>
          <a:xfrm>
            <a:off x="559004" y="1443"/>
            <a:ext cx="11087100" cy="337835"/>
          </a:xfrm>
        </p:spPr>
        <p:txBody>
          <a:bodyPr anchor="ctr">
            <a:normAutofit/>
          </a:bodyPr>
          <a:lstStyle>
            <a:lvl1pPr marL="0" indent="0" algn="ctr">
              <a:lnSpc>
                <a:spcPct val="100000"/>
              </a:lnSpc>
              <a:spcBef>
                <a:spcPts val="0"/>
              </a:spcBef>
              <a:buNone/>
              <a:defRPr sz="1000">
                <a:solidFill>
                  <a:srgbClr val="111C4E"/>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r>
              <a:rPr lang="en-US" dirty="0"/>
              <a:t>Click to add classification/distribution statement</a:t>
            </a:r>
          </a:p>
        </p:txBody>
      </p:sp>
      <p:sp>
        <p:nvSpPr>
          <p:cNvPr id="21" name="Text Placeholder 25">
            <a:extLst>
              <a:ext uri="{FF2B5EF4-FFF2-40B4-BE49-F238E27FC236}">
                <a16:creationId xmlns:a16="http://schemas.microsoft.com/office/drawing/2014/main" id="{10AB17E8-C323-4E08-B898-AB54C5EAF102}"/>
              </a:ext>
            </a:extLst>
          </p:cNvPr>
          <p:cNvSpPr>
            <a:spLocks noGrp="1"/>
          </p:cNvSpPr>
          <p:nvPr>
            <p:ph type="body" sz="quarter" idx="15" hasCustomPrompt="1"/>
          </p:nvPr>
        </p:nvSpPr>
        <p:spPr>
          <a:xfrm>
            <a:off x="559004" y="6511585"/>
            <a:ext cx="11087101" cy="337835"/>
          </a:xfrm>
        </p:spPr>
        <p:txBody>
          <a:bodyPr anchor="ctr">
            <a:normAutofit/>
          </a:bodyPr>
          <a:lstStyle>
            <a:lvl1pPr marL="0" indent="0" algn="ctr">
              <a:lnSpc>
                <a:spcPct val="100000"/>
              </a:lnSpc>
              <a:spcBef>
                <a:spcPts val="0"/>
              </a:spcBef>
              <a:buNone/>
              <a:defRPr sz="1000">
                <a:solidFill>
                  <a:srgbClr val="111C4E"/>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r>
              <a:rPr lang="en-US" dirty="0"/>
              <a:t>Click to add classification/distribution statement</a:t>
            </a:r>
          </a:p>
        </p:txBody>
      </p:sp>
      <p:sp>
        <p:nvSpPr>
          <p:cNvPr id="22" name="Text Placeholder 25">
            <a:extLst>
              <a:ext uri="{FF2B5EF4-FFF2-40B4-BE49-F238E27FC236}">
                <a16:creationId xmlns:a16="http://schemas.microsoft.com/office/drawing/2014/main" id="{4F0A534F-8127-40AC-A40B-8EA86A912D0F}"/>
              </a:ext>
            </a:extLst>
          </p:cNvPr>
          <p:cNvSpPr>
            <a:spLocks noGrp="1"/>
          </p:cNvSpPr>
          <p:nvPr>
            <p:ph type="body" sz="quarter" idx="12" hasCustomPrompt="1"/>
          </p:nvPr>
        </p:nvSpPr>
        <p:spPr>
          <a:xfrm>
            <a:off x="228295" y="3681215"/>
            <a:ext cx="3158753" cy="1352278"/>
          </a:xfrm>
        </p:spPr>
        <p:txBody>
          <a:bodyPr anchor="b">
            <a:normAutofit/>
          </a:bodyPr>
          <a:lstStyle>
            <a:lvl1pPr marL="0" indent="0">
              <a:lnSpc>
                <a:spcPct val="100000"/>
              </a:lnSpc>
              <a:spcBef>
                <a:spcPts val="0"/>
              </a:spcBef>
              <a:buNone/>
              <a:defRPr sz="16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Name, Title, Organization, Event Name, and/or Date</a:t>
            </a:r>
          </a:p>
        </p:txBody>
      </p:sp>
      <p:cxnSp>
        <p:nvCxnSpPr>
          <p:cNvPr id="26" name="Straight Connector 25">
            <a:extLst>
              <a:ext uri="{FF2B5EF4-FFF2-40B4-BE49-F238E27FC236}">
                <a16:creationId xmlns:a16="http://schemas.microsoft.com/office/drawing/2014/main" id="{0A08FEC3-F2AB-44FB-8ED3-D2730D489C87}"/>
              </a:ext>
            </a:extLst>
          </p:cNvPr>
          <p:cNvCxnSpPr>
            <a:cxnSpLocks/>
          </p:cNvCxnSpPr>
          <p:nvPr userDrawn="1"/>
        </p:nvCxnSpPr>
        <p:spPr>
          <a:xfrm>
            <a:off x="304800" y="5047086"/>
            <a:ext cx="5247774"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E0AF11-16F7-4948-8438-01A1EDA4B912}"/>
              </a:ext>
            </a:extLst>
          </p:cNvPr>
          <p:cNvCxnSpPr>
            <a:cxnSpLocks/>
          </p:cNvCxnSpPr>
          <p:nvPr userDrawn="1"/>
        </p:nvCxnSpPr>
        <p:spPr>
          <a:xfrm>
            <a:off x="5552574" y="5047086"/>
            <a:ext cx="1459539"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F5AFFFF-4484-46CD-BBD4-5EB6DBBF30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1259" y="314149"/>
            <a:ext cx="121781" cy="1025530"/>
          </a:xfrm>
          <a:prstGeom prst="rect">
            <a:avLst/>
          </a:prstGeom>
        </p:spPr>
      </p:pic>
      <p:pic>
        <p:nvPicPr>
          <p:cNvPr id="15" name="Picture 14" descr="Logo&#10;&#10;Description automatically generated">
            <a:extLst>
              <a:ext uri="{FF2B5EF4-FFF2-40B4-BE49-F238E27FC236}">
                <a16:creationId xmlns:a16="http://schemas.microsoft.com/office/drawing/2014/main" id="{23A5093C-2F17-49FC-A390-E06C239B77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68026" y="4340901"/>
            <a:ext cx="2292295" cy="2292295"/>
          </a:xfrm>
          <a:prstGeom prst="rect">
            <a:avLst/>
          </a:prstGeom>
        </p:spPr>
      </p:pic>
      <p:sp>
        <p:nvSpPr>
          <p:cNvPr id="16" name="Text Placeholder 25">
            <a:extLst>
              <a:ext uri="{FF2B5EF4-FFF2-40B4-BE49-F238E27FC236}">
                <a16:creationId xmlns:a16="http://schemas.microsoft.com/office/drawing/2014/main" id="{24FBD113-D92A-41F5-98F6-432C582FD227}"/>
              </a:ext>
            </a:extLst>
          </p:cNvPr>
          <p:cNvSpPr>
            <a:spLocks noGrp="1"/>
          </p:cNvSpPr>
          <p:nvPr>
            <p:ph type="body" sz="quarter" idx="17" hasCustomPrompt="1"/>
          </p:nvPr>
        </p:nvSpPr>
        <p:spPr>
          <a:xfrm>
            <a:off x="5486400" y="3688012"/>
            <a:ext cx="3428997" cy="1352278"/>
          </a:xfrm>
        </p:spPr>
        <p:txBody>
          <a:bodyPr anchor="b">
            <a:normAutofit/>
          </a:bodyPr>
          <a:lstStyle>
            <a:lvl1pPr marL="0" indent="0">
              <a:lnSpc>
                <a:spcPct val="100000"/>
              </a:lnSpc>
              <a:spcBef>
                <a:spcPts val="0"/>
              </a:spcBef>
              <a:buNone/>
              <a:defRPr sz="12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Date, or additional information:  Controlled by, Category, Distribution, POC</a:t>
            </a:r>
          </a:p>
        </p:txBody>
      </p:sp>
      <p:sp>
        <p:nvSpPr>
          <p:cNvPr id="14" name="Text Placeholder 25">
            <a:extLst>
              <a:ext uri="{FF2B5EF4-FFF2-40B4-BE49-F238E27FC236}">
                <a16:creationId xmlns:a16="http://schemas.microsoft.com/office/drawing/2014/main" id="{D7606D70-1365-497B-96CD-07AA65BB99A2}"/>
              </a:ext>
            </a:extLst>
          </p:cNvPr>
          <p:cNvSpPr>
            <a:spLocks noGrp="1"/>
          </p:cNvSpPr>
          <p:nvPr>
            <p:ph type="body" sz="quarter" idx="18" hasCustomPrompt="1"/>
          </p:nvPr>
        </p:nvSpPr>
        <p:spPr>
          <a:xfrm>
            <a:off x="221259" y="5145713"/>
            <a:ext cx="8694138" cy="1352278"/>
          </a:xfrm>
        </p:spPr>
        <p:txBody>
          <a:bodyPr anchor="b">
            <a:noAutofit/>
          </a:bodyPr>
          <a:lstStyle>
            <a:lvl1pPr marL="0" indent="0">
              <a:lnSpc>
                <a:spcPct val="100000"/>
              </a:lnSpc>
              <a:spcBef>
                <a:spcPts val="0"/>
              </a:spcBef>
              <a:buNone/>
              <a:defRPr sz="10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distribution statements/disclaimers.  [AUTHOR: See DoDI 5230.24 for applicable distribution statement. Following is an example. ] Distribution Statement C: Distribution authorized to U.S. Government agencies and their contractors (reason) (date of determination). Other requests for this document shall be referred to (controlling DoD office).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a:t>
            </a:r>
          </a:p>
        </p:txBody>
      </p:sp>
    </p:spTree>
    <p:extLst>
      <p:ext uri="{BB962C8B-B14F-4D97-AF65-F5344CB8AC3E}">
        <p14:creationId xmlns:p14="http://schemas.microsoft.com/office/powerpoint/2010/main" val="2873991941"/>
      </p:ext>
    </p:extLst>
  </p:cSld>
  <p:clrMapOvr>
    <a:masterClrMapping/>
  </p:clrMapOvr>
  <p:extLst>
    <p:ext uri="{DCECCB84-F9BA-43D5-87BE-67443E8EF086}">
      <p15:sldGuideLst xmlns:p15="http://schemas.microsoft.com/office/powerpoint/2012/main">
        <p15:guide id="1" orient="horz" pos="4032">
          <p15:clr>
            <a:srgbClr val="FBAE40"/>
          </p15:clr>
        </p15:guide>
        <p15:guide id="2" pos="14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D51638-D0E2-4839-B13A-24BF466AABA9}"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dirty="0"/>
          </a:p>
        </p:txBody>
      </p:sp>
    </p:spTree>
    <p:extLst>
      <p:ext uri="{BB962C8B-B14F-4D97-AF65-F5344CB8AC3E}">
        <p14:creationId xmlns:p14="http://schemas.microsoft.com/office/powerpoint/2010/main" val="528633119"/>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325C21B-3258-4293-8AD7-7489A94AFFD4}"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D64BFC3-983F-4B0A-9A55-84A85105ADC0}" type="slidenum">
              <a:rPr lang="en-US" smtClean="0"/>
              <a:pPr/>
              <a:t>‹#›</a:t>
            </a:fld>
            <a:endParaRPr lang="en-US"/>
          </a:p>
        </p:txBody>
      </p:sp>
    </p:spTree>
    <p:extLst>
      <p:ext uri="{BB962C8B-B14F-4D97-AF65-F5344CB8AC3E}">
        <p14:creationId xmlns:p14="http://schemas.microsoft.com/office/powerpoint/2010/main" val="737885763"/>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E19EB3F-C711-4304-A4F6-7B4841DEDE94}"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758521992"/>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9E90E5-F405-40E0-BCD9-8001C0D52617}" type="datetime1">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2963903336"/>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7C4A48-D25C-45A8-B8E0-BD2D3B1132C1}" type="datetime1">
              <a:rPr lang="en-US" smtClean="0"/>
              <a:pPr/>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600237301"/>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9956800" cy="74065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B7F9C2D-98A7-4A5A-AF37-9DE9D3A4D871}" type="datetime1">
              <a:rPr lang="en-US" smtClean="0"/>
              <a:pPr/>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989909762"/>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BAC9F-A0B1-4460-AE6A-1FEB31152C69}" type="datetime1">
              <a:rPr lang="en-US" smtClean="0"/>
              <a:pPr/>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2369843246"/>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990600"/>
            <a:ext cx="6815667"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C14F5-A131-4974-90AA-B086A07564D4}" type="datetime1">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2360491401"/>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D09FB-BFDE-4AEB-86B7-A3875FE04EE9}" type="datetime1">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91230937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923F8-84AA-449D-9667-7BB544FECF54}"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217062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p:txBody>
          <a:bodyPr/>
          <a:lstStyle/>
          <a:p>
            <a:fld id="{71DDA05C-8031-4C50-8F5C-ED999D1A047A}" type="datetime1">
              <a:rPr lang="en-US" smtClean="0"/>
              <a:t>2/22/24</a:t>
            </a:fld>
            <a:endParaRPr lang="en-US" dirty="0"/>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dirty="0"/>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13D88A5-122E-421F-8846-5FA0100296C8}"/>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dirty="0"/>
              <a:t>Click to add classification/distribution statement</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dirty="0"/>
          </a:p>
        </p:txBody>
      </p:sp>
      <p:sp>
        <p:nvSpPr>
          <p:cNvPr id="16" name="Text Placeholder 2">
            <a:extLst>
              <a:ext uri="{FF2B5EF4-FFF2-40B4-BE49-F238E27FC236}">
                <a16:creationId xmlns:a16="http://schemas.microsoft.com/office/drawing/2014/main" id="{24324D4E-BEAC-4840-A487-27323E9C1D22}"/>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dirty="0"/>
              <a:t>Click to add classification/distribution statement</a:t>
            </a:r>
          </a:p>
        </p:txBody>
      </p:sp>
    </p:spTree>
    <p:extLst>
      <p:ext uri="{BB962C8B-B14F-4D97-AF65-F5344CB8AC3E}">
        <p14:creationId xmlns:p14="http://schemas.microsoft.com/office/powerpoint/2010/main" val="2935272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1422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18A978-F449-47AF-B3D0-B13F162C6AF6}" type="datetime1">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850051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D1FF6F-67D5-4277-9D0A-3A5E30F2312D}" type="datetime1">
              <a:rPr lang="en-US" smtClean="0"/>
              <a:t>2/22/24</a:t>
            </a:fld>
            <a:endParaRPr lang="en-US" dirty="0"/>
          </a:p>
        </p:txBody>
      </p:sp>
      <p:sp>
        <p:nvSpPr>
          <p:cNvPr id="7" name="Slide Number Placeholder 6"/>
          <p:cNvSpPr>
            <a:spLocks noGrp="1"/>
          </p:cNvSpPr>
          <p:nvPr>
            <p:ph type="sldNum" sz="quarter" idx="12"/>
          </p:nvPr>
        </p:nvSpPr>
        <p:spPr/>
        <p:txBody>
          <a:bodyPr/>
          <a:lstStyle/>
          <a:p>
            <a:fld id="{A95DF160-2252-4507-9087-606C83CDB7D9}" type="slidenum">
              <a:rPr lang="en-US" smtClean="0"/>
              <a:t>‹#›</a:t>
            </a:fld>
            <a:endParaRPr lang="en-US" dirty="0"/>
          </a:p>
        </p:txBody>
      </p:sp>
      <p:sp>
        <p:nvSpPr>
          <p:cNvPr id="8" name="Content Placeholder 2">
            <a:extLst>
              <a:ext uri="{FF2B5EF4-FFF2-40B4-BE49-F238E27FC236}">
                <a16:creationId xmlns:a16="http://schemas.microsoft.com/office/drawing/2014/main" id="{8E79B043-C0A7-4183-B8D2-5272E2A78FA1}"/>
              </a:ext>
            </a:extLst>
          </p:cNvPr>
          <p:cNvSpPr>
            <a:spLocks noGrp="1"/>
          </p:cNvSpPr>
          <p:nvPr>
            <p:ph sz="half" idx="1"/>
          </p:nvPr>
        </p:nvSpPr>
        <p:spPr>
          <a:xfrm>
            <a:off x="589005" y="1586603"/>
            <a:ext cx="5381490" cy="4706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63483C11-CE42-4C67-A1FA-C298FF262869}"/>
              </a:ext>
            </a:extLst>
          </p:cNvPr>
          <p:cNvSpPr>
            <a:spLocks noGrp="1"/>
          </p:cNvSpPr>
          <p:nvPr>
            <p:ph sz="half" idx="2"/>
          </p:nvPr>
        </p:nvSpPr>
        <p:spPr>
          <a:xfrm>
            <a:off x="6221506" y="1589111"/>
            <a:ext cx="5381490" cy="4706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3DC8C1B2-AF21-4DC1-87DA-2B3D9B777B3F}"/>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dirty="0"/>
          </a:p>
        </p:txBody>
      </p:sp>
      <p:sp>
        <p:nvSpPr>
          <p:cNvPr id="9" name="Text Placeholder 2">
            <a:extLst>
              <a:ext uri="{FF2B5EF4-FFF2-40B4-BE49-F238E27FC236}">
                <a16:creationId xmlns:a16="http://schemas.microsoft.com/office/drawing/2014/main" id="{111340F8-3911-4876-9F97-3CC5A2AC7ED2}"/>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dirty="0"/>
              <a:t>Click to add classification/distribution statement</a:t>
            </a:r>
          </a:p>
        </p:txBody>
      </p:sp>
      <p:sp>
        <p:nvSpPr>
          <p:cNvPr id="12" name="Text Placeholder 2">
            <a:extLst>
              <a:ext uri="{FF2B5EF4-FFF2-40B4-BE49-F238E27FC236}">
                <a16:creationId xmlns:a16="http://schemas.microsoft.com/office/drawing/2014/main" id="{98901D8F-74C4-4EA0-964E-02094ED06510}"/>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dirty="0"/>
              <a:t>Click to add classification/distribution statement</a:t>
            </a:r>
          </a:p>
        </p:txBody>
      </p:sp>
    </p:spTree>
    <p:extLst>
      <p:ext uri="{BB962C8B-B14F-4D97-AF65-F5344CB8AC3E}">
        <p14:creationId xmlns:p14="http://schemas.microsoft.com/office/powerpoint/2010/main" val="1483091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34AE39E-795B-4C54-9E6B-C2A9373A203D}"/>
              </a:ext>
            </a:extLst>
          </p:cNvPr>
          <p:cNvSpPr>
            <a:spLocks noGrp="1"/>
          </p:cNvSpPr>
          <p:nvPr>
            <p:ph type="body" idx="1"/>
          </p:nvPr>
        </p:nvSpPr>
        <p:spPr>
          <a:xfrm>
            <a:off x="589004" y="1572625"/>
            <a:ext cx="5387467" cy="575070"/>
          </a:xfr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3">
            <a:extLst>
              <a:ext uri="{FF2B5EF4-FFF2-40B4-BE49-F238E27FC236}">
                <a16:creationId xmlns:a16="http://schemas.microsoft.com/office/drawing/2014/main" id="{A7F1FCBE-CC4B-4EA5-BA68-AEC6F6335A60}"/>
              </a:ext>
            </a:extLst>
          </p:cNvPr>
          <p:cNvSpPr>
            <a:spLocks noGrp="1"/>
          </p:cNvSpPr>
          <p:nvPr>
            <p:ph sz="half" idx="2"/>
          </p:nvPr>
        </p:nvSpPr>
        <p:spPr>
          <a:xfrm>
            <a:off x="589005" y="2314381"/>
            <a:ext cx="5387466" cy="39728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2134E0B-607F-4762-B2F5-9B61C30BB63D}"/>
              </a:ext>
            </a:extLst>
          </p:cNvPr>
          <p:cNvSpPr>
            <a:spLocks noGrp="1"/>
          </p:cNvSpPr>
          <p:nvPr>
            <p:ph type="body" sz="quarter" idx="3"/>
          </p:nvPr>
        </p:nvSpPr>
        <p:spPr>
          <a:xfrm>
            <a:off x="6215529" y="1585409"/>
            <a:ext cx="5387467" cy="575070"/>
          </a:xfr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5">
            <a:extLst>
              <a:ext uri="{FF2B5EF4-FFF2-40B4-BE49-F238E27FC236}">
                <a16:creationId xmlns:a16="http://schemas.microsoft.com/office/drawing/2014/main" id="{572878B0-6B65-4F88-927C-48B14A89BBB8}"/>
              </a:ext>
            </a:extLst>
          </p:cNvPr>
          <p:cNvSpPr>
            <a:spLocks noGrp="1"/>
          </p:cNvSpPr>
          <p:nvPr>
            <p:ph sz="quarter" idx="4"/>
          </p:nvPr>
        </p:nvSpPr>
        <p:spPr>
          <a:xfrm>
            <a:off x="6215529" y="2314381"/>
            <a:ext cx="5387467" cy="39728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4">
            <a:extLst>
              <a:ext uri="{FF2B5EF4-FFF2-40B4-BE49-F238E27FC236}">
                <a16:creationId xmlns:a16="http://schemas.microsoft.com/office/drawing/2014/main" id="{370C12A0-D759-4C34-BE47-A7D1E4CFC7BF}"/>
              </a:ext>
            </a:extLst>
          </p:cNvPr>
          <p:cNvSpPr>
            <a:spLocks noGrp="1"/>
          </p:cNvSpPr>
          <p:nvPr>
            <p:ph type="dt" sz="half" idx="10"/>
          </p:nvPr>
        </p:nvSpPr>
        <p:spPr>
          <a:xfrm>
            <a:off x="589005" y="6492875"/>
            <a:ext cx="1345608" cy="365125"/>
          </a:xfrm>
        </p:spPr>
        <p:txBody>
          <a:bodyPr/>
          <a:lstStyle/>
          <a:p>
            <a:fld id="{68D25EE5-0809-4ED8-84B5-F1D53D2F3899}" type="datetime1">
              <a:rPr lang="en-US" smtClean="0"/>
              <a:t>2/22/24</a:t>
            </a:fld>
            <a:endParaRPr lang="en-US" dirty="0"/>
          </a:p>
        </p:txBody>
      </p:sp>
      <p:sp>
        <p:nvSpPr>
          <p:cNvPr id="20" name="Slide Number Placeholder 6">
            <a:extLst>
              <a:ext uri="{FF2B5EF4-FFF2-40B4-BE49-F238E27FC236}">
                <a16:creationId xmlns:a16="http://schemas.microsoft.com/office/drawing/2014/main" id="{900E05FB-392D-41E4-A5B8-1EBD0BDA0CC3}"/>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dirty="0"/>
          </a:p>
        </p:txBody>
      </p:sp>
      <p:sp>
        <p:nvSpPr>
          <p:cNvPr id="15" name="Title Placeholder 1">
            <a:extLst>
              <a:ext uri="{FF2B5EF4-FFF2-40B4-BE49-F238E27FC236}">
                <a16:creationId xmlns:a16="http://schemas.microsoft.com/office/drawing/2014/main" id="{BA6E916A-95F8-407B-A3B6-8D388814225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dirty="0"/>
          </a:p>
        </p:txBody>
      </p:sp>
      <p:sp>
        <p:nvSpPr>
          <p:cNvPr id="11" name="Text Placeholder 2">
            <a:extLst>
              <a:ext uri="{FF2B5EF4-FFF2-40B4-BE49-F238E27FC236}">
                <a16:creationId xmlns:a16="http://schemas.microsoft.com/office/drawing/2014/main" id="{8D15D52D-2011-4D19-88BC-65904EAFF9BC}"/>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dirty="0"/>
              <a:t>Click to add classification/distribution statement</a:t>
            </a:r>
          </a:p>
        </p:txBody>
      </p:sp>
      <p:sp>
        <p:nvSpPr>
          <p:cNvPr id="17" name="Text Placeholder 2">
            <a:extLst>
              <a:ext uri="{FF2B5EF4-FFF2-40B4-BE49-F238E27FC236}">
                <a16:creationId xmlns:a16="http://schemas.microsoft.com/office/drawing/2014/main" id="{63F6CB84-535C-49A5-88E8-B56DBF1E13BF}"/>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dirty="0"/>
              <a:t>Click to add classification/distribution statement</a:t>
            </a:r>
          </a:p>
        </p:txBody>
      </p:sp>
    </p:spTree>
    <p:extLst>
      <p:ext uri="{BB962C8B-B14F-4D97-AF65-F5344CB8AC3E}">
        <p14:creationId xmlns:p14="http://schemas.microsoft.com/office/powerpoint/2010/main" val="359638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005" y="6492875"/>
            <a:ext cx="1345608" cy="365125"/>
          </a:xfrm>
        </p:spPr>
        <p:txBody>
          <a:bodyPr/>
          <a:lstStyle/>
          <a:p>
            <a:fld id="{BF7CF021-9EC7-41B7-BC38-C4B699DC37CE}" type="datetime1">
              <a:rPr lang="en-US" smtClean="0"/>
              <a:t>2/22/24</a:t>
            </a:fld>
            <a:endParaRPr lang="en-US" dirty="0"/>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57387" y="6492875"/>
            <a:ext cx="1345608" cy="365125"/>
          </a:xfrm>
        </p:spPr>
        <p:txBody>
          <a:bodyPr/>
          <a:lstStyle/>
          <a:p>
            <a:fld id="{A95DF160-2252-4507-9087-606C83CDB7D9}" type="slidenum">
              <a:rPr lang="en-US" smtClean="0"/>
              <a:t>‹#›</a:t>
            </a:fld>
            <a:endParaRPr lang="en-US" dirty="0"/>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dirty="0"/>
          </a:p>
        </p:txBody>
      </p:sp>
      <p:sp>
        <p:nvSpPr>
          <p:cNvPr id="8" name="Text Placeholder 2">
            <a:extLst>
              <a:ext uri="{FF2B5EF4-FFF2-40B4-BE49-F238E27FC236}">
                <a16:creationId xmlns:a16="http://schemas.microsoft.com/office/drawing/2014/main" id="{21E0E698-1D21-4A14-8232-117B645D1F41}"/>
              </a:ext>
            </a:extLst>
          </p:cNvPr>
          <p:cNvSpPr>
            <a:spLocks noGrp="1"/>
          </p:cNvSpPr>
          <p:nvPr>
            <p:ph type="body" sz="quarter" idx="13" hasCustomPrompt="1"/>
          </p:nvPr>
        </p:nvSpPr>
        <p:spPr>
          <a:xfrm>
            <a:off x="2086709" y="3658"/>
            <a:ext cx="8018581" cy="302281"/>
          </a:xfrm>
        </p:spPr>
        <p:txBody>
          <a:bodyPr anchor="ctr">
            <a:normAutofit/>
          </a:bodyPr>
          <a:lstStyle>
            <a:lvl1pPr marL="0" indent="0" algn="ctr">
              <a:lnSpc>
                <a:spcPct val="100000"/>
              </a:lnSpc>
              <a:spcBef>
                <a:spcPts val="0"/>
              </a:spcBef>
              <a:buNone/>
              <a:defRPr sz="1000">
                <a:solidFill>
                  <a:schemeClr val="bg1"/>
                </a:solidFill>
              </a:defRPr>
            </a:lvl1pPr>
          </a:lstStyle>
          <a:p>
            <a:r>
              <a:rPr lang="en-US" dirty="0"/>
              <a:t>Click to add classification/distribution statement</a:t>
            </a:r>
          </a:p>
        </p:txBody>
      </p:sp>
      <p:sp>
        <p:nvSpPr>
          <p:cNvPr id="9" name="Text Placeholder 2">
            <a:extLst>
              <a:ext uri="{FF2B5EF4-FFF2-40B4-BE49-F238E27FC236}">
                <a16:creationId xmlns:a16="http://schemas.microsoft.com/office/drawing/2014/main" id="{B428C1F4-065A-441E-8558-D7B6C75AF4E5}"/>
              </a:ext>
            </a:extLst>
          </p:cNvPr>
          <p:cNvSpPr>
            <a:spLocks noGrp="1"/>
          </p:cNvSpPr>
          <p:nvPr>
            <p:ph type="body" sz="quarter" idx="14" hasCustomPrompt="1"/>
          </p:nvPr>
        </p:nvSpPr>
        <p:spPr>
          <a:xfrm>
            <a:off x="2086709" y="6492875"/>
            <a:ext cx="8018581" cy="361467"/>
          </a:xfrm>
        </p:spPr>
        <p:txBody>
          <a:bodyPr anchor="ctr">
            <a:normAutofit/>
          </a:bodyPr>
          <a:lstStyle>
            <a:lvl1pPr marL="0" indent="0" algn="ctr">
              <a:lnSpc>
                <a:spcPct val="100000"/>
              </a:lnSpc>
              <a:spcBef>
                <a:spcPts val="0"/>
              </a:spcBef>
              <a:buNone/>
              <a:defRPr sz="1000">
                <a:solidFill>
                  <a:srgbClr val="111C4E"/>
                </a:solidFill>
              </a:defRPr>
            </a:lvl1pPr>
          </a:lstStyle>
          <a:p>
            <a:r>
              <a:rPr lang="en-US" dirty="0"/>
              <a:t>Click to add classification/distribution statement</a:t>
            </a:r>
          </a:p>
        </p:txBody>
      </p:sp>
    </p:spTree>
    <p:extLst>
      <p:ext uri="{BB962C8B-B14F-4D97-AF65-F5344CB8AC3E}">
        <p14:creationId xmlns:p14="http://schemas.microsoft.com/office/powerpoint/2010/main" val="3425057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tandar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4B9C6-08D4-40CE-ACFA-ED2DC0323D60}"/>
              </a:ext>
            </a:extLst>
          </p:cNvPr>
          <p:cNvSpPr>
            <a:spLocks noGrp="1"/>
          </p:cNvSpPr>
          <p:nvPr>
            <p:ph idx="1"/>
          </p:nvPr>
        </p:nvSpPr>
        <p:spPr>
          <a:xfrm>
            <a:off x="318746" y="1825625"/>
            <a:ext cx="11615868"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9D8C4D18-4635-4507-A48C-AB6B0A3F7275}"/>
              </a:ext>
            </a:extLst>
          </p:cNvPr>
          <p:cNvSpPr>
            <a:spLocks noGrp="1"/>
          </p:cNvSpPr>
          <p:nvPr>
            <p:ph type="title"/>
          </p:nvPr>
        </p:nvSpPr>
        <p:spPr>
          <a:xfrm>
            <a:off x="1803402" y="384139"/>
            <a:ext cx="10131212" cy="677002"/>
          </a:xfrm>
          <a:prstGeom prst="rect">
            <a:avLst/>
          </a:prstGeom>
        </p:spPr>
        <p:txBody>
          <a:bodyPr vert="horz" lIns="91440" tIns="45720" rIns="91440" bIns="45720" rtlCol="0" anchor="ctr">
            <a:normAutofit/>
          </a:bodyPr>
          <a:lstStyle>
            <a:lvl1pPr>
              <a:defRPr>
                <a:latin typeface="Franklin Gothic Medium Cond" panose="020B0606030402020204" pitchFamily="34" charset="0"/>
              </a:defRPr>
            </a:lvl1pPr>
          </a:lstStyle>
          <a:p>
            <a:r>
              <a:rPr lang="en-US" dirty="0"/>
              <a:t>Click to edit Master title style</a:t>
            </a:r>
          </a:p>
        </p:txBody>
      </p:sp>
      <p:sp>
        <p:nvSpPr>
          <p:cNvPr id="14" name="Date Placeholder 3">
            <a:extLst>
              <a:ext uri="{FF2B5EF4-FFF2-40B4-BE49-F238E27FC236}">
                <a16:creationId xmlns:a16="http://schemas.microsoft.com/office/drawing/2014/main" id="{D60AA789-09BB-4423-A82F-0E1240E92A1D}"/>
              </a:ext>
            </a:extLst>
          </p:cNvPr>
          <p:cNvSpPr>
            <a:spLocks noGrp="1"/>
          </p:cNvSpPr>
          <p:nvPr>
            <p:ph type="dt" sz="half" idx="2"/>
          </p:nvPr>
        </p:nvSpPr>
        <p:spPr>
          <a:xfrm>
            <a:off x="325121" y="6487248"/>
            <a:ext cx="1478281"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fld id="{9EA69302-EB98-4A76-B36F-0288D0793628}" type="datetime1">
              <a:rPr lang="en-US" smtClean="0"/>
              <a:t>2/22/24</a:t>
            </a:fld>
            <a:endParaRPr lang="en-US" dirty="0"/>
          </a:p>
        </p:txBody>
      </p:sp>
      <p:sp>
        <p:nvSpPr>
          <p:cNvPr id="16" name="Slide Number Placeholder 5">
            <a:extLst>
              <a:ext uri="{FF2B5EF4-FFF2-40B4-BE49-F238E27FC236}">
                <a16:creationId xmlns:a16="http://schemas.microsoft.com/office/drawing/2014/main" id="{EC3B95E7-7BAE-412B-A418-ADEC0DCF31C3}"/>
              </a:ext>
            </a:extLst>
          </p:cNvPr>
          <p:cNvSpPr>
            <a:spLocks noGrp="1"/>
          </p:cNvSpPr>
          <p:nvPr>
            <p:ph type="sldNum" sz="quarter" idx="4"/>
          </p:nvPr>
        </p:nvSpPr>
        <p:spPr>
          <a:xfrm>
            <a:off x="10345995" y="6487248"/>
            <a:ext cx="1520885"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
        <p:nvSpPr>
          <p:cNvPr id="8" name="Text Placeholder 2">
            <a:extLst>
              <a:ext uri="{FF2B5EF4-FFF2-40B4-BE49-F238E27FC236}">
                <a16:creationId xmlns:a16="http://schemas.microsoft.com/office/drawing/2014/main" id="{C8608D5F-08AE-451E-A0EA-0C6338C6E828}"/>
              </a:ext>
            </a:extLst>
          </p:cNvPr>
          <p:cNvSpPr>
            <a:spLocks noGrp="1"/>
          </p:cNvSpPr>
          <p:nvPr>
            <p:ph type="body" sz="quarter" idx="16" hasCustomPrompt="1"/>
          </p:nvPr>
        </p:nvSpPr>
        <p:spPr>
          <a:xfrm>
            <a:off x="1957139" y="6016"/>
            <a:ext cx="8237620" cy="228600"/>
          </a:xfrm>
        </p:spPr>
        <p:txBody>
          <a:bodyPr anchor="ctr">
            <a:noAutofit/>
          </a:bodyPr>
          <a:lstStyle>
            <a:lvl1pPr marL="0" indent="0" algn="ctr">
              <a:lnSpc>
                <a:spcPct val="100000"/>
              </a:lnSpc>
              <a:spcBef>
                <a:spcPts val="0"/>
              </a:spcBef>
              <a:buNone/>
              <a:defRPr sz="1000">
                <a:solidFill>
                  <a:schemeClr val="bg1"/>
                </a:solidFill>
              </a:defRPr>
            </a:lvl1pPr>
          </a:lstStyle>
          <a:p>
            <a:r>
              <a:rPr lang="en-US" dirty="0"/>
              <a:t>Click to add classification/distribution statement</a:t>
            </a:r>
          </a:p>
        </p:txBody>
      </p:sp>
      <p:sp>
        <p:nvSpPr>
          <p:cNvPr id="9" name="Text Placeholder 2">
            <a:extLst>
              <a:ext uri="{FF2B5EF4-FFF2-40B4-BE49-F238E27FC236}">
                <a16:creationId xmlns:a16="http://schemas.microsoft.com/office/drawing/2014/main" id="{F92DD8F1-F079-400A-B83F-31B689B03FA7}"/>
              </a:ext>
            </a:extLst>
          </p:cNvPr>
          <p:cNvSpPr>
            <a:spLocks noGrp="1"/>
          </p:cNvSpPr>
          <p:nvPr>
            <p:ph type="body" sz="quarter" idx="17" hasCustomPrompt="1"/>
          </p:nvPr>
        </p:nvSpPr>
        <p:spPr>
          <a:xfrm>
            <a:off x="1957138" y="6486860"/>
            <a:ext cx="8237620" cy="365125"/>
          </a:xfrm>
        </p:spPr>
        <p:txBody>
          <a:bodyPr anchor="ctr">
            <a:noAutofit/>
          </a:bodyPr>
          <a:lstStyle>
            <a:lvl1pPr marL="0" indent="0" algn="ctr">
              <a:lnSpc>
                <a:spcPct val="100000"/>
              </a:lnSpc>
              <a:spcBef>
                <a:spcPts val="0"/>
              </a:spcBef>
              <a:buNone/>
              <a:defRPr sz="1000"/>
            </a:lvl1pPr>
          </a:lstStyle>
          <a:p>
            <a:r>
              <a:rPr lang="en-US" dirty="0"/>
              <a:t>Click to add classification/distribution statement</a:t>
            </a:r>
          </a:p>
        </p:txBody>
      </p:sp>
    </p:spTree>
    <p:extLst>
      <p:ext uri="{BB962C8B-B14F-4D97-AF65-F5344CB8AC3E}">
        <p14:creationId xmlns:p14="http://schemas.microsoft.com/office/powerpoint/2010/main" val="3279612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31BA08-17E8-4A6B-B559-617209AA41B9}"/>
              </a:ext>
            </a:extLst>
          </p:cNvPr>
          <p:cNvSpPr>
            <a:spLocks noGrp="1"/>
          </p:cNvSpPr>
          <p:nvPr>
            <p:ph type="dt" sz="half" idx="10"/>
          </p:nvPr>
        </p:nvSpPr>
        <p:spPr>
          <a:xfrm>
            <a:off x="838200" y="6356351"/>
            <a:ext cx="2743200" cy="365125"/>
          </a:xfrm>
          <a:prstGeom prst="rect">
            <a:avLst/>
          </a:prstGeom>
        </p:spPr>
        <p:txBody>
          <a:bodyPr/>
          <a:lstStyle/>
          <a:p>
            <a:fld id="{6064DC8C-7DE0-48D7-AD02-7B05CF075985}" type="datetimeFigureOut">
              <a:rPr lang="en-US" smtClean="0"/>
              <a:t>2/22/24</a:t>
            </a:fld>
            <a:endParaRPr lang="en-US" dirty="0"/>
          </a:p>
        </p:txBody>
      </p:sp>
      <p:sp>
        <p:nvSpPr>
          <p:cNvPr id="4" name="Footer Placeholder 3">
            <a:extLst>
              <a:ext uri="{FF2B5EF4-FFF2-40B4-BE49-F238E27FC236}">
                <a16:creationId xmlns:a16="http://schemas.microsoft.com/office/drawing/2014/main" id="{3A2BC6E7-39CD-4B00-A9E2-94C0C6670921}"/>
              </a:ext>
            </a:extLst>
          </p:cNvPr>
          <p:cNvSpPr>
            <a:spLocks noGrp="1"/>
          </p:cNvSpPr>
          <p:nvPr>
            <p:ph type="ftr" sz="quarter" idx="11"/>
          </p:nvPr>
        </p:nvSpPr>
        <p:spPr>
          <a:xfrm>
            <a:off x="4038600" y="6549881"/>
            <a:ext cx="4114800" cy="365125"/>
          </a:xfrm>
          <a:prstGeom prst="rect">
            <a:avLst/>
          </a:prstGeom>
        </p:spPr>
        <p:txBody>
          <a:bodyPr/>
          <a:lstStyle/>
          <a:p>
            <a:r>
              <a:rPr lang="en-US" dirty="0"/>
              <a:t>Controlled Unclassified Information (CUI)</a:t>
            </a:r>
          </a:p>
        </p:txBody>
      </p:sp>
      <p:sp>
        <p:nvSpPr>
          <p:cNvPr id="5" name="Slide Number Placeholder 4">
            <a:extLst>
              <a:ext uri="{FF2B5EF4-FFF2-40B4-BE49-F238E27FC236}">
                <a16:creationId xmlns:a16="http://schemas.microsoft.com/office/drawing/2014/main" id="{FFD5885C-DE8C-4D23-8536-D5A05EAED57A}"/>
              </a:ext>
            </a:extLst>
          </p:cNvPr>
          <p:cNvSpPr>
            <a:spLocks noGrp="1"/>
          </p:cNvSpPr>
          <p:nvPr>
            <p:ph type="sldNum" sz="quarter" idx="12"/>
          </p:nvPr>
        </p:nvSpPr>
        <p:spPr>
          <a:xfrm>
            <a:off x="8610600" y="6356351"/>
            <a:ext cx="2743200" cy="365125"/>
          </a:xfrm>
          <a:prstGeom prst="rect">
            <a:avLst/>
          </a:prstGeom>
        </p:spPr>
        <p:txBody>
          <a:bodyPr/>
          <a:lstStyle/>
          <a:p>
            <a:fld id="{ED8DF258-3DCC-4450-903F-B42A45E1D2F3}" type="slidenum">
              <a:rPr lang="en-US" smtClean="0"/>
              <a:t>‹#›</a:t>
            </a:fld>
            <a:endParaRPr lang="en-US" dirty="0"/>
          </a:p>
        </p:txBody>
      </p:sp>
      <p:sp>
        <p:nvSpPr>
          <p:cNvPr id="6" name="Title Placeholder 1">
            <a:extLst>
              <a:ext uri="{FF2B5EF4-FFF2-40B4-BE49-F238E27FC236}">
                <a16:creationId xmlns:a16="http://schemas.microsoft.com/office/drawing/2014/main" id="{C3AF0744-610D-4840-B28D-ED7A78062887}"/>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2788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CD64BFC3-983F-4B0A-9A55-84A85105ADC0}" type="slidenum">
              <a:rPr lang="en-US" smtClean="0"/>
              <a:pPr/>
              <a:t>‹#›</a:t>
            </a:fld>
            <a:endParaRPr lang="en-US"/>
          </a:p>
        </p:txBody>
      </p:sp>
    </p:spTree>
    <p:extLst>
      <p:ext uri="{BB962C8B-B14F-4D97-AF65-F5344CB8AC3E}">
        <p14:creationId xmlns:p14="http://schemas.microsoft.com/office/powerpoint/2010/main" val="32975812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8437" y="1270040"/>
            <a:ext cx="5181600" cy="47487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270040"/>
            <a:ext cx="5181600" cy="4748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32798ED9-3D55-4757-98C1-7DAA64905B1A}" type="slidenum">
              <a:rPr lang="en-US" smtClean="0"/>
              <a:t>‹#›</a:t>
            </a:fld>
            <a:endParaRPr lang="en-US" dirty="0"/>
          </a:p>
        </p:txBody>
      </p:sp>
      <p:sp>
        <p:nvSpPr>
          <p:cNvPr id="8" name="Date Placeholder 3"/>
          <p:cNvSpPr>
            <a:spLocks noGrp="1"/>
          </p:cNvSpPr>
          <p:nvPr>
            <p:ph type="dt" sz="half" idx="13"/>
          </p:nvPr>
        </p:nvSpPr>
        <p:spPr>
          <a:xfrm>
            <a:off x="-70412" y="6576449"/>
            <a:ext cx="2016205" cy="315138"/>
          </a:xfrm>
          <a:prstGeom prst="rect">
            <a:avLst/>
          </a:prstGeom>
        </p:spPr>
        <p:txBody>
          <a:bodyPr vert="horz" lIns="91440" tIns="45720" rIns="91440" bIns="45720" rtlCol="0" anchor="ctr"/>
          <a:lstStyle>
            <a:lvl1pPr algn="l">
              <a:defRPr sz="987">
                <a:solidFill>
                  <a:schemeClr val="bg1"/>
                </a:solidFill>
              </a:defRPr>
            </a:lvl1pPr>
          </a:lstStyle>
          <a:p>
            <a:r>
              <a:rPr lang="en-US" dirty="0"/>
              <a:t>DSB on Microelectronics 04/15/2020</a:t>
            </a:r>
          </a:p>
        </p:txBody>
      </p:sp>
      <p:sp>
        <p:nvSpPr>
          <p:cNvPr id="9" name="Footer Placeholder 4"/>
          <p:cNvSpPr>
            <a:spLocks noGrp="1"/>
          </p:cNvSpPr>
          <p:nvPr>
            <p:ph type="ftr" sz="quarter" idx="3"/>
          </p:nvPr>
        </p:nvSpPr>
        <p:spPr>
          <a:xfrm>
            <a:off x="1847275" y="6576449"/>
            <a:ext cx="7601527" cy="315138"/>
          </a:xfrm>
          <a:prstGeom prst="rect">
            <a:avLst/>
          </a:prstGeom>
        </p:spPr>
        <p:txBody>
          <a:bodyPr vert="horz" lIns="91440" tIns="45720" rIns="91440" bIns="45720" rtlCol="0" anchor="ctr"/>
          <a:lstStyle>
            <a:lvl1pPr marL="0" marR="0" indent="0" algn="ctr" defTabSz="902865" rtl="0" eaLnBrk="1" fontAlgn="base" latinLnBrk="0" hangingPunct="1">
              <a:lnSpc>
                <a:spcPct val="100000"/>
              </a:lnSpc>
              <a:spcBef>
                <a:spcPct val="0"/>
              </a:spcBef>
              <a:spcAft>
                <a:spcPct val="0"/>
              </a:spcAft>
              <a:buClrTx/>
              <a:buSzTx/>
              <a:buFontTx/>
              <a:buNone/>
              <a:tabLst/>
              <a:defRPr sz="1185">
                <a:solidFill>
                  <a:schemeClr val="bg1"/>
                </a:solidFill>
              </a:defRPr>
            </a:lvl1pPr>
          </a:lstStyle>
          <a:p>
            <a:pPr>
              <a:defRPr/>
            </a:pPr>
            <a:r>
              <a:rPr lang="en-US" sz="987" b="1" dirty="0">
                <a:ea typeface="Calibri" panose="020F0502020204030204" pitchFamily="34" charset="0"/>
                <a:cs typeface="Times New Roman" panose="02020603050405020304" pitchFamily="18" charset="0"/>
              </a:rPr>
              <a:t>UNCLASSIFIED // FOR OFFICIAL USE ONLY // DISTRIBUTION C RESTRICTION APPLIES</a:t>
            </a:r>
            <a:endParaRPr lang="en-US" sz="987" b="1" dirty="0"/>
          </a:p>
        </p:txBody>
      </p:sp>
    </p:spTree>
    <p:extLst>
      <p:ext uri="{BB962C8B-B14F-4D97-AF65-F5344CB8AC3E}">
        <p14:creationId xmlns:p14="http://schemas.microsoft.com/office/powerpoint/2010/main" val="1090717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4B9C6-08D4-40CE-ACFA-ED2DC0323D60}"/>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2C396-3715-45C6-B5C3-9725F493EAB5}"/>
              </a:ext>
            </a:extLst>
          </p:cNvPr>
          <p:cNvSpPr>
            <a:spLocks noGrp="1"/>
          </p:cNvSpPr>
          <p:nvPr>
            <p:ph type="dt" sz="half" idx="10"/>
          </p:nvPr>
        </p:nvSpPr>
        <p:spPr>
          <a:xfrm>
            <a:off x="838200" y="6356351"/>
            <a:ext cx="2743200" cy="365125"/>
          </a:xfrm>
          <a:prstGeom prst="rect">
            <a:avLst/>
          </a:prstGeom>
        </p:spPr>
        <p:txBody>
          <a:bodyPr/>
          <a:lstStyle/>
          <a:p>
            <a:fld id="{6064DC8C-7DE0-48D7-AD02-7B05CF075985}" type="datetimeFigureOut">
              <a:rPr lang="en-US" smtClean="0"/>
              <a:t>2/22/24</a:t>
            </a:fld>
            <a:endParaRPr lang="en-US" dirty="0"/>
          </a:p>
        </p:txBody>
      </p:sp>
      <p:sp>
        <p:nvSpPr>
          <p:cNvPr id="5" name="Footer Placeholder 4">
            <a:extLst>
              <a:ext uri="{FF2B5EF4-FFF2-40B4-BE49-F238E27FC236}">
                <a16:creationId xmlns:a16="http://schemas.microsoft.com/office/drawing/2014/main" id="{16A5597A-CD4B-4EE9-904F-5CB236D9E32F}"/>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FA662A2-D569-405C-BC6E-75F20862B4A2}"/>
              </a:ext>
            </a:extLst>
          </p:cNvPr>
          <p:cNvSpPr>
            <a:spLocks noGrp="1"/>
          </p:cNvSpPr>
          <p:nvPr>
            <p:ph type="sldNum" sz="quarter" idx="12"/>
          </p:nvPr>
        </p:nvSpPr>
        <p:spPr>
          <a:xfrm>
            <a:off x="8610600" y="6356351"/>
            <a:ext cx="2743200" cy="365125"/>
          </a:xfrm>
          <a:prstGeom prst="rect">
            <a:avLst/>
          </a:prstGeom>
        </p:spPr>
        <p:txBody>
          <a:bodyPr/>
          <a:lstStyle/>
          <a:p>
            <a:fld id="{ED8DF258-3DCC-4450-903F-B42A45E1D2F3}" type="slidenum">
              <a:rPr lang="en-US" smtClean="0"/>
              <a:t>‹#›</a:t>
            </a:fld>
            <a:endParaRPr lang="en-US" dirty="0"/>
          </a:p>
        </p:txBody>
      </p:sp>
      <p:sp>
        <p:nvSpPr>
          <p:cNvPr id="7" name="Title Placeholder 1">
            <a:extLst>
              <a:ext uri="{FF2B5EF4-FFF2-40B4-BE49-F238E27FC236}">
                <a16:creationId xmlns:a16="http://schemas.microsoft.com/office/drawing/2014/main" id="{9D8C4D18-4635-4507-A48C-AB6B0A3F7275}"/>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lvl1pPr>
              <a:defRPr>
                <a:latin typeface="Franklin Gothic Medium Cond" panose="020B0606030402020204" pitchFamily="34" charset="0"/>
              </a:defRPr>
            </a:lvl1pPr>
          </a:lstStyle>
          <a:p>
            <a:r>
              <a:rPr lang="en-US"/>
              <a:t>Click to edit Master title style</a:t>
            </a:r>
          </a:p>
        </p:txBody>
      </p:sp>
    </p:spTree>
    <p:extLst>
      <p:ext uri="{BB962C8B-B14F-4D97-AF65-F5344CB8AC3E}">
        <p14:creationId xmlns:p14="http://schemas.microsoft.com/office/powerpoint/2010/main" val="3881543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4B9C6-08D4-40CE-ACFA-ED2DC0323D60}"/>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2C396-3715-45C6-B5C3-9725F493EAB5}"/>
              </a:ext>
            </a:extLst>
          </p:cNvPr>
          <p:cNvSpPr>
            <a:spLocks noGrp="1"/>
          </p:cNvSpPr>
          <p:nvPr>
            <p:ph type="dt" sz="half" idx="10"/>
          </p:nvPr>
        </p:nvSpPr>
        <p:spPr>
          <a:xfrm>
            <a:off x="838200" y="6356351"/>
            <a:ext cx="2743200" cy="365125"/>
          </a:xfrm>
          <a:prstGeom prst="rect">
            <a:avLst/>
          </a:prstGeom>
        </p:spPr>
        <p:txBody>
          <a:bodyPr/>
          <a:lstStyle/>
          <a:p>
            <a:fld id="{6064DC8C-7DE0-48D7-AD02-7B05CF075985}" type="datetimeFigureOut">
              <a:rPr lang="en-US" smtClean="0"/>
              <a:t>2/22/24</a:t>
            </a:fld>
            <a:endParaRPr lang="en-US" dirty="0"/>
          </a:p>
        </p:txBody>
      </p:sp>
      <p:sp>
        <p:nvSpPr>
          <p:cNvPr id="5" name="Footer Placeholder 4">
            <a:extLst>
              <a:ext uri="{FF2B5EF4-FFF2-40B4-BE49-F238E27FC236}">
                <a16:creationId xmlns:a16="http://schemas.microsoft.com/office/drawing/2014/main" id="{16A5597A-CD4B-4EE9-904F-5CB236D9E32F}"/>
              </a:ext>
            </a:extLst>
          </p:cNvPr>
          <p:cNvSpPr>
            <a:spLocks noGrp="1"/>
          </p:cNvSpPr>
          <p:nvPr>
            <p:ph type="ftr" sz="quarter" idx="11"/>
          </p:nvPr>
        </p:nvSpPr>
        <p:spPr>
          <a:xfrm>
            <a:off x="4038600" y="6548498"/>
            <a:ext cx="4114800" cy="365125"/>
          </a:xfrm>
          <a:prstGeom prst="rect">
            <a:avLst/>
          </a:prstGeom>
        </p:spPr>
        <p:txBody>
          <a:bodyPr/>
          <a:lstStyle/>
          <a:p>
            <a:r>
              <a:rPr lang="en-US" dirty="0"/>
              <a:t>Controlled Unclassified Information (CUI)</a:t>
            </a:r>
          </a:p>
        </p:txBody>
      </p:sp>
      <p:sp>
        <p:nvSpPr>
          <p:cNvPr id="6" name="Slide Number Placeholder 5">
            <a:extLst>
              <a:ext uri="{FF2B5EF4-FFF2-40B4-BE49-F238E27FC236}">
                <a16:creationId xmlns:a16="http://schemas.microsoft.com/office/drawing/2014/main" id="{9FA662A2-D569-405C-BC6E-75F20862B4A2}"/>
              </a:ext>
            </a:extLst>
          </p:cNvPr>
          <p:cNvSpPr>
            <a:spLocks noGrp="1"/>
          </p:cNvSpPr>
          <p:nvPr>
            <p:ph type="sldNum" sz="quarter" idx="12"/>
          </p:nvPr>
        </p:nvSpPr>
        <p:spPr>
          <a:xfrm>
            <a:off x="8610600" y="6356351"/>
            <a:ext cx="2743200" cy="365125"/>
          </a:xfrm>
          <a:prstGeom prst="rect">
            <a:avLst/>
          </a:prstGeom>
        </p:spPr>
        <p:txBody>
          <a:bodyPr/>
          <a:lstStyle/>
          <a:p>
            <a:fld id="{ED8DF258-3DCC-4450-903F-B42A45E1D2F3}" type="slidenum">
              <a:rPr lang="en-US" smtClean="0"/>
              <a:t>‹#›</a:t>
            </a:fld>
            <a:endParaRPr lang="en-US" dirty="0"/>
          </a:p>
        </p:txBody>
      </p:sp>
      <p:sp>
        <p:nvSpPr>
          <p:cNvPr id="7" name="Title Placeholder 1">
            <a:extLst>
              <a:ext uri="{FF2B5EF4-FFF2-40B4-BE49-F238E27FC236}">
                <a16:creationId xmlns:a16="http://schemas.microsoft.com/office/drawing/2014/main" id="{9D8C4D18-4635-4507-A48C-AB6B0A3F7275}"/>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lvl1pPr>
              <a:defRPr>
                <a:latin typeface="Franklin Gothic Medium Cond" panose="020B0606030402020204" pitchFamily="34" charset="0"/>
              </a:defRPr>
            </a:lvl1pPr>
          </a:lstStyle>
          <a:p>
            <a:r>
              <a:rPr lang="en-US" dirty="0"/>
              <a:t>Click to edit Master title style</a:t>
            </a:r>
          </a:p>
        </p:txBody>
      </p:sp>
    </p:spTree>
    <p:extLst>
      <p:ext uri="{BB962C8B-B14F-4D97-AF65-F5344CB8AC3E}">
        <p14:creationId xmlns:p14="http://schemas.microsoft.com/office/powerpoint/2010/main" val="3670335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7" name="Slide Number Placeholder 15"/>
          <p:cNvSpPr>
            <a:spLocks noGrp="1"/>
          </p:cNvSpPr>
          <p:nvPr>
            <p:ph type="sldNum" sz="quarter" idx="4"/>
          </p:nvPr>
        </p:nvSpPr>
        <p:spPr>
          <a:xfrm>
            <a:off x="9141177" y="6654800"/>
            <a:ext cx="2743200" cy="203200"/>
          </a:xfrm>
          <a:prstGeom prst="rect">
            <a:avLst/>
          </a:prstGeom>
        </p:spPr>
        <p:txBody>
          <a:bodyPr vert="horz" lIns="91440" tIns="45720" rIns="91440" bIns="45720" rtlCol="0" anchor="ctr"/>
          <a:lstStyle>
            <a:lvl1pPr algn="r">
              <a:defRPr sz="831">
                <a:solidFill>
                  <a:schemeClr val="bg1"/>
                </a:solidFill>
                <a:latin typeface=" Arial"/>
              </a:defRPr>
            </a:lvl1pPr>
          </a:lstStyle>
          <a:p>
            <a:fld id="{92901CD8-BE54-44CF-BBB0-BA65B4521913}" type="slidenum">
              <a:rPr lang="en-US" smtClean="0"/>
              <a:pPr/>
              <a:t>‹#›</a:t>
            </a:fld>
            <a:endParaRPr lang="en-US" dirty="0"/>
          </a:p>
        </p:txBody>
      </p:sp>
      <p:sp>
        <p:nvSpPr>
          <p:cNvPr id="8" name="Rectangle 7"/>
          <p:cNvSpPr/>
          <p:nvPr userDrawn="1"/>
        </p:nvSpPr>
        <p:spPr>
          <a:xfrm>
            <a:off x="0" y="6410426"/>
            <a:ext cx="2607325" cy="319446"/>
          </a:xfrm>
          <a:prstGeom prst="rect">
            <a:avLst/>
          </a:prstGeom>
        </p:spPr>
        <p:txBody>
          <a:bodyPr wrap="square">
            <a:spAutoFit/>
          </a:bodyPr>
          <a:lstStyle/>
          <a:p>
            <a:pPr marL="4397" indent="0">
              <a:tabLst/>
              <a:defRPr/>
            </a:pPr>
            <a:r>
              <a:rPr lang="en-US" sz="738" b="1" dirty="0">
                <a:solidFill>
                  <a:schemeClr val="bg1"/>
                </a:solidFill>
                <a:latin typeface="Arial" pitchFamily="34" charset="0"/>
              </a:rPr>
              <a:t>RS 101</a:t>
            </a:r>
          </a:p>
          <a:p>
            <a:pPr>
              <a:defRPr/>
            </a:pPr>
            <a:r>
              <a:rPr lang="en-US" sz="738" b="1" dirty="0">
                <a:solidFill>
                  <a:schemeClr val="bg1"/>
                </a:solidFill>
                <a:latin typeface="Arial" pitchFamily="34" charset="0"/>
              </a:rPr>
              <a:t>November</a:t>
            </a:r>
            <a:r>
              <a:rPr lang="en-US" sz="738" b="1" baseline="0" dirty="0">
                <a:solidFill>
                  <a:schemeClr val="bg1"/>
                </a:solidFill>
                <a:latin typeface="Arial" pitchFamily="34" charset="0"/>
              </a:rPr>
              <a:t> 22, </a:t>
            </a:r>
            <a:r>
              <a:rPr lang="en-US" sz="738" b="1" dirty="0">
                <a:solidFill>
                  <a:schemeClr val="bg1"/>
                </a:solidFill>
                <a:latin typeface="Arial" pitchFamily="34" charset="0"/>
              </a:rPr>
              <a:t>2021</a:t>
            </a:r>
          </a:p>
        </p:txBody>
      </p:sp>
    </p:spTree>
    <p:extLst>
      <p:ext uri="{BB962C8B-B14F-4D97-AF65-F5344CB8AC3E}">
        <p14:creationId xmlns:p14="http://schemas.microsoft.com/office/powerpoint/2010/main" val="3257513993"/>
      </p:ext>
    </p:extLst>
  </p:cSld>
  <p:clrMapOvr>
    <a:masterClrMapping/>
  </p:clrMapOvr>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Rectangle 2"/>
          <p:cNvSpPr/>
          <p:nvPr userDrawn="1"/>
        </p:nvSpPr>
        <p:spPr>
          <a:xfrm>
            <a:off x="0" y="6532871"/>
            <a:ext cx="2607325" cy="319446"/>
          </a:xfrm>
          <a:prstGeom prst="rect">
            <a:avLst/>
          </a:prstGeom>
        </p:spPr>
        <p:txBody>
          <a:bodyPr wrap="square">
            <a:spAutoFit/>
          </a:bodyPr>
          <a:lstStyle/>
          <a:p>
            <a:pPr marL="4397" indent="0">
              <a:tabLst/>
              <a:defRPr/>
            </a:pPr>
            <a:r>
              <a:rPr lang="en-US" sz="738" b="1" dirty="0">
                <a:solidFill>
                  <a:schemeClr val="bg1"/>
                </a:solidFill>
                <a:latin typeface="Arial" pitchFamily="34" charset="0"/>
              </a:rPr>
              <a:t>RS 101</a:t>
            </a:r>
          </a:p>
          <a:p>
            <a:pPr>
              <a:defRPr/>
            </a:pPr>
            <a:r>
              <a:rPr lang="en-US" sz="738" b="1" dirty="0">
                <a:solidFill>
                  <a:schemeClr val="bg1"/>
                </a:solidFill>
                <a:latin typeface="Arial" pitchFamily="34" charset="0"/>
              </a:rPr>
              <a:t>January 12</a:t>
            </a:r>
            <a:r>
              <a:rPr lang="en-US" sz="738" b="1" baseline="0" dirty="0">
                <a:solidFill>
                  <a:schemeClr val="bg1"/>
                </a:solidFill>
                <a:latin typeface="Arial" pitchFamily="34" charset="0"/>
              </a:rPr>
              <a:t>, </a:t>
            </a:r>
            <a:r>
              <a:rPr lang="en-US" sz="738" b="1" dirty="0">
                <a:solidFill>
                  <a:schemeClr val="bg1"/>
                </a:solidFill>
                <a:latin typeface="Arial" pitchFamily="34" charset="0"/>
              </a:rPr>
              <a:t>2022</a:t>
            </a:r>
          </a:p>
        </p:txBody>
      </p:sp>
    </p:spTree>
    <p:extLst>
      <p:ext uri="{BB962C8B-B14F-4D97-AF65-F5344CB8AC3E}">
        <p14:creationId xmlns:p14="http://schemas.microsoft.com/office/powerpoint/2010/main" val="320586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ark_Disclaimers">
    <p:bg>
      <p:bgPr>
        <a:gradFill>
          <a:gsLst>
            <a:gs pos="0">
              <a:srgbClr val="111C4E"/>
            </a:gs>
            <a:gs pos="100000">
              <a:srgbClr val="031336"/>
            </a:gs>
          </a:gsLst>
          <a:lin ang="0" scaled="0"/>
        </a:gra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28EAEE1B-11ED-4ECC-8D9E-DFC08E61AB76}"/>
              </a:ext>
            </a:extLst>
          </p:cNvPr>
          <p:cNvSpPr>
            <a:spLocks noGrp="1"/>
          </p:cNvSpPr>
          <p:nvPr>
            <p:ph type="body" sz="quarter" idx="10"/>
          </p:nvPr>
        </p:nvSpPr>
        <p:spPr>
          <a:xfrm>
            <a:off x="497047" y="785983"/>
            <a:ext cx="9358155" cy="1132592"/>
          </a:xfrm>
        </p:spPr>
        <p:txBody>
          <a:bodyPr anchor="b">
            <a:noAutofit/>
          </a:bodyPr>
          <a:lstStyle>
            <a:lvl1pPr marL="0" indent="0">
              <a:buNone/>
              <a:defRPr sz="3200">
                <a:solidFill>
                  <a:schemeClr val="bg1"/>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0">
            <a:extLst>
              <a:ext uri="{FF2B5EF4-FFF2-40B4-BE49-F238E27FC236}">
                <a16:creationId xmlns:a16="http://schemas.microsoft.com/office/drawing/2014/main" id="{F42BD8F9-4DA6-4CBF-847E-7972F0B90A19}"/>
              </a:ext>
            </a:extLst>
          </p:cNvPr>
          <p:cNvSpPr>
            <a:spLocks noGrp="1"/>
          </p:cNvSpPr>
          <p:nvPr>
            <p:ph type="body" sz="quarter" idx="11"/>
          </p:nvPr>
        </p:nvSpPr>
        <p:spPr>
          <a:xfrm>
            <a:off x="497047" y="1919593"/>
            <a:ext cx="9358155" cy="693823"/>
          </a:xfrm>
        </p:spPr>
        <p:txBody>
          <a:bodyPr anchor="t">
            <a:noAutofit/>
          </a:bodyPr>
          <a:lstStyle>
            <a:lvl1pPr marL="0" indent="0">
              <a:spcBef>
                <a:spcPts val="0"/>
              </a:spcBef>
              <a:buNone/>
              <a:defRPr sz="2200">
                <a:solidFill>
                  <a:schemeClr val="bg1"/>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25">
            <a:extLst>
              <a:ext uri="{FF2B5EF4-FFF2-40B4-BE49-F238E27FC236}">
                <a16:creationId xmlns:a16="http://schemas.microsoft.com/office/drawing/2014/main" id="{3820D94B-2996-44AE-A29B-68BE3BEC6AA1}"/>
              </a:ext>
            </a:extLst>
          </p:cNvPr>
          <p:cNvSpPr>
            <a:spLocks noGrp="1"/>
          </p:cNvSpPr>
          <p:nvPr>
            <p:ph type="body" sz="quarter" idx="12"/>
          </p:nvPr>
        </p:nvSpPr>
        <p:spPr>
          <a:xfrm>
            <a:off x="497046" y="3032194"/>
            <a:ext cx="4991100" cy="1132592"/>
          </a:xfrm>
        </p:spPr>
        <p:txBody>
          <a:bodyPr anchor="b">
            <a:normAutofit/>
          </a:bodyPr>
          <a:lstStyle>
            <a:lvl1pPr marL="0" indent="0">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25">
            <a:extLst>
              <a:ext uri="{FF2B5EF4-FFF2-40B4-BE49-F238E27FC236}">
                <a16:creationId xmlns:a16="http://schemas.microsoft.com/office/drawing/2014/main" id="{ACE2189D-D64D-4F77-B695-EE3F641D51E0}"/>
              </a:ext>
            </a:extLst>
          </p:cNvPr>
          <p:cNvSpPr>
            <a:spLocks noGrp="1"/>
          </p:cNvSpPr>
          <p:nvPr>
            <p:ph type="body" sz="quarter" idx="13"/>
          </p:nvPr>
        </p:nvSpPr>
        <p:spPr>
          <a:xfrm>
            <a:off x="5488145" y="3032964"/>
            <a:ext cx="2263896" cy="1138967"/>
          </a:xfrm>
        </p:spPr>
        <p:txBody>
          <a:bodyPr anchor="b">
            <a:normAutofit/>
          </a:bodyPr>
          <a:lstStyle>
            <a:lvl1pPr marL="0" indent="0">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descr="Logo&#10;&#10;Description automatically generated">
            <a:extLst>
              <a:ext uri="{FF2B5EF4-FFF2-40B4-BE49-F238E27FC236}">
                <a16:creationId xmlns:a16="http://schemas.microsoft.com/office/drawing/2014/main" id="{1ABEE617-F3B1-4BA8-80B0-E2DBD0F3E4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5631" y="173262"/>
            <a:ext cx="1822958" cy="1719221"/>
          </a:xfrm>
          <a:prstGeom prst="rect">
            <a:avLst/>
          </a:prstGeom>
        </p:spPr>
      </p:pic>
      <p:cxnSp>
        <p:nvCxnSpPr>
          <p:cNvPr id="13" name="Straight Connector 12">
            <a:extLst>
              <a:ext uri="{FF2B5EF4-FFF2-40B4-BE49-F238E27FC236}">
                <a16:creationId xmlns:a16="http://schemas.microsoft.com/office/drawing/2014/main" id="{BEF0561C-118D-4C77-953E-E32E7A9A50C9}"/>
              </a:ext>
            </a:extLst>
          </p:cNvPr>
          <p:cNvCxnSpPr>
            <a:cxnSpLocks/>
          </p:cNvCxnSpPr>
          <p:nvPr userDrawn="1"/>
        </p:nvCxnSpPr>
        <p:spPr>
          <a:xfrm>
            <a:off x="598643" y="4267180"/>
            <a:ext cx="5003803"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63194C-376B-416D-8005-5A7865B0A29F}"/>
              </a:ext>
            </a:extLst>
          </p:cNvPr>
          <p:cNvCxnSpPr>
            <a:cxnSpLocks/>
          </p:cNvCxnSpPr>
          <p:nvPr userDrawn="1"/>
        </p:nvCxnSpPr>
        <p:spPr>
          <a:xfrm>
            <a:off x="5589745" y="4267180"/>
            <a:ext cx="1854200"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F3709FA-39F7-417D-9469-D548065EBA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013" y="314149"/>
            <a:ext cx="162375" cy="1025530"/>
          </a:xfrm>
          <a:prstGeom prst="rect">
            <a:avLst/>
          </a:prstGeom>
        </p:spPr>
      </p:pic>
      <p:sp>
        <p:nvSpPr>
          <p:cNvPr id="14" name="Text Placeholder 2">
            <a:extLst>
              <a:ext uri="{FF2B5EF4-FFF2-40B4-BE49-F238E27FC236}">
                <a16:creationId xmlns:a16="http://schemas.microsoft.com/office/drawing/2014/main" id="{DBB37931-39C8-461D-8C07-5CCC74015180}"/>
              </a:ext>
            </a:extLst>
          </p:cNvPr>
          <p:cNvSpPr>
            <a:spLocks noGrp="1"/>
          </p:cNvSpPr>
          <p:nvPr>
            <p:ph type="body" sz="quarter" idx="16"/>
          </p:nvPr>
        </p:nvSpPr>
        <p:spPr>
          <a:xfrm>
            <a:off x="457386" y="4419476"/>
            <a:ext cx="6527615" cy="2086365"/>
          </a:xfrm>
        </p:spPr>
        <p:txBody>
          <a:bodyPr anchor="b">
            <a:normAutofit/>
          </a:bodyPr>
          <a:lstStyle>
            <a:lvl1pPr marL="0" indent="0">
              <a:lnSpc>
                <a:spcPct val="100000"/>
              </a:lnSpc>
              <a:spcBef>
                <a:spcPts val="0"/>
              </a:spcBef>
              <a:buNone/>
              <a:defRPr sz="1100">
                <a:solidFill>
                  <a:schemeClr val="bg1"/>
                </a:solidFill>
                <a:latin typeface="Arial Narrow" panose="020B0606020202030204" pitchFamily="34" charset="0"/>
              </a:defRPr>
            </a:lvl1pPr>
            <a:lvl2pPr>
              <a:defRPr sz="1200">
                <a:solidFill>
                  <a:schemeClr val="bg1"/>
                </a:solidFill>
                <a:latin typeface="Arial Narrow" panose="020B0606020202030204" pitchFamily="34" charset="0"/>
              </a:defRPr>
            </a:lvl2pPr>
            <a:lvl3pPr>
              <a:defRPr sz="1200">
                <a:solidFill>
                  <a:schemeClr val="bg1"/>
                </a:solidFill>
                <a:latin typeface="Arial Narrow" panose="020B0606020202030204" pitchFamily="34" charset="0"/>
              </a:defRPr>
            </a:lvl3pPr>
            <a:lvl4pPr>
              <a:defRPr sz="1200">
                <a:solidFill>
                  <a:schemeClr val="bg1"/>
                </a:solidFill>
                <a:latin typeface="Arial Narrow" panose="020B0606020202030204" pitchFamily="34" charset="0"/>
              </a:defRPr>
            </a:lvl4pPr>
            <a:lvl5pPr>
              <a:defRPr sz="1200">
                <a:solidFill>
                  <a:schemeClr val="bg1"/>
                </a:solidFill>
                <a:latin typeface="Arial Narrow" panose="020B0606020202030204" pitchFamily="34" charset="0"/>
              </a:defRPr>
            </a:lvl5pPr>
          </a:lstStyle>
          <a:p>
            <a:pPr lvl="0"/>
            <a:endParaRPr lang="en-US"/>
          </a:p>
        </p:txBody>
      </p:sp>
      <p:sp>
        <p:nvSpPr>
          <p:cNvPr id="15" name="Text Placeholder 2">
            <a:extLst>
              <a:ext uri="{FF2B5EF4-FFF2-40B4-BE49-F238E27FC236}">
                <a16:creationId xmlns:a16="http://schemas.microsoft.com/office/drawing/2014/main" id="{AC5B46F6-8EFB-4946-993F-9E6CC28B6DC9}"/>
              </a:ext>
            </a:extLst>
          </p:cNvPr>
          <p:cNvSpPr>
            <a:spLocks noGrp="1"/>
          </p:cNvSpPr>
          <p:nvPr>
            <p:ph type="body" sz="quarter" idx="17"/>
          </p:nvPr>
        </p:nvSpPr>
        <p:spPr>
          <a:xfrm>
            <a:off x="7340600" y="4419475"/>
            <a:ext cx="4394016" cy="2086364"/>
          </a:xfrm>
        </p:spPr>
        <p:txBody>
          <a:bodyPr anchor="b">
            <a:normAutofit/>
          </a:bodyPr>
          <a:lstStyle>
            <a:lvl1pPr marL="0" indent="0">
              <a:lnSpc>
                <a:spcPct val="100000"/>
              </a:lnSpc>
              <a:spcBef>
                <a:spcPts val="0"/>
              </a:spcBef>
              <a:buNone/>
              <a:defRPr sz="1100">
                <a:solidFill>
                  <a:schemeClr val="bg1"/>
                </a:solidFill>
                <a:latin typeface="Arial Narrow" panose="020B0606020202030204" pitchFamily="34" charset="0"/>
              </a:defRPr>
            </a:lvl1pPr>
            <a:lvl2pPr>
              <a:defRPr sz="1200">
                <a:solidFill>
                  <a:schemeClr val="bg1"/>
                </a:solidFill>
                <a:latin typeface="Arial Narrow" panose="020B0606020202030204" pitchFamily="34" charset="0"/>
              </a:defRPr>
            </a:lvl2pPr>
            <a:lvl3pPr>
              <a:defRPr sz="1200">
                <a:solidFill>
                  <a:schemeClr val="bg1"/>
                </a:solidFill>
                <a:latin typeface="Arial Narrow" panose="020B0606020202030204" pitchFamily="34" charset="0"/>
              </a:defRPr>
            </a:lvl3pPr>
            <a:lvl4pPr>
              <a:defRPr sz="1200">
                <a:solidFill>
                  <a:schemeClr val="bg1"/>
                </a:solidFill>
                <a:latin typeface="Arial Narrow" panose="020B0606020202030204" pitchFamily="34" charset="0"/>
              </a:defRPr>
            </a:lvl4pPr>
            <a:lvl5pPr>
              <a:defRPr sz="1200">
                <a:solidFill>
                  <a:schemeClr val="bg1"/>
                </a:solidFill>
                <a:latin typeface="Arial Narrow" panose="020B0606020202030204" pitchFamily="34" charset="0"/>
              </a:defRPr>
            </a:lvl5pPr>
          </a:lstStyle>
          <a:p>
            <a:pPr lvl="0"/>
            <a:endParaRPr lang="en-US"/>
          </a:p>
        </p:txBody>
      </p:sp>
      <p:sp>
        <p:nvSpPr>
          <p:cNvPr id="17" name="Text Placeholder 25">
            <a:extLst>
              <a:ext uri="{FF2B5EF4-FFF2-40B4-BE49-F238E27FC236}">
                <a16:creationId xmlns:a16="http://schemas.microsoft.com/office/drawing/2014/main" id="{203FF62E-0291-44DA-95FB-E73CEA6A81FD}"/>
              </a:ext>
            </a:extLst>
          </p:cNvPr>
          <p:cNvSpPr>
            <a:spLocks noGrp="1"/>
          </p:cNvSpPr>
          <p:nvPr>
            <p:ph type="body" sz="quarter" idx="14"/>
          </p:nvPr>
        </p:nvSpPr>
        <p:spPr>
          <a:xfrm>
            <a:off x="977901" y="-4460"/>
            <a:ext cx="9690100" cy="337835"/>
          </a:xfrm>
        </p:spPr>
        <p:txBody>
          <a:bodyPr anchor="t">
            <a:normAutofit/>
          </a:bodyPr>
          <a:lstStyle>
            <a:lvl1pPr marL="0" indent="0" algn="ctr">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8" name="Text Placeholder 25">
            <a:extLst>
              <a:ext uri="{FF2B5EF4-FFF2-40B4-BE49-F238E27FC236}">
                <a16:creationId xmlns:a16="http://schemas.microsoft.com/office/drawing/2014/main" id="{E95FD622-D4FF-41B8-BEE4-FB61DBEC1AFE}"/>
              </a:ext>
            </a:extLst>
          </p:cNvPr>
          <p:cNvSpPr>
            <a:spLocks noGrp="1"/>
          </p:cNvSpPr>
          <p:nvPr>
            <p:ph type="body" sz="quarter" idx="15"/>
          </p:nvPr>
        </p:nvSpPr>
        <p:spPr>
          <a:xfrm>
            <a:off x="977899" y="6509242"/>
            <a:ext cx="9690101" cy="337835"/>
          </a:xfrm>
        </p:spPr>
        <p:txBody>
          <a:bodyPr anchor="t">
            <a:normAutofit/>
          </a:bodyPr>
          <a:lstStyle>
            <a:lvl1pPr marL="0" indent="0" algn="ctr">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91735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
        <p:nvSpPr>
          <p:cNvPr id="5" name="Text Box 3"/>
          <p:cNvSpPr txBox="1">
            <a:spLocks noChangeArrowheads="1"/>
          </p:cNvSpPr>
          <p:nvPr/>
        </p:nvSpPr>
        <p:spPr bwMode="auto">
          <a:xfrm>
            <a:off x="1693333" y="1233490"/>
            <a:ext cx="8737600" cy="394403"/>
          </a:xfrm>
          <a:prstGeom prst="rect">
            <a:avLst/>
          </a:prstGeom>
          <a:noFill/>
          <a:ln w="9525">
            <a:noFill/>
            <a:miter lim="800000"/>
            <a:headEnd/>
            <a:tailEnd/>
          </a:ln>
          <a:effectLst/>
        </p:spPr>
        <p:txBody>
          <a:bodyPr>
            <a:spAutoFit/>
          </a:bodyPr>
          <a:lstStyle/>
          <a:p>
            <a:pPr algn="ctr">
              <a:spcBef>
                <a:spcPct val="50000"/>
              </a:spcBef>
              <a:defRPr/>
            </a:pPr>
            <a:r>
              <a:rPr lang="en-US" sz="1963" b="1" i="1" dirty="0">
                <a:solidFill>
                  <a:srgbClr val="000000"/>
                </a:solidFill>
                <a:latin typeface="Century Schoolbook" pitchFamily="18" charset="0"/>
              </a:rPr>
              <a:t>I n t e g r i t y  -  S e r v i c e  -  E x c e l l e n c e</a:t>
            </a:r>
          </a:p>
        </p:txBody>
      </p:sp>
      <p:sp>
        <p:nvSpPr>
          <p:cNvPr id="7" name="Line 5"/>
          <p:cNvSpPr>
            <a:spLocks noChangeShapeType="1"/>
          </p:cNvSpPr>
          <p:nvPr/>
        </p:nvSpPr>
        <p:spPr bwMode="auto">
          <a:xfrm>
            <a:off x="508001" y="12319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pic>
        <p:nvPicPr>
          <p:cNvPr id="8" name="Picture 13" descr="afsymbo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807" y="3698875"/>
            <a:ext cx="4406900" cy="2605088"/>
          </a:xfrm>
          <a:prstGeom prst="rect">
            <a:avLst/>
          </a:prstGeom>
          <a:noFill/>
          <a:ln w="9525">
            <a:noFill/>
            <a:miter lim="800000"/>
            <a:headEnd/>
            <a:tailEnd/>
          </a:ln>
        </p:spPr>
      </p:pic>
      <p:sp>
        <p:nvSpPr>
          <p:cNvPr id="8201" name="Rectangle 9"/>
          <p:cNvSpPr>
            <a:spLocks noGrp="1" noChangeArrowheads="1"/>
          </p:cNvSpPr>
          <p:nvPr>
            <p:ph type="subTitle" idx="1"/>
          </p:nvPr>
        </p:nvSpPr>
        <p:spPr>
          <a:xfrm>
            <a:off x="5461000" y="3924304"/>
            <a:ext cx="5994400" cy="1047751"/>
          </a:xfrm>
        </p:spPr>
        <p:txBody>
          <a:bodyPr/>
          <a:lstStyle>
            <a:lvl1pPr marL="0" indent="0" algn="r">
              <a:buFont typeface="Wingdings" pitchFamily="2" charset="2"/>
              <a:buNone/>
              <a:defRPr sz="2749"/>
            </a:lvl1pPr>
          </a:lstStyle>
          <a:p>
            <a:r>
              <a:rPr lang="en-US"/>
              <a:t>Click to edit Master subtitle style</a:t>
            </a:r>
          </a:p>
        </p:txBody>
      </p:sp>
      <p:sp>
        <p:nvSpPr>
          <p:cNvPr id="8202" name="Rectangle 10"/>
          <p:cNvSpPr>
            <a:spLocks noGrp="1" noChangeArrowheads="1"/>
          </p:cNvSpPr>
          <p:nvPr>
            <p:ph type="ctrTitle"/>
          </p:nvPr>
        </p:nvSpPr>
        <p:spPr>
          <a:xfrm>
            <a:off x="4622800" y="1962151"/>
            <a:ext cx="6858000" cy="1600200"/>
          </a:xfrm>
        </p:spPr>
        <p:txBody>
          <a:bodyPr/>
          <a:lstStyle>
            <a:lvl1pPr>
              <a:defRPr sz="3534" i="0"/>
            </a:lvl1pPr>
          </a:lstStyle>
          <a:p>
            <a:r>
              <a:rPr lang="en-US"/>
              <a:t>Click to edit Master title style</a:t>
            </a:r>
          </a:p>
        </p:txBody>
      </p:sp>
      <p:sp>
        <p:nvSpPr>
          <p:cNvPr id="9" name="Rectangle 7"/>
          <p:cNvSpPr>
            <a:spLocks noGrp="1" noChangeArrowheads="1"/>
          </p:cNvSpPr>
          <p:nvPr>
            <p:ph type="sldNum" sz="quarter" idx="10"/>
          </p:nvPr>
        </p:nvSpPr>
        <p:spPr/>
        <p:txBody>
          <a:bodyPr/>
          <a:lstStyle>
            <a:lvl1pPr>
              <a:defRPr>
                <a:solidFill>
                  <a:schemeClr val="tx1"/>
                </a:solidFill>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5811996"/>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5518" y="152401"/>
            <a:ext cx="9861549" cy="650509"/>
          </a:xfrm>
        </p:spPr>
        <p:txBody>
          <a:bodyPr/>
          <a:lstStyle/>
          <a:p>
            <a:r>
              <a:rPr lang="en-US"/>
              <a:t>Click to edit Master title style</a:t>
            </a:r>
          </a:p>
        </p:txBody>
      </p:sp>
      <p:sp>
        <p:nvSpPr>
          <p:cNvPr id="3" name="Content Placeholder 2"/>
          <p:cNvSpPr>
            <a:spLocks noGrp="1"/>
          </p:cNvSpPr>
          <p:nvPr>
            <p:ph idx="1"/>
          </p:nvPr>
        </p:nvSpPr>
        <p:spPr/>
        <p:txBody>
          <a:bodyPr/>
          <a:lstStyle>
            <a:lvl4pPr marL="1570869" indent="-224410">
              <a:buFont typeface="Wingdings" panose="05000000000000000000" pitchFamily="2" charset="2"/>
              <a:buChar char="Ø"/>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6" name="Text Box 4"/>
          <p:cNvSpPr txBox="1">
            <a:spLocks noChangeArrowheads="1"/>
          </p:cNvSpPr>
          <p:nvPr/>
        </p:nvSpPr>
        <p:spPr bwMode="auto">
          <a:xfrm>
            <a:off x="3650810" y="6451600"/>
            <a:ext cx="4890382"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7"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
        <p:nvSpPr>
          <p:cNvPr id="8" name="TextBox 7"/>
          <p:cNvSpPr txBox="1"/>
          <p:nvPr userDrawn="1"/>
        </p:nvSpPr>
        <p:spPr>
          <a:xfrm>
            <a:off x="87456" y="135724"/>
            <a:ext cx="2928592" cy="697627"/>
          </a:xfrm>
          <a:prstGeom prst="rect">
            <a:avLst/>
          </a:prstGeom>
          <a:noFill/>
        </p:spPr>
        <p:txBody>
          <a:bodyPr wrap="square" rtlCol="0">
            <a:spAutoFit/>
          </a:bodyPr>
          <a:lstStyle/>
          <a:p>
            <a:pPr>
              <a:lnSpc>
                <a:spcPts val="120"/>
              </a:lnSpc>
            </a:pPr>
            <a:r>
              <a:rPr lang="en-US" b="1" dirty="0">
                <a:solidFill>
                  <a:schemeClr val="accent1">
                    <a:lumMod val="50000"/>
                  </a:schemeClr>
                </a:solidFill>
                <a:latin typeface="Arial Black" panose="020B0A04020102020204" pitchFamily="34" charset="0"/>
              </a:rPr>
              <a:t>AF DIGITAL</a:t>
            </a:r>
          </a:p>
          <a:p>
            <a:r>
              <a:rPr lang="en-US" sz="1600" b="1" dirty="0">
                <a:solidFill>
                  <a:schemeClr val="tx1">
                    <a:lumMod val="65000"/>
                    <a:lumOff val="35000"/>
                  </a:schemeClr>
                </a:solidFill>
                <a:latin typeface="Arial Black" panose="020B0A04020102020204" pitchFamily="34" charset="0"/>
              </a:rPr>
              <a:t>Transformation</a:t>
            </a:r>
          </a:p>
          <a:p>
            <a:pPr>
              <a:lnSpc>
                <a:spcPts val="1300"/>
              </a:lnSpc>
            </a:pPr>
            <a:r>
              <a:rPr lang="en-US" sz="1600" dirty="0">
                <a:solidFill>
                  <a:schemeClr val="bg1"/>
                </a:solidFill>
              </a:rPr>
              <a:t>NDIA S&amp;ME Conference </a:t>
            </a:r>
          </a:p>
          <a:p>
            <a:pPr>
              <a:lnSpc>
                <a:spcPts val="1400"/>
              </a:lnSpc>
            </a:pPr>
            <a:r>
              <a:rPr lang="en-US" sz="1600" b="1" dirty="0">
                <a:solidFill>
                  <a:schemeClr val="accent2">
                    <a:lumMod val="75000"/>
                  </a:schemeClr>
                </a:solidFill>
              </a:rPr>
              <a:t>Dec 2021</a:t>
            </a:r>
          </a:p>
        </p:txBody>
      </p:sp>
    </p:spTree>
    <p:extLst>
      <p:ext uri="{BB962C8B-B14F-4D97-AF65-F5344CB8AC3E}">
        <p14:creationId xmlns:p14="http://schemas.microsoft.com/office/powerpoint/2010/main" val="4115303045"/>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5518" y="152401"/>
            <a:ext cx="9861549" cy="650509"/>
          </a:xfrm>
        </p:spPr>
        <p:txBody>
          <a:bodyPr/>
          <a:lstStyle/>
          <a:p>
            <a:r>
              <a:rPr lang="en-US"/>
              <a:t>Click to edit Master title style</a:t>
            </a:r>
          </a:p>
        </p:txBody>
      </p:sp>
      <p:sp>
        <p:nvSpPr>
          <p:cNvPr id="4"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5" name="TextBox 4"/>
          <p:cNvSpPr txBox="1"/>
          <p:nvPr userDrawn="1"/>
        </p:nvSpPr>
        <p:spPr>
          <a:xfrm>
            <a:off x="87456" y="135724"/>
            <a:ext cx="2928592" cy="697627"/>
          </a:xfrm>
          <a:prstGeom prst="rect">
            <a:avLst/>
          </a:prstGeom>
          <a:noFill/>
        </p:spPr>
        <p:txBody>
          <a:bodyPr wrap="square" rtlCol="0">
            <a:spAutoFit/>
          </a:bodyPr>
          <a:lstStyle/>
          <a:p>
            <a:pPr>
              <a:lnSpc>
                <a:spcPts val="120"/>
              </a:lnSpc>
            </a:pPr>
            <a:r>
              <a:rPr lang="en-US" b="1" dirty="0">
                <a:solidFill>
                  <a:schemeClr val="accent1">
                    <a:lumMod val="50000"/>
                  </a:schemeClr>
                </a:solidFill>
                <a:latin typeface="Arial Black" panose="020B0A04020102020204" pitchFamily="34" charset="0"/>
              </a:rPr>
              <a:t>AF DIGITAL</a:t>
            </a:r>
          </a:p>
          <a:p>
            <a:r>
              <a:rPr lang="en-US" sz="1600" b="1" dirty="0">
                <a:solidFill>
                  <a:schemeClr val="tx1">
                    <a:lumMod val="65000"/>
                    <a:lumOff val="35000"/>
                  </a:schemeClr>
                </a:solidFill>
                <a:latin typeface="Arial Black" panose="020B0A04020102020204" pitchFamily="34" charset="0"/>
              </a:rPr>
              <a:t>Transformation</a:t>
            </a:r>
          </a:p>
          <a:p>
            <a:pPr>
              <a:lnSpc>
                <a:spcPts val="1300"/>
              </a:lnSpc>
            </a:pPr>
            <a:r>
              <a:rPr lang="en-US" sz="1600" dirty="0">
                <a:solidFill>
                  <a:schemeClr val="bg1"/>
                </a:solidFill>
              </a:rPr>
              <a:t>NDIA S&amp;ME Conference </a:t>
            </a:r>
          </a:p>
          <a:p>
            <a:pPr>
              <a:lnSpc>
                <a:spcPts val="1400"/>
              </a:lnSpc>
            </a:pPr>
            <a:r>
              <a:rPr lang="en-US" sz="1600" b="1" dirty="0">
                <a:solidFill>
                  <a:schemeClr val="accent2">
                    <a:lumMod val="75000"/>
                  </a:schemeClr>
                </a:solidFill>
              </a:rPr>
              <a:t>Dec 2021</a:t>
            </a:r>
          </a:p>
        </p:txBody>
      </p:sp>
    </p:spTree>
    <p:extLst>
      <p:ext uri="{BB962C8B-B14F-4D97-AF65-F5344CB8AC3E}">
        <p14:creationId xmlns:p14="http://schemas.microsoft.com/office/powerpoint/2010/main" val="1999332293"/>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2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63"/>
            </a:lvl1pPr>
            <a:lvl2pPr marL="448820" indent="0">
              <a:buNone/>
              <a:defRPr sz="1767"/>
            </a:lvl2pPr>
            <a:lvl3pPr marL="897639" indent="0">
              <a:buNone/>
              <a:defRPr sz="1571"/>
            </a:lvl3pPr>
            <a:lvl4pPr marL="1346459" indent="0">
              <a:buNone/>
              <a:defRPr sz="1375"/>
            </a:lvl4pPr>
            <a:lvl5pPr marL="1795278" indent="0">
              <a:buNone/>
              <a:defRPr sz="1375"/>
            </a:lvl5pPr>
            <a:lvl6pPr marL="2244098" indent="0">
              <a:buNone/>
              <a:defRPr sz="1375"/>
            </a:lvl6pPr>
            <a:lvl7pPr marL="2692917" indent="0">
              <a:buNone/>
              <a:defRPr sz="1375"/>
            </a:lvl7pPr>
            <a:lvl8pPr marL="3141737" indent="0">
              <a:buNone/>
              <a:defRPr sz="1375"/>
            </a:lvl8pPr>
            <a:lvl9pPr marL="3590556" indent="0">
              <a:buNone/>
              <a:defRPr sz="1375"/>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5" name="Text Box 4"/>
          <p:cNvSpPr txBox="1">
            <a:spLocks noChangeArrowheads="1"/>
          </p:cNvSpPr>
          <p:nvPr/>
        </p:nvSpPr>
        <p:spPr bwMode="auto">
          <a:xfrm>
            <a:off x="4295163" y="6491288"/>
            <a:ext cx="6169638"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6"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882852515"/>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AB000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282147857"/>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2235" y="1082679"/>
            <a:ext cx="5471584" cy="5287963"/>
          </a:xfrm>
        </p:spPr>
        <p:txBody>
          <a:bodyPr/>
          <a:lstStyle>
            <a:lvl1pPr>
              <a:defRPr sz="2749"/>
            </a:lvl1pPr>
            <a:lvl2pPr>
              <a:defRPr sz="2356"/>
            </a:lvl2pPr>
            <a:lvl3pPr>
              <a:defRPr sz="1963"/>
            </a:lvl3pPr>
            <a:lvl4pPr>
              <a:defRPr sz="1767">
                <a:latin typeface="Tahoma" panose="020B0604030504040204" pitchFamily="34" charset="0"/>
                <a:ea typeface="Tahoma" panose="020B0604030504040204" pitchFamily="34" charset="0"/>
                <a:cs typeface="Tahoma" panose="020B0604030504040204" pitchFamily="34" charset="0"/>
              </a:defRPr>
            </a:lvl4pPr>
            <a:lvl5pPr>
              <a:defRPr sz="1767">
                <a:latin typeface="Tahoma" panose="020B0604030504040204" pitchFamily="34" charset="0"/>
                <a:ea typeface="Tahoma" panose="020B0604030504040204" pitchFamily="34" charset="0"/>
                <a:cs typeface="Tahoma" panose="020B0604030504040204" pitchFamily="34" charset="0"/>
              </a:defRPr>
            </a:lvl5pPr>
            <a:lvl6pPr>
              <a:defRPr sz="1767"/>
            </a:lvl6pPr>
            <a:lvl7pPr>
              <a:defRPr sz="1767"/>
            </a:lvl7pPr>
            <a:lvl8pPr>
              <a:defRPr sz="1767"/>
            </a:lvl8pPr>
            <a:lvl9pPr>
              <a:defRPr sz="17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7025" y="1082679"/>
            <a:ext cx="5473700" cy="5287963"/>
          </a:xfrm>
        </p:spPr>
        <p:txBody>
          <a:bodyPr/>
          <a:lstStyle>
            <a:lvl1pPr>
              <a:defRPr sz="2749"/>
            </a:lvl1pPr>
            <a:lvl2pPr>
              <a:defRPr sz="2356"/>
            </a:lvl2pPr>
            <a:lvl3pPr>
              <a:defRPr sz="1963"/>
            </a:lvl3pPr>
            <a:lvl4pPr>
              <a:defRPr sz="1767">
                <a:latin typeface="Tahoma" panose="020B0604030504040204" pitchFamily="34" charset="0"/>
                <a:ea typeface="Tahoma" panose="020B0604030504040204" pitchFamily="34" charset="0"/>
                <a:cs typeface="Tahoma" panose="020B0604030504040204" pitchFamily="34" charset="0"/>
              </a:defRPr>
            </a:lvl4pPr>
            <a:lvl5pPr>
              <a:defRPr sz="1767">
                <a:latin typeface="Tahoma" panose="020B0604030504040204" pitchFamily="34" charset="0"/>
                <a:ea typeface="Tahoma" panose="020B0604030504040204" pitchFamily="34" charset="0"/>
                <a:cs typeface="Tahoma" panose="020B0604030504040204" pitchFamily="34" charset="0"/>
              </a:defRPr>
            </a:lvl5pPr>
            <a:lvl6pPr>
              <a:defRPr sz="1767"/>
            </a:lvl6pPr>
            <a:lvl7pPr>
              <a:defRPr sz="1767"/>
            </a:lvl7pPr>
            <a:lvl8pPr>
              <a:defRPr sz="1767"/>
            </a:lvl8pPr>
            <a:lvl9pPr>
              <a:defRPr sz="17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6" name="Text Box 4"/>
          <p:cNvSpPr txBox="1">
            <a:spLocks noChangeArrowheads="1"/>
          </p:cNvSpPr>
          <p:nvPr/>
        </p:nvSpPr>
        <p:spPr bwMode="auto">
          <a:xfrm>
            <a:off x="3766657" y="6491288"/>
            <a:ext cx="6698144"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7"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60193708"/>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356" b="1"/>
            </a:lvl1pPr>
            <a:lvl2pPr marL="448820" indent="0">
              <a:buNone/>
              <a:defRPr sz="1963" b="1"/>
            </a:lvl2pPr>
            <a:lvl3pPr marL="897639" indent="0">
              <a:buNone/>
              <a:defRPr sz="1767" b="1"/>
            </a:lvl3pPr>
            <a:lvl4pPr marL="1346459" indent="0">
              <a:buNone/>
              <a:defRPr sz="1571" b="1"/>
            </a:lvl4pPr>
            <a:lvl5pPr marL="1795278" indent="0">
              <a:buNone/>
              <a:defRPr sz="1571" b="1"/>
            </a:lvl5pPr>
            <a:lvl6pPr marL="2244098" indent="0">
              <a:buNone/>
              <a:defRPr sz="1571" b="1"/>
            </a:lvl6pPr>
            <a:lvl7pPr marL="2692917" indent="0">
              <a:buNone/>
              <a:defRPr sz="1571" b="1"/>
            </a:lvl7pPr>
            <a:lvl8pPr marL="3141737" indent="0">
              <a:buNone/>
              <a:defRPr sz="1571" b="1"/>
            </a:lvl8pPr>
            <a:lvl9pPr marL="3590556" indent="0">
              <a:buNone/>
              <a:defRPr sz="157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56"/>
            </a:lvl1pPr>
            <a:lvl2pPr>
              <a:defRPr sz="1963"/>
            </a:lvl2pPr>
            <a:lvl3pPr>
              <a:defRPr sz="1767"/>
            </a:lvl3pPr>
            <a:lvl4pPr>
              <a:defRPr sz="1571"/>
            </a:lvl4pPr>
            <a:lvl5pPr>
              <a:defRPr sz="1571"/>
            </a:lvl5pPr>
            <a:lvl6pPr>
              <a:defRPr sz="1571"/>
            </a:lvl6pPr>
            <a:lvl7pPr>
              <a:defRPr sz="1571"/>
            </a:lvl7pPr>
            <a:lvl8pPr>
              <a:defRPr sz="1571"/>
            </a:lvl8pPr>
            <a:lvl9pPr>
              <a:defRPr sz="15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2356" b="1"/>
            </a:lvl1pPr>
            <a:lvl2pPr marL="448820" indent="0">
              <a:buNone/>
              <a:defRPr sz="1963" b="1"/>
            </a:lvl2pPr>
            <a:lvl3pPr marL="897639" indent="0">
              <a:buNone/>
              <a:defRPr sz="1767" b="1"/>
            </a:lvl3pPr>
            <a:lvl4pPr marL="1346459" indent="0">
              <a:buNone/>
              <a:defRPr sz="1571" b="1"/>
            </a:lvl4pPr>
            <a:lvl5pPr marL="1795278" indent="0">
              <a:buNone/>
              <a:defRPr sz="1571" b="1"/>
            </a:lvl5pPr>
            <a:lvl6pPr marL="2244098" indent="0">
              <a:buNone/>
              <a:defRPr sz="1571" b="1"/>
            </a:lvl6pPr>
            <a:lvl7pPr marL="2692917" indent="0">
              <a:buNone/>
              <a:defRPr sz="1571" b="1"/>
            </a:lvl7pPr>
            <a:lvl8pPr marL="3141737" indent="0">
              <a:buNone/>
              <a:defRPr sz="1571" b="1"/>
            </a:lvl8pPr>
            <a:lvl9pPr marL="3590556" indent="0">
              <a:buNone/>
              <a:defRPr sz="1571"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356"/>
            </a:lvl1pPr>
            <a:lvl2pPr>
              <a:defRPr sz="1963"/>
            </a:lvl2pPr>
            <a:lvl3pPr>
              <a:defRPr sz="1767"/>
            </a:lvl3pPr>
            <a:lvl4pPr>
              <a:defRPr sz="1571"/>
            </a:lvl4pPr>
            <a:lvl5pPr>
              <a:defRPr sz="1571"/>
            </a:lvl5pPr>
            <a:lvl6pPr>
              <a:defRPr sz="1571"/>
            </a:lvl6pPr>
            <a:lvl7pPr>
              <a:defRPr sz="1571"/>
            </a:lvl7pPr>
            <a:lvl8pPr>
              <a:defRPr sz="1571"/>
            </a:lvl8pPr>
            <a:lvl9pPr>
              <a:defRPr sz="15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8" name="Text Box 4"/>
          <p:cNvSpPr txBox="1">
            <a:spLocks noChangeArrowheads="1"/>
          </p:cNvSpPr>
          <p:nvPr/>
        </p:nvSpPr>
        <p:spPr bwMode="auto">
          <a:xfrm>
            <a:off x="3615655" y="6491288"/>
            <a:ext cx="6849146"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9"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2880369407"/>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5" name="Text Box 4"/>
          <p:cNvSpPr txBox="1">
            <a:spLocks noChangeArrowheads="1"/>
          </p:cNvSpPr>
          <p:nvPr/>
        </p:nvSpPr>
        <p:spPr bwMode="auto">
          <a:xfrm>
            <a:off x="4152549" y="6491288"/>
            <a:ext cx="6312251"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6"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
        <p:nvSpPr>
          <p:cNvPr id="7" name="TextBox 6"/>
          <p:cNvSpPr txBox="1"/>
          <p:nvPr userDrawn="1"/>
        </p:nvSpPr>
        <p:spPr>
          <a:xfrm>
            <a:off x="87456" y="135724"/>
            <a:ext cx="2928592" cy="697627"/>
          </a:xfrm>
          <a:prstGeom prst="rect">
            <a:avLst/>
          </a:prstGeom>
          <a:noFill/>
        </p:spPr>
        <p:txBody>
          <a:bodyPr wrap="square" rtlCol="0">
            <a:spAutoFit/>
          </a:bodyPr>
          <a:lstStyle/>
          <a:p>
            <a:pPr>
              <a:lnSpc>
                <a:spcPts val="120"/>
              </a:lnSpc>
            </a:pPr>
            <a:r>
              <a:rPr lang="en-US" b="1" dirty="0">
                <a:solidFill>
                  <a:schemeClr val="accent1">
                    <a:lumMod val="50000"/>
                  </a:schemeClr>
                </a:solidFill>
                <a:latin typeface="Arial Black" panose="020B0A04020102020204" pitchFamily="34" charset="0"/>
              </a:rPr>
              <a:t>AF DIGITAL</a:t>
            </a:r>
          </a:p>
          <a:p>
            <a:r>
              <a:rPr lang="en-US" sz="1600" b="1" dirty="0">
                <a:solidFill>
                  <a:schemeClr val="tx1">
                    <a:lumMod val="65000"/>
                    <a:lumOff val="35000"/>
                  </a:schemeClr>
                </a:solidFill>
                <a:latin typeface="Arial Black" panose="020B0A04020102020204" pitchFamily="34" charset="0"/>
              </a:rPr>
              <a:t>Transformation</a:t>
            </a:r>
          </a:p>
          <a:p>
            <a:pPr>
              <a:lnSpc>
                <a:spcPts val="1300"/>
              </a:lnSpc>
            </a:pPr>
            <a:r>
              <a:rPr lang="en-US" sz="1600" dirty="0">
                <a:solidFill>
                  <a:schemeClr val="bg1"/>
                </a:solidFill>
              </a:rPr>
              <a:t>NDIA S&amp;ME Conference </a:t>
            </a:r>
          </a:p>
          <a:p>
            <a:pPr>
              <a:lnSpc>
                <a:spcPts val="1400"/>
              </a:lnSpc>
            </a:pPr>
            <a:r>
              <a:rPr lang="en-US" sz="1600" b="1" dirty="0">
                <a:solidFill>
                  <a:schemeClr val="accent2">
                    <a:lumMod val="75000"/>
                  </a:schemeClr>
                </a:solidFill>
              </a:rPr>
              <a:t>Dec 2021</a:t>
            </a:r>
          </a:p>
        </p:txBody>
      </p:sp>
    </p:spTree>
    <p:extLst>
      <p:ext uri="{BB962C8B-B14F-4D97-AF65-F5344CB8AC3E}">
        <p14:creationId xmlns:p14="http://schemas.microsoft.com/office/powerpoint/2010/main" val="972844194"/>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3" name="Text Box 4"/>
          <p:cNvSpPr txBox="1">
            <a:spLocks noChangeArrowheads="1"/>
          </p:cNvSpPr>
          <p:nvPr/>
        </p:nvSpPr>
        <p:spPr bwMode="auto">
          <a:xfrm>
            <a:off x="3816991" y="6491288"/>
            <a:ext cx="6647810"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4"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
        <p:nvSpPr>
          <p:cNvPr id="5" name="TextBox 4"/>
          <p:cNvSpPr txBox="1"/>
          <p:nvPr userDrawn="1"/>
        </p:nvSpPr>
        <p:spPr>
          <a:xfrm>
            <a:off x="87456" y="135724"/>
            <a:ext cx="2928592" cy="697627"/>
          </a:xfrm>
          <a:prstGeom prst="rect">
            <a:avLst/>
          </a:prstGeom>
          <a:noFill/>
        </p:spPr>
        <p:txBody>
          <a:bodyPr wrap="square" rtlCol="0">
            <a:spAutoFit/>
          </a:bodyPr>
          <a:lstStyle/>
          <a:p>
            <a:pPr>
              <a:lnSpc>
                <a:spcPts val="120"/>
              </a:lnSpc>
            </a:pPr>
            <a:r>
              <a:rPr lang="en-US" b="1" dirty="0">
                <a:solidFill>
                  <a:schemeClr val="accent1">
                    <a:lumMod val="50000"/>
                  </a:schemeClr>
                </a:solidFill>
                <a:latin typeface="Arial Black" panose="020B0A04020102020204" pitchFamily="34" charset="0"/>
              </a:rPr>
              <a:t>AF DIGITAL</a:t>
            </a:r>
          </a:p>
          <a:p>
            <a:r>
              <a:rPr lang="en-US" sz="1600" b="1" dirty="0">
                <a:solidFill>
                  <a:schemeClr val="tx1">
                    <a:lumMod val="65000"/>
                    <a:lumOff val="35000"/>
                  </a:schemeClr>
                </a:solidFill>
                <a:latin typeface="Arial Black" panose="020B0A04020102020204" pitchFamily="34" charset="0"/>
              </a:rPr>
              <a:t>Transformation</a:t>
            </a:r>
          </a:p>
          <a:p>
            <a:pPr>
              <a:lnSpc>
                <a:spcPts val="1300"/>
              </a:lnSpc>
            </a:pPr>
            <a:r>
              <a:rPr lang="en-US" sz="1600" dirty="0">
                <a:solidFill>
                  <a:schemeClr val="bg1"/>
                </a:solidFill>
              </a:rPr>
              <a:t>NDIA S&amp;ME Conference </a:t>
            </a:r>
          </a:p>
          <a:p>
            <a:pPr>
              <a:lnSpc>
                <a:spcPts val="1400"/>
              </a:lnSpc>
            </a:pPr>
            <a:r>
              <a:rPr lang="en-US" sz="1600" b="1" dirty="0">
                <a:solidFill>
                  <a:schemeClr val="accent2">
                    <a:lumMod val="75000"/>
                  </a:schemeClr>
                </a:solidFill>
              </a:rPr>
              <a:t>Dec 2021</a:t>
            </a:r>
          </a:p>
        </p:txBody>
      </p:sp>
    </p:spTree>
    <p:extLst>
      <p:ext uri="{BB962C8B-B14F-4D97-AF65-F5344CB8AC3E}">
        <p14:creationId xmlns:p14="http://schemas.microsoft.com/office/powerpoint/2010/main" val="3843736335"/>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1963"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141"/>
            </a:lvl1pPr>
            <a:lvl2pPr>
              <a:defRPr sz="2749"/>
            </a:lvl2pPr>
            <a:lvl3pPr>
              <a:defRPr sz="2356"/>
            </a:lvl3pPr>
            <a:lvl4pPr>
              <a:defRPr sz="1963"/>
            </a:lvl4pPr>
            <a:lvl5pPr>
              <a:defRPr sz="1963"/>
            </a:lvl5pPr>
            <a:lvl6pPr>
              <a:defRPr sz="1963"/>
            </a:lvl6pPr>
            <a:lvl7pPr>
              <a:defRPr sz="1963"/>
            </a:lvl7pPr>
            <a:lvl8pPr>
              <a:defRPr sz="1963"/>
            </a:lvl8pPr>
            <a:lvl9pPr>
              <a:defRPr sz="1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375"/>
            </a:lvl1pPr>
            <a:lvl2pPr marL="448820" indent="0">
              <a:buNone/>
              <a:defRPr sz="1178"/>
            </a:lvl2pPr>
            <a:lvl3pPr marL="897639" indent="0">
              <a:buNone/>
              <a:defRPr sz="982"/>
            </a:lvl3pPr>
            <a:lvl4pPr marL="1346459" indent="0">
              <a:buNone/>
              <a:defRPr sz="883"/>
            </a:lvl4pPr>
            <a:lvl5pPr marL="1795278" indent="0">
              <a:buNone/>
              <a:defRPr sz="883"/>
            </a:lvl5pPr>
            <a:lvl6pPr marL="2244098" indent="0">
              <a:buNone/>
              <a:defRPr sz="883"/>
            </a:lvl6pPr>
            <a:lvl7pPr marL="2692917" indent="0">
              <a:buNone/>
              <a:defRPr sz="883"/>
            </a:lvl7pPr>
            <a:lvl8pPr marL="3141737" indent="0">
              <a:buNone/>
              <a:defRPr sz="883"/>
            </a:lvl8pPr>
            <a:lvl9pPr marL="3590556" indent="0">
              <a:buNone/>
              <a:defRPr sz="883"/>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6" name="Text Box 4"/>
          <p:cNvSpPr txBox="1">
            <a:spLocks noChangeArrowheads="1"/>
          </p:cNvSpPr>
          <p:nvPr/>
        </p:nvSpPr>
        <p:spPr bwMode="auto">
          <a:xfrm>
            <a:off x="3967993" y="6491288"/>
            <a:ext cx="6496808"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7"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435519941"/>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963"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41"/>
            </a:lvl1pPr>
            <a:lvl2pPr marL="448820" indent="0">
              <a:buNone/>
              <a:defRPr sz="2749"/>
            </a:lvl2pPr>
            <a:lvl3pPr marL="897639" indent="0">
              <a:buNone/>
              <a:defRPr sz="2356"/>
            </a:lvl3pPr>
            <a:lvl4pPr marL="1346459" indent="0">
              <a:buNone/>
              <a:defRPr sz="1963"/>
            </a:lvl4pPr>
            <a:lvl5pPr marL="1795278" indent="0">
              <a:buNone/>
              <a:defRPr sz="1963"/>
            </a:lvl5pPr>
            <a:lvl6pPr marL="2244098" indent="0">
              <a:buNone/>
              <a:defRPr sz="1963"/>
            </a:lvl6pPr>
            <a:lvl7pPr marL="2692917" indent="0">
              <a:buNone/>
              <a:defRPr sz="1963"/>
            </a:lvl7pPr>
            <a:lvl8pPr marL="3141737" indent="0">
              <a:buNone/>
              <a:defRPr sz="1963"/>
            </a:lvl8pPr>
            <a:lvl9pPr marL="3590556" indent="0">
              <a:buNone/>
              <a:defRPr sz="1963"/>
            </a:lvl9pPr>
          </a:lstStyle>
          <a:p>
            <a:pPr lvl="0"/>
            <a:r>
              <a:rPr lang="en-US" noProof="0" dirty="0"/>
              <a:t>Click icon to add picture</a:t>
            </a:r>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375"/>
            </a:lvl1pPr>
            <a:lvl2pPr marL="448820" indent="0">
              <a:buNone/>
              <a:defRPr sz="1178"/>
            </a:lvl2pPr>
            <a:lvl3pPr marL="897639" indent="0">
              <a:buNone/>
              <a:defRPr sz="982"/>
            </a:lvl3pPr>
            <a:lvl4pPr marL="1346459" indent="0">
              <a:buNone/>
              <a:defRPr sz="883"/>
            </a:lvl4pPr>
            <a:lvl5pPr marL="1795278" indent="0">
              <a:buNone/>
              <a:defRPr sz="883"/>
            </a:lvl5pPr>
            <a:lvl6pPr marL="2244098" indent="0">
              <a:buNone/>
              <a:defRPr sz="883"/>
            </a:lvl6pPr>
            <a:lvl7pPr marL="2692917" indent="0">
              <a:buNone/>
              <a:defRPr sz="883"/>
            </a:lvl7pPr>
            <a:lvl8pPr marL="3141737" indent="0">
              <a:buNone/>
              <a:defRPr sz="883"/>
            </a:lvl8pPr>
            <a:lvl9pPr marL="3590556" indent="0">
              <a:buNone/>
              <a:defRPr sz="883"/>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6" name="Text Box 4"/>
          <p:cNvSpPr txBox="1">
            <a:spLocks noChangeArrowheads="1"/>
          </p:cNvSpPr>
          <p:nvPr/>
        </p:nvSpPr>
        <p:spPr bwMode="auto">
          <a:xfrm>
            <a:off x="3699545" y="6491288"/>
            <a:ext cx="6765256"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7"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2947258437"/>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05518" y="200968"/>
            <a:ext cx="9861549" cy="768996"/>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5" name="Text Box 4"/>
          <p:cNvSpPr txBox="1">
            <a:spLocks noChangeArrowheads="1"/>
          </p:cNvSpPr>
          <p:nvPr/>
        </p:nvSpPr>
        <p:spPr bwMode="auto">
          <a:xfrm>
            <a:off x="3892491" y="6491288"/>
            <a:ext cx="6572309"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6"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150969459"/>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25" y="76204"/>
            <a:ext cx="2787649" cy="62944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2233" y="76204"/>
            <a:ext cx="8163984" cy="62944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5" name="Text Box 4"/>
          <p:cNvSpPr txBox="1">
            <a:spLocks noChangeArrowheads="1"/>
          </p:cNvSpPr>
          <p:nvPr/>
        </p:nvSpPr>
        <p:spPr bwMode="auto">
          <a:xfrm>
            <a:off x="3691155" y="6491288"/>
            <a:ext cx="6773645"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6"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1429700604"/>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805518" y="76202"/>
            <a:ext cx="9861549" cy="893763"/>
          </a:xfrm>
        </p:spPr>
        <p:txBody>
          <a:bodyPr/>
          <a:lstStyle/>
          <a:p>
            <a:r>
              <a:rPr lang="en-US"/>
              <a:t>Click to edit Master title style</a:t>
            </a:r>
          </a:p>
        </p:txBody>
      </p:sp>
      <p:sp>
        <p:nvSpPr>
          <p:cNvPr id="3" name="SmartArt Placeholder 2"/>
          <p:cNvSpPr>
            <a:spLocks noGrp="1"/>
          </p:cNvSpPr>
          <p:nvPr>
            <p:ph type="dgm" idx="1"/>
          </p:nvPr>
        </p:nvSpPr>
        <p:spPr>
          <a:xfrm>
            <a:off x="512238" y="1082679"/>
            <a:ext cx="11148484" cy="5287963"/>
          </a:xfrm>
        </p:spPr>
        <p:txBody>
          <a:bodyPr/>
          <a:lstStyle/>
          <a:p>
            <a:pPr lvl="0"/>
            <a:r>
              <a:rPr lang="en-US" noProof="0" dirty="0"/>
              <a:t>Click icon to add SmartArt graphic</a:t>
            </a:r>
          </a:p>
        </p:txBody>
      </p:sp>
      <p:sp>
        <p:nvSpPr>
          <p:cNvPr id="4" name="Rectangle 3"/>
          <p:cNvSpPr>
            <a:spLocks noGrp="1" noChangeArrowheads="1"/>
          </p:cNvSpPr>
          <p:nvPr>
            <p:ph type="sldNum" sz="quarter" idx="10"/>
          </p:nvPr>
        </p:nvSpPr>
        <p:spPr>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5" name="Text Box 4"/>
          <p:cNvSpPr txBox="1">
            <a:spLocks noChangeArrowheads="1"/>
          </p:cNvSpPr>
          <p:nvPr/>
        </p:nvSpPr>
        <p:spPr bwMode="auto">
          <a:xfrm>
            <a:off x="4051883" y="6491288"/>
            <a:ext cx="6412918"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6"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297217342"/>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7" y="1293094"/>
            <a:ext cx="10918365" cy="4830616"/>
          </a:xfrm>
          <a:prstGeom prst="rect">
            <a:avLst/>
          </a:prstGeom>
        </p:spPr>
        <p:txBody>
          <a:bodyPr/>
          <a:lstStyle>
            <a:lvl1pPr>
              <a:lnSpc>
                <a:spcPts val="2160"/>
              </a:lnSpc>
              <a:spcBef>
                <a:spcPts val="1178"/>
              </a:spcBef>
              <a:spcAft>
                <a:spcPts val="0"/>
              </a:spcAft>
              <a:defRPr/>
            </a:lvl1pPr>
            <a:lvl2pPr marL="529856" indent="-250903">
              <a:lnSpc>
                <a:spcPts val="1963"/>
              </a:lnSpc>
              <a:spcBef>
                <a:spcPts val="589"/>
              </a:spcBef>
              <a:spcAft>
                <a:spcPts val="0"/>
              </a:spcAft>
              <a:defRPr sz="1767"/>
            </a:lvl2pPr>
            <a:lvl3pPr marL="743358" indent="-180775">
              <a:lnSpc>
                <a:spcPts val="1767"/>
              </a:lnSpc>
              <a:spcBef>
                <a:spcPts val="589"/>
              </a:spcBef>
              <a:spcAft>
                <a:spcPts val="0"/>
              </a:spcAft>
              <a:buSzPct val="90000"/>
              <a:buFont typeface="Arial" pitchFamily="34" charset="0"/>
              <a:buChar char="•"/>
              <a:defRPr/>
            </a:lvl3pPr>
            <a:lvl4pPr marL="1014332" indent="0">
              <a:lnSpc>
                <a:spcPts val="1571"/>
              </a:lnSpc>
              <a:spcBef>
                <a:spcPts val="589"/>
              </a:spcBef>
              <a:spcAft>
                <a:spcPts val="0"/>
              </a:spcAft>
              <a:buFontTx/>
              <a:buNone/>
              <a:defRPr/>
            </a:lvl4pPr>
            <a:lvl5pPr marL="1232696" indent="0">
              <a:lnSpc>
                <a:spcPts val="1375"/>
              </a:lnSpc>
              <a:spcBef>
                <a:spcPts val="589"/>
              </a:spcBef>
              <a:spcAft>
                <a:spcPts val="0"/>
              </a:spcAft>
              <a:buSzPct val="85000"/>
              <a:buFontTx/>
              <a:buNone/>
              <a:defRPr sz="1178"/>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4" name="Text Box 4"/>
          <p:cNvSpPr txBox="1">
            <a:spLocks noChangeArrowheads="1"/>
          </p:cNvSpPr>
          <p:nvPr/>
        </p:nvSpPr>
        <p:spPr bwMode="auto">
          <a:xfrm>
            <a:off x="3808601" y="6491288"/>
            <a:ext cx="6656199"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5"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
        <p:nvSpPr>
          <p:cNvPr id="6" name="Rectangle 3"/>
          <p:cNvSpPr>
            <a:spLocks noGrp="1" noChangeArrowheads="1"/>
          </p:cNvSpPr>
          <p:nvPr>
            <p:ph type="sldNum" sz="quarter" idx="11"/>
          </p:nvPr>
        </p:nvSpPr>
        <p:spPr>
          <a:xfrm>
            <a:off x="10651067" y="6524625"/>
            <a:ext cx="1524000" cy="304800"/>
          </a:xfrm>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639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lvl1pPr>
              <a:defRPr>
                <a:solidFill>
                  <a:srgbClr val="AB0003"/>
                </a:solidFill>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609600" y="1600201"/>
            <a:ext cx="5384800" cy="4525963"/>
          </a:xfrm>
          <a:solidFill>
            <a:schemeClr val="bg1">
              <a:lumMod val="95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solidFill>
            <a:schemeClr val="bg1">
              <a:lumMod val="95000"/>
            </a:schemeClr>
          </a:solid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9E90E5-F405-40E0-BCD9-8001C0D52617}" type="datetime1">
              <a:rPr lang="en-US" smtClean="0"/>
              <a:pPr/>
              <a:t>2/22/24</a:t>
            </a:fld>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300489192"/>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Header">
    <p:spTree>
      <p:nvGrpSpPr>
        <p:cNvPr id="1" name=""/>
        <p:cNvGrpSpPr/>
        <p:nvPr/>
      </p:nvGrpSpPr>
      <p:grpSpPr>
        <a:xfrm>
          <a:off x="0" y="0"/>
          <a:ext cx="0" cy="0"/>
          <a:chOff x="0" y="0"/>
          <a:chExt cx="0" cy="0"/>
        </a:xfrm>
      </p:grpSpPr>
      <p:sp>
        <p:nvSpPr>
          <p:cNvPr id="6" name="Title 1"/>
          <p:cNvSpPr>
            <a:spLocks noGrp="1"/>
          </p:cNvSpPr>
          <p:nvPr>
            <p:ph type="title"/>
          </p:nvPr>
        </p:nvSpPr>
        <p:spPr>
          <a:xfrm>
            <a:off x="609599" y="-1"/>
            <a:ext cx="10996084" cy="1143001"/>
          </a:xfrm>
          <a:prstGeom prst="rect">
            <a:avLst/>
          </a:prstGeom>
        </p:spPr>
        <p:txBody>
          <a:bodyPr anchor="ctr" anchorCtr="0"/>
          <a:lstStyle>
            <a:lvl1pPr>
              <a:defRPr sz="3141" b="1">
                <a:latin typeface="Arial" pitchFamily="34" charset="0"/>
                <a:cs typeface="Arial" pitchFamily="34" charset="0"/>
              </a:defRPr>
            </a:lvl1pPr>
          </a:lstStyle>
          <a:p>
            <a:r>
              <a:rPr lang="en-US"/>
              <a:t>Click to edit Master title style</a:t>
            </a:r>
            <a:endParaRPr lang="en-US" dirty="0"/>
          </a:p>
        </p:txBody>
      </p:sp>
      <p:sp>
        <p:nvSpPr>
          <p:cNvPr id="7" name="Text Box 4"/>
          <p:cNvSpPr txBox="1">
            <a:spLocks noChangeArrowheads="1"/>
          </p:cNvSpPr>
          <p:nvPr/>
        </p:nvSpPr>
        <p:spPr bwMode="auto">
          <a:xfrm>
            <a:off x="3783435" y="6491288"/>
            <a:ext cx="6681366"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8"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
        <p:nvSpPr>
          <p:cNvPr id="9" name="Rectangle 3"/>
          <p:cNvSpPr>
            <a:spLocks noGrp="1" noChangeArrowheads="1"/>
          </p:cNvSpPr>
          <p:nvPr>
            <p:ph type="sldNum" sz="quarter" idx="10"/>
          </p:nvPr>
        </p:nvSpPr>
        <p:spPr>
          <a:xfrm>
            <a:off x="10651067" y="6524625"/>
            <a:ext cx="1524000" cy="304800"/>
          </a:xfrm>
          <a:ln/>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7009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itle 9"/>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4" name="Date Placeholder 3"/>
          <p:cNvSpPr>
            <a:spLocks noGrp="1" noChangeArrowheads="1"/>
          </p:cNvSpPr>
          <p:nvPr>
            <p:ph type="dt" sz="half" idx="10"/>
          </p:nvPr>
        </p:nvSpPr>
        <p:spPr>
          <a:xfrm>
            <a:off x="0" y="6524625"/>
            <a:ext cx="2235200" cy="304800"/>
          </a:xfrm>
          <a:prstGeom prst="rect">
            <a:avLst/>
          </a:prstGeom>
        </p:spPr>
        <p:txBody>
          <a:bodyPr/>
          <a:lstStyle>
            <a:lvl1pPr>
              <a:defRPr sz="1178">
                <a:latin typeface="Arial" charset="0"/>
                <a:cs typeface="+mn-cs"/>
              </a:defRPr>
            </a:lvl1pPr>
          </a:lstStyle>
          <a:p>
            <a:endParaRPr lang="en-US" dirty="0">
              <a:solidFill>
                <a:srgbClr val="000000"/>
              </a:solidFill>
            </a:endParaRPr>
          </a:p>
        </p:txBody>
      </p:sp>
      <p:sp>
        <p:nvSpPr>
          <p:cNvPr id="5" name="Rectangle 4"/>
          <p:cNvSpPr>
            <a:spLocks noGrp="1" noChangeArrowheads="1"/>
          </p:cNvSpPr>
          <p:nvPr>
            <p:ph type="sldNum" sz="quarter" idx="11"/>
          </p:nvPr>
        </p:nvSpPr>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6" name="Text Box 4"/>
          <p:cNvSpPr txBox="1">
            <a:spLocks noChangeArrowheads="1"/>
          </p:cNvSpPr>
          <p:nvPr/>
        </p:nvSpPr>
        <p:spPr bwMode="auto">
          <a:xfrm>
            <a:off x="3892491" y="6491288"/>
            <a:ext cx="6572309"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7"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34876932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Title 9"/>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5" name="Rectangle 4"/>
          <p:cNvSpPr>
            <a:spLocks noGrp="1" noChangeArrowheads="1"/>
          </p:cNvSpPr>
          <p:nvPr>
            <p:ph type="sldNum" sz="quarter" idx="11"/>
          </p:nvPr>
        </p:nvSpPr>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6" name="Text Box 4"/>
          <p:cNvSpPr txBox="1">
            <a:spLocks noChangeArrowheads="1"/>
          </p:cNvSpPr>
          <p:nvPr/>
        </p:nvSpPr>
        <p:spPr bwMode="auto">
          <a:xfrm>
            <a:off x="3556931" y="6491288"/>
            <a:ext cx="6907869" cy="334066"/>
          </a:xfrm>
          <a:prstGeom prst="rect">
            <a:avLst/>
          </a:prstGeom>
          <a:noFill/>
          <a:ln w="9525">
            <a:noFill/>
            <a:miter lim="800000"/>
            <a:headEnd/>
            <a:tailEnd/>
          </a:ln>
          <a:effectLst/>
        </p:spPr>
        <p:txBody>
          <a:bodyPr wrap="square">
            <a:spAutoFit/>
          </a:bodyPr>
          <a:lstStyle/>
          <a:p>
            <a:pPr>
              <a:spcBef>
                <a:spcPct val="50000"/>
              </a:spcBef>
              <a:defRPr/>
            </a:pPr>
            <a:r>
              <a:rPr lang="en-US" sz="1571" b="1" i="1" dirty="0">
                <a:solidFill>
                  <a:srgbClr val="000000"/>
                </a:solidFill>
                <a:latin typeface="Century Schoolbook" pitchFamily="18" charset="0"/>
              </a:rPr>
              <a:t>I n t e g r i t y  -  S e r v i c e  -  E x c e l l e n c e</a:t>
            </a:r>
          </a:p>
        </p:txBody>
      </p:sp>
      <p:sp>
        <p:nvSpPr>
          <p:cNvPr id="7" name="Line 6"/>
          <p:cNvSpPr>
            <a:spLocks noChangeShapeType="1"/>
          </p:cNvSpPr>
          <p:nvPr/>
        </p:nvSpPr>
        <p:spPr bwMode="auto">
          <a:xfrm>
            <a:off x="508001" y="64516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spTree>
    <p:extLst>
      <p:ext uri="{BB962C8B-B14F-4D97-AF65-F5344CB8AC3E}">
        <p14:creationId xmlns:p14="http://schemas.microsoft.com/office/powerpoint/2010/main" val="134863864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itle 9"/>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5" name="Rectangle 4"/>
          <p:cNvSpPr>
            <a:spLocks noGrp="1" noChangeArrowheads="1"/>
          </p:cNvSpPr>
          <p:nvPr>
            <p:ph type="sldNum" sz="quarter" idx="11"/>
          </p:nvPr>
        </p:nvSpPr>
        <p:spPr/>
        <p:txBody>
          <a:bodyPr/>
          <a:lstStyle>
            <a:lvl1pPr>
              <a:defRPr/>
            </a:lvl1p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80559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1028"/>
          <p:cNvSpPr>
            <a:spLocks noGrp="1" noChangeArrowheads="1"/>
          </p:cNvSpPr>
          <p:nvPr>
            <p:ph type="sldNum" sz="quarter" idx="11"/>
          </p:nvPr>
        </p:nvSpPr>
        <p:spPr>
          <a:ln/>
        </p:spPr>
        <p:txBody>
          <a:bodyPr/>
          <a:lstStyle>
            <a:lvl1pPr>
              <a:defRPr/>
            </a:lvl1pPr>
          </a:lstStyle>
          <a:p>
            <a:pPr>
              <a:defRPr/>
            </a:pPr>
            <a:fld id="{7063AB24-1B2A-4F25-AF7C-3DE83A2FA4BF}" type="slidenum">
              <a:rPr lang="en-US">
                <a:solidFill>
                  <a:srgbClr val="000000"/>
                </a:solidFill>
              </a:rPr>
              <a:pPr>
                <a:defRPr/>
              </a:pPr>
              <a:t>‹#›</a:t>
            </a:fld>
            <a:endParaRPr lang="en-US" dirty="0">
              <a:solidFill>
                <a:srgbClr val="808080"/>
              </a:solidFill>
            </a:endParaRPr>
          </a:p>
        </p:txBody>
      </p:sp>
      <p:sp>
        <p:nvSpPr>
          <p:cNvPr id="12" name="Text Placeholder 11"/>
          <p:cNvSpPr>
            <a:spLocks noGrp="1"/>
          </p:cNvSpPr>
          <p:nvPr>
            <p:ph type="body" sz="quarter" idx="14"/>
          </p:nvPr>
        </p:nvSpPr>
        <p:spPr>
          <a:xfrm>
            <a:off x="9753600" y="6492240"/>
            <a:ext cx="1450848" cy="228600"/>
          </a:xfrm>
        </p:spPr>
        <p:txBody>
          <a:bodyPr lIns="0" tIns="0" rIns="0" bIns="0" anchor="ctr" anchorCtr="0"/>
          <a:lstStyle>
            <a:lvl1pPr marL="0" indent="0">
              <a:buNone/>
              <a:defRPr sz="883"/>
            </a:lvl1pPr>
          </a:lstStyle>
          <a:p>
            <a:pPr lvl="0"/>
            <a:endParaRPr lang="en-US" dirty="0"/>
          </a:p>
        </p:txBody>
      </p:sp>
    </p:spTree>
    <p:extLst>
      <p:ext uri="{BB962C8B-B14F-4D97-AF65-F5344CB8AC3E}">
        <p14:creationId xmlns:p14="http://schemas.microsoft.com/office/powerpoint/2010/main" val="629547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3" b="0" i="1">
                <a:solidFill>
                  <a:srgbClr val="26649A"/>
                </a:solidFill>
                <a:latin typeface="Courier New"/>
                <a:cs typeface="Courier New"/>
              </a:defRPr>
            </a:lvl1pPr>
          </a:lstStyle>
          <a:p>
            <a:endParaRPr/>
          </a:p>
        </p:txBody>
      </p:sp>
      <p:sp>
        <p:nvSpPr>
          <p:cNvPr id="3" name="Holder 3"/>
          <p:cNvSpPr>
            <a:spLocks noGrp="1"/>
          </p:cNvSpPr>
          <p:nvPr>
            <p:ph type="body" idx="1"/>
          </p:nvPr>
        </p:nvSpPr>
        <p:spPr/>
        <p:txBody>
          <a:bodyPr lIns="0" tIns="0" rIns="0" bIns="0"/>
          <a:lstStyle>
            <a:lvl1pPr>
              <a:defRPr sz="1015" b="0" i="0">
                <a:solidFill>
                  <a:srgbClr val="2A414B"/>
                </a:solidFill>
                <a:latin typeface="Arial"/>
                <a:cs typeface="Arial"/>
              </a:defRPr>
            </a:lvl1pPr>
          </a:lstStyle>
          <a:p>
            <a:endParaRPr/>
          </a:p>
        </p:txBody>
      </p:sp>
      <p:sp>
        <p:nvSpPr>
          <p:cNvPr id="4" name="Holder 4"/>
          <p:cNvSpPr>
            <a:spLocks noGrp="1"/>
          </p:cNvSpPr>
          <p:nvPr>
            <p:ph type="ftr" sz="quarter" idx="5"/>
          </p:nvPr>
        </p:nvSpPr>
        <p:spPr>
          <a:xfrm>
            <a:off x="3319646" y="6205482"/>
            <a:ext cx="5769509" cy="212912"/>
          </a:xfrm>
          <a:prstGeom prst="rect">
            <a:avLst/>
          </a:prstGeom>
        </p:spPr>
        <p:txBody>
          <a:bodyPr lIns="0" tIns="0" rIns="0" bIns="0"/>
          <a:lstStyle>
            <a:lvl1pPr>
              <a:defRPr sz="1500" b="0" i="1">
                <a:solidFill>
                  <a:srgbClr val="546972"/>
                </a:solidFill>
                <a:latin typeface="Times New Roman"/>
                <a:cs typeface="Times New Roman"/>
              </a:defRPr>
            </a:lvl1pPr>
          </a:lstStyle>
          <a:p>
            <a:pPr marL="11206">
              <a:tabLst>
                <a:tab pos="1354303" algn="l"/>
              </a:tabLst>
            </a:pPr>
            <a:endParaRPr lang="pt-BR" spc="18" dirty="0">
              <a:solidFill>
                <a:srgbClr val="465967"/>
              </a:solidFill>
            </a:endParaRPr>
          </a:p>
        </p:txBody>
      </p:sp>
      <p:sp>
        <p:nvSpPr>
          <p:cNvPr id="5" name="Holder 5"/>
          <p:cNvSpPr>
            <a:spLocks noGrp="1"/>
          </p:cNvSpPr>
          <p:nvPr>
            <p:ph type="dt" sz="half" idx="6"/>
          </p:nvPr>
        </p:nvSpPr>
        <p:spPr>
          <a:xfrm>
            <a:off x="736402" y="6246880"/>
            <a:ext cx="1300631" cy="173691"/>
          </a:xfrm>
          <a:prstGeom prst="rect">
            <a:avLst/>
          </a:prstGeom>
        </p:spPr>
        <p:txBody>
          <a:bodyPr lIns="0" tIns="0" rIns="0" bIns="0"/>
          <a:lstStyle>
            <a:lvl1pPr>
              <a:defRPr sz="1191" b="0" i="0">
                <a:solidFill>
                  <a:srgbClr val="266B66"/>
                </a:solidFill>
                <a:latin typeface="Arial"/>
                <a:cs typeface="Arial"/>
              </a:defRPr>
            </a:lvl1pPr>
          </a:lstStyle>
          <a:p>
            <a:pPr marL="11206"/>
            <a:endParaRPr lang="en-US" spc="71" dirty="0">
              <a:solidFill>
                <a:srgbClr val="236762"/>
              </a:solidFill>
            </a:endParaRPr>
          </a:p>
        </p:txBody>
      </p:sp>
      <p:sp>
        <p:nvSpPr>
          <p:cNvPr id="6" name="Holder 6"/>
          <p:cNvSpPr>
            <a:spLocks noGrp="1"/>
          </p:cNvSpPr>
          <p:nvPr>
            <p:ph type="sldNum" sz="quarter" idx="7"/>
          </p:nvPr>
        </p:nvSpPr>
        <p:spPr/>
        <p:txBody>
          <a:bodyPr lIns="0" tIns="0" rIns="0" bIns="0"/>
          <a:lstStyle>
            <a:lvl1pPr>
              <a:defRPr sz="927" b="0" i="0">
                <a:solidFill>
                  <a:srgbClr val="93A0A5"/>
                </a:solidFill>
                <a:latin typeface="Times New Roman"/>
                <a:cs typeface="Times New Roman"/>
              </a:defRPr>
            </a:lvl1pPr>
          </a:lstStyle>
          <a:p>
            <a:pPr marL="75644"/>
            <a:fld id="{81D60167-4931-47E6-BA6A-407CBD079E47}" type="slidenum">
              <a:rPr lang="en-US" spc="84" smtClean="0">
                <a:solidFill>
                  <a:srgbClr val="8793A0"/>
                </a:solidFill>
              </a:rPr>
              <a:pPr marL="75644"/>
              <a:t>‹#›</a:t>
            </a:fld>
            <a:endParaRPr lang="en-US" spc="84" dirty="0">
              <a:solidFill>
                <a:srgbClr val="8793A0"/>
              </a:solidFill>
            </a:endParaRPr>
          </a:p>
        </p:txBody>
      </p:sp>
    </p:spTree>
    <p:extLst>
      <p:ext uri="{BB962C8B-B14F-4D97-AF65-F5344CB8AC3E}">
        <p14:creationId xmlns:p14="http://schemas.microsoft.com/office/powerpoint/2010/main" val="1350623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00" y="6477000"/>
            <a:ext cx="670505" cy="243820"/>
          </a:xfrm>
          <a:prstGeom prst="rect">
            <a:avLst/>
          </a:prstGeom>
        </p:spPr>
      </p:pic>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 </a:t>
            </a:r>
            <a:fld id="{295008BC-DA31-4D19-837B-EFA4386B05F5}" type="slidenum">
              <a:rPr lang="en-US" smtClean="0">
                <a:latin typeface="Arial" pitchFamily="34" charset="0"/>
              </a:rPr>
              <a:pPr/>
              <a:t>‹#›</a:t>
            </a:fld>
            <a:r>
              <a:rPr lang="en-US" dirty="0">
                <a:latin typeface="Arial" pitchFamily="34" charset="0"/>
              </a:rPr>
              <a:t> |</a:t>
            </a:r>
            <a:r>
              <a:rPr lang="en-US" dirty="0">
                <a:latin typeface="Arial" pitchFamily="34" charset="0"/>
                <a:ea typeface="Verdana" pitchFamily="34" charset="0"/>
                <a:cs typeface="Verdana" pitchFamily="34" charset="0"/>
              </a:rPr>
              <a:t> </a:t>
            </a:r>
          </a:p>
        </p:txBody>
      </p:sp>
      <p:sp>
        <p:nvSpPr>
          <p:cNvPr id="13" name="Footer Placeholder 4">
            <a:extLst>
              <a:ext uri="{FF2B5EF4-FFF2-40B4-BE49-F238E27FC236}">
                <a16:creationId xmlns:a16="http://schemas.microsoft.com/office/drawing/2014/main" id="{6C5421FF-B53D-456E-AC21-C1A29DCF2F49}"/>
              </a:ext>
            </a:extLst>
          </p:cNvPr>
          <p:cNvSpPr txBox="1">
            <a:spLocks/>
          </p:cNvSpPr>
          <p:nvPr userDrawn="1"/>
        </p:nvSpPr>
        <p:spPr>
          <a:xfrm>
            <a:off x="5590294" y="6541306"/>
            <a:ext cx="1224164" cy="183085"/>
          </a:xfrm>
          <a:prstGeom prst="rect">
            <a:avLst/>
          </a:prstGeom>
        </p:spPr>
        <p:txBody>
          <a:bodyPr vert="horz" lIns="0" tIns="0" rIns="0" bIns="0" rtlCol="0" anchor="ct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Aft>
                <a:spcPct val="0"/>
              </a:spcAft>
              <a:buClrTx/>
            </a:pPr>
            <a:r>
              <a:rPr lang="en-US" altLang="en-US" sz="800" b="1" dirty="0">
                <a:solidFill>
                  <a:schemeClr val="tx1">
                    <a:lumMod val="50000"/>
                    <a:lumOff val="50000"/>
                  </a:schemeClr>
                </a:solidFill>
                <a:latin typeface="Arial" pitchFamily="34" charset="0"/>
                <a:cs typeface="Arial" pitchFamily="34" charset="0"/>
              </a:rPr>
              <a:t>UNCLASSIFIED/FOUO</a:t>
            </a:r>
          </a:p>
        </p:txBody>
      </p:sp>
    </p:spTree>
    <p:extLst>
      <p:ext uri="{BB962C8B-B14F-4D97-AF65-F5344CB8AC3E}">
        <p14:creationId xmlns:p14="http://schemas.microsoft.com/office/powerpoint/2010/main" val="1802624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2702646"/>
            <a:ext cx="3371791" cy="3387710"/>
          </a:xfrm>
          <a:prstGeom prst="rect">
            <a:avLst/>
          </a:prstGeom>
        </p:spPr>
      </p:pic>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sp>
        <p:nvSpPr>
          <p:cNvPr id="16" name="Rectangle 15"/>
          <p:cNvSpPr/>
          <p:nvPr userDrawn="1"/>
        </p:nvSpPr>
        <p:spPr>
          <a:xfrm>
            <a:off x="508001" y="281928"/>
            <a:ext cx="11175999" cy="707886"/>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noProof="0" dirty="0">
                <a:solidFill>
                  <a:schemeClr val="tx1"/>
                </a:solidFill>
                <a:latin typeface="Tahoma" charset="0"/>
                <a:ea typeface="+mn-ea"/>
                <a:cs typeface="+mn-cs"/>
              </a:rPr>
              <a:t>Air Force Materiel Command</a:t>
            </a:r>
          </a:p>
        </p:txBody>
      </p:sp>
    </p:spTree>
    <p:extLst>
      <p:ext uri="{BB962C8B-B14F-4D97-AF65-F5344CB8AC3E}">
        <p14:creationId xmlns:p14="http://schemas.microsoft.com/office/powerpoint/2010/main" val="1878575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Page Option 2 Clear">
    <p:bg>
      <p:bgPr>
        <a:solidFill>
          <a:schemeClr val="bg1"/>
        </a:solidFill>
        <a:effectLst/>
      </p:bgPr>
    </p:bg>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1ABEE617-F3B1-4BA8-80B0-E2DBD0F3E4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2061" y="1"/>
            <a:ext cx="3056393" cy="2292295"/>
          </a:xfrm>
          <a:prstGeom prst="rect">
            <a:avLst/>
          </a:prstGeom>
        </p:spPr>
      </p:pic>
      <p:pic>
        <p:nvPicPr>
          <p:cNvPr id="18" name="Picture 17">
            <a:extLst>
              <a:ext uri="{FF2B5EF4-FFF2-40B4-BE49-F238E27FC236}">
                <a16:creationId xmlns:a16="http://schemas.microsoft.com/office/drawing/2014/main" id="{1A92E786-66E4-4585-A2B9-2E9D1860A9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013" y="314149"/>
            <a:ext cx="162375" cy="1025530"/>
          </a:xfrm>
          <a:prstGeom prst="rect">
            <a:avLst/>
          </a:prstGeom>
        </p:spPr>
      </p:pic>
      <p:sp>
        <p:nvSpPr>
          <p:cNvPr id="14" name="Text Placeholder 10">
            <a:extLst>
              <a:ext uri="{FF2B5EF4-FFF2-40B4-BE49-F238E27FC236}">
                <a16:creationId xmlns:a16="http://schemas.microsoft.com/office/drawing/2014/main" id="{3F30AE52-17F7-4736-88B1-9A5B009A0D27}"/>
              </a:ext>
            </a:extLst>
          </p:cNvPr>
          <p:cNvSpPr>
            <a:spLocks noGrp="1"/>
          </p:cNvSpPr>
          <p:nvPr>
            <p:ph type="body" sz="quarter" idx="10" hasCustomPrompt="1"/>
          </p:nvPr>
        </p:nvSpPr>
        <p:spPr>
          <a:xfrm>
            <a:off x="190499" y="2295391"/>
            <a:ext cx="10782300" cy="1132592"/>
          </a:xfrm>
        </p:spPr>
        <p:txBody>
          <a:bodyPr anchor="b">
            <a:noAutofit/>
          </a:bodyPr>
          <a:lstStyle>
            <a:lvl1pPr marL="0" indent="0">
              <a:buNone/>
              <a:defRPr sz="3600">
                <a:solidFill>
                  <a:srgbClr val="111C4E"/>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 Page Option 2 – Clear Background</a:t>
            </a:r>
          </a:p>
        </p:txBody>
      </p:sp>
      <p:sp>
        <p:nvSpPr>
          <p:cNvPr id="15" name="Text Placeholder 10">
            <a:extLst>
              <a:ext uri="{FF2B5EF4-FFF2-40B4-BE49-F238E27FC236}">
                <a16:creationId xmlns:a16="http://schemas.microsoft.com/office/drawing/2014/main" id="{9D676178-C318-4DDC-80CF-BBE4A40E6007}"/>
              </a:ext>
            </a:extLst>
          </p:cNvPr>
          <p:cNvSpPr>
            <a:spLocks noGrp="1"/>
          </p:cNvSpPr>
          <p:nvPr>
            <p:ph type="body" sz="quarter" idx="11"/>
          </p:nvPr>
        </p:nvSpPr>
        <p:spPr>
          <a:xfrm>
            <a:off x="190501" y="3429000"/>
            <a:ext cx="10782300" cy="693823"/>
          </a:xfrm>
        </p:spPr>
        <p:txBody>
          <a:bodyPr anchor="t">
            <a:noAutofit/>
          </a:bodyPr>
          <a:lstStyle>
            <a:lvl1pPr marL="0" indent="0">
              <a:lnSpc>
                <a:spcPct val="100000"/>
              </a:lnSpc>
              <a:spcBef>
                <a:spcPts val="0"/>
              </a:spcBef>
              <a:buNone/>
              <a:defRPr sz="2400">
                <a:solidFill>
                  <a:srgbClr val="265CAA"/>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9" name="Text Placeholder 25">
            <a:extLst>
              <a:ext uri="{FF2B5EF4-FFF2-40B4-BE49-F238E27FC236}">
                <a16:creationId xmlns:a16="http://schemas.microsoft.com/office/drawing/2014/main" id="{001A3141-B009-467B-BBC5-F30B1E59C719}"/>
              </a:ext>
            </a:extLst>
          </p:cNvPr>
          <p:cNvSpPr>
            <a:spLocks noGrp="1"/>
          </p:cNvSpPr>
          <p:nvPr>
            <p:ph type="body" sz="quarter" idx="12"/>
          </p:nvPr>
        </p:nvSpPr>
        <p:spPr>
          <a:xfrm>
            <a:off x="187819" y="4679909"/>
            <a:ext cx="4991100" cy="1132592"/>
          </a:xfrm>
        </p:spPr>
        <p:txBody>
          <a:bodyPr anchor="b">
            <a:normAutofit/>
          </a:bodyPr>
          <a:lstStyle>
            <a:lvl1pPr marL="0" indent="0">
              <a:lnSpc>
                <a:spcPct val="100000"/>
              </a:lnSpc>
              <a:spcBef>
                <a:spcPts val="0"/>
              </a:spcBef>
              <a:buNone/>
              <a:defRPr sz="16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20" name="Text Placeholder 25">
            <a:extLst>
              <a:ext uri="{FF2B5EF4-FFF2-40B4-BE49-F238E27FC236}">
                <a16:creationId xmlns:a16="http://schemas.microsoft.com/office/drawing/2014/main" id="{BEC4DC64-FAF7-4AAD-B124-CD16EDF48030}"/>
              </a:ext>
            </a:extLst>
          </p:cNvPr>
          <p:cNvSpPr>
            <a:spLocks noGrp="1"/>
          </p:cNvSpPr>
          <p:nvPr>
            <p:ph type="body" sz="quarter" idx="13"/>
          </p:nvPr>
        </p:nvSpPr>
        <p:spPr>
          <a:xfrm>
            <a:off x="5178919" y="4680679"/>
            <a:ext cx="2263896" cy="1138967"/>
          </a:xfrm>
        </p:spPr>
        <p:txBody>
          <a:bodyPr anchor="b">
            <a:normAutofit/>
          </a:bodyPr>
          <a:lstStyle>
            <a:lvl1pPr marL="0" indent="0">
              <a:lnSpc>
                <a:spcPct val="100000"/>
              </a:lnSpc>
              <a:spcBef>
                <a:spcPts val="0"/>
              </a:spcBef>
              <a:buNone/>
              <a:defRPr sz="16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1400"/>
              </a:lnSpc>
              <a:spcBef>
                <a:spcPts val="1000"/>
              </a:spcBef>
              <a:spcAft>
                <a:spcPts val="0"/>
              </a:spcAft>
              <a:buClrTx/>
              <a:buSzTx/>
              <a:buFont typeface="Arial" panose="020B0604020202020204" pitchFamily="34" charset="0"/>
              <a:buNone/>
              <a:tabLst/>
              <a:defRPr/>
            </a:pPr>
            <a:r>
              <a:rPr lang="en-US" dirty="0"/>
              <a:t>Click to edit Master text styles</a:t>
            </a:r>
          </a:p>
        </p:txBody>
      </p:sp>
      <p:sp>
        <p:nvSpPr>
          <p:cNvPr id="17" name="Date Placeholder 3">
            <a:extLst>
              <a:ext uri="{FF2B5EF4-FFF2-40B4-BE49-F238E27FC236}">
                <a16:creationId xmlns:a16="http://schemas.microsoft.com/office/drawing/2014/main" id="{C9D88727-B611-40B6-9928-DDD751143310}"/>
              </a:ext>
            </a:extLst>
          </p:cNvPr>
          <p:cNvSpPr>
            <a:spLocks noGrp="1"/>
          </p:cNvSpPr>
          <p:nvPr>
            <p:ph type="dt" sz="half" idx="2"/>
          </p:nvPr>
        </p:nvSpPr>
        <p:spPr>
          <a:xfrm>
            <a:off x="9258" y="6487248"/>
            <a:ext cx="2036289"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21" name="Footer Placeholder 4">
            <a:extLst>
              <a:ext uri="{FF2B5EF4-FFF2-40B4-BE49-F238E27FC236}">
                <a16:creationId xmlns:a16="http://schemas.microsoft.com/office/drawing/2014/main" id="{6F7EB72D-1EE0-4FA5-9160-0A3ED98A085F}"/>
              </a:ext>
            </a:extLst>
          </p:cNvPr>
          <p:cNvSpPr>
            <a:spLocks noGrp="1"/>
          </p:cNvSpPr>
          <p:nvPr>
            <p:ph type="ftr" sz="quarter" idx="3"/>
          </p:nvPr>
        </p:nvSpPr>
        <p:spPr>
          <a:xfrm>
            <a:off x="2113280" y="6487249"/>
            <a:ext cx="7978987" cy="365125"/>
          </a:xfrm>
          <a:prstGeom prst="rect">
            <a:avLst/>
          </a:prstGeom>
        </p:spPr>
        <p:txBody>
          <a:bodyPr vert="horz" lIns="91440" tIns="45720" rIns="91440" bIns="45720" rtlCol="0" anchor="ctr"/>
          <a:lstStyle>
            <a:lvl1pPr algn="ctr">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24" name="Slide Number Placeholder 5">
            <a:extLst>
              <a:ext uri="{FF2B5EF4-FFF2-40B4-BE49-F238E27FC236}">
                <a16:creationId xmlns:a16="http://schemas.microsoft.com/office/drawing/2014/main" id="{EB566B06-978E-4AE7-BDD2-023E03FB2EBF}"/>
              </a:ext>
            </a:extLst>
          </p:cNvPr>
          <p:cNvSpPr>
            <a:spLocks noGrp="1"/>
          </p:cNvSpPr>
          <p:nvPr>
            <p:ph type="sldNum" sz="quarter" idx="4"/>
          </p:nvPr>
        </p:nvSpPr>
        <p:spPr>
          <a:xfrm>
            <a:off x="10986347" y="6477088"/>
            <a:ext cx="1043093"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Tree>
    <p:extLst>
      <p:ext uri="{BB962C8B-B14F-4D97-AF65-F5344CB8AC3E}">
        <p14:creationId xmlns:p14="http://schemas.microsoft.com/office/powerpoint/2010/main" val="578498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4B9C6-08D4-40CE-ACFA-ED2DC0323D60}"/>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9D8C4D18-4635-4507-A48C-AB6B0A3F7275}"/>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lvl1pPr>
              <a:defRPr>
                <a:latin typeface="Franklin Gothic Medium Cond" panose="020B0606030402020204" pitchFamily="34" charset="0"/>
              </a:defRPr>
            </a:lvl1pPr>
          </a:lstStyle>
          <a:p>
            <a:r>
              <a:rPr lang="en-US" dirty="0"/>
              <a:t>Click to edit Master title style</a:t>
            </a:r>
          </a:p>
        </p:txBody>
      </p:sp>
      <p:sp>
        <p:nvSpPr>
          <p:cNvPr id="8" name="Date Placeholder 3">
            <a:extLst>
              <a:ext uri="{FF2B5EF4-FFF2-40B4-BE49-F238E27FC236}">
                <a16:creationId xmlns:a16="http://schemas.microsoft.com/office/drawing/2014/main" id="{C9D88727-B611-40B6-9928-DDD751143310}"/>
              </a:ext>
            </a:extLst>
          </p:cNvPr>
          <p:cNvSpPr>
            <a:spLocks noGrp="1"/>
          </p:cNvSpPr>
          <p:nvPr>
            <p:ph type="dt" sz="half" idx="2"/>
          </p:nvPr>
        </p:nvSpPr>
        <p:spPr>
          <a:xfrm>
            <a:off x="9258" y="6487248"/>
            <a:ext cx="2036289"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9" name="Footer Placeholder 4">
            <a:extLst>
              <a:ext uri="{FF2B5EF4-FFF2-40B4-BE49-F238E27FC236}">
                <a16:creationId xmlns:a16="http://schemas.microsoft.com/office/drawing/2014/main" id="{6F7EB72D-1EE0-4FA5-9160-0A3ED98A085F}"/>
              </a:ext>
            </a:extLst>
          </p:cNvPr>
          <p:cNvSpPr>
            <a:spLocks noGrp="1"/>
          </p:cNvSpPr>
          <p:nvPr>
            <p:ph type="ftr" sz="quarter" idx="3"/>
          </p:nvPr>
        </p:nvSpPr>
        <p:spPr>
          <a:xfrm>
            <a:off x="2113280" y="6487249"/>
            <a:ext cx="7978987" cy="365125"/>
          </a:xfrm>
          <a:prstGeom prst="rect">
            <a:avLst/>
          </a:prstGeom>
        </p:spPr>
        <p:txBody>
          <a:bodyPr vert="horz" lIns="91440" tIns="45720" rIns="91440" bIns="45720" rtlCol="0" anchor="ctr"/>
          <a:lstStyle>
            <a:lvl1pPr algn="ctr">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11" name="Slide Number Placeholder 5">
            <a:extLst>
              <a:ext uri="{FF2B5EF4-FFF2-40B4-BE49-F238E27FC236}">
                <a16:creationId xmlns:a16="http://schemas.microsoft.com/office/drawing/2014/main" id="{EB566B06-978E-4AE7-BDD2-023E03FB2EBF}"/>
              </a:ext>
            </a:extLst>
          </p:cNvPr>
          <p:cNvSpPr>
            <a:spLocks noGrp="1"/>
          </p:cNvSpPr>
          <p:nvPr>
            <p:ph type="sldNum" sz="quarter" idx="4"/>
          </p:nvPr>
        </p:nvSpPr>
        <p:spPr>
          <a:xfrm>
            <a:off x="10986347" y="6487248"/>
            <a:ext cx="948267"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Tree>
    <p:extLst>
      <p:ext uri="{BB962C8B-B14F-4D97-AF65-F5344CB8AC3E}">
        <p14:creationId xmlns:p14="http://schemas.microsoft.com/office/powerpoint/2010/main" val="241424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10058400" cy="740653"/>
          </a:xfrm>
        </p:spPr>
        <p:txBody>
          <a:bodyPr/>
          <a:lstStyle>
            <a:lvl1pPr>
              <a:defRPr>
                <a:solidFill>
                  <a:srgbClr val="AB0003"/>
                </a:solidFill>
              </a:defRPr>
            </a:lvl1p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7C4A48-D25C-45A8-B8E0-BD2D3B1132C1}" type="datetime1">
              <a:rPr lang="en-US" smtClean="0"/>
              <a:pPr/>
              <a:t>2/22/24</a:t>
            </a:fld>
            <a:endParaRPr lang="en-US"/>
          </a:p>
        </p:txBody>
      </p:sp>
      <p:sp>
        <p:nvSpPr>
          <p:cNvPr id="9" name="Slide Number Placeholder 8"/>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1968314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428B3-1457-44B1-A9A0-12C038157BCD}"/>
              </a:ext>
            </a:extLst>
          </p:cNvPr>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E9E8E1-3B7B-4318-91B3-973E33D8D76A}"/>
              </a:ext>
            </a:extLst>
          </p:cNvPr>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E974C244-F3E4-47FF-89BC-DEE007B6E243}"/>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p>
            <a:r>
              <a:rPr lang="en-US" dirty="0"/>
              <a:t>Click to edit Master title style</a:t>
            </a:r>
          </a:p>
        </p:txBody>
      </p:sp>
      <p:sp>
        <p:nvSpPr>
          <p:cNvPr id="9" name="Date Placeholder 3">
            <a:extLst>
              <a:ext uri="{FF2B5EF4-FFF2-40B4-BE49-F238E27FC236}">
                <a16:creationId xmlns:a16="http://schemas.microsoft.com/office/drawing/2014/main" id="{C9D88727-B611-40B6-9928-DDD751143310}"/>
              </a:ext>
            </a:extLst>
          </p:cNvPr>
          <p:cNvSpPr>
            <a:spLocks noGrp="1"/>
          </p:cNvSpPr>
          <p:nvPr>
            <p:ph type="dt" sz="half" idx="10"/>
          </p:nvPr>
        </p:nvSpPr>
        <p:spPr>
          <a:xfrm>
            <a:off x="9258" y="6487248"/>
            <a:ext cx="2036289"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10" name="Footer Placeholder 4">
            <a:extLst>
              <a:ext uri="{FF2B5EF4-FFF2-40B4-BE49-F238E27FC236}">
                <a16:creationId xmlns:a16="http://schemas.microsoft.com/office/drawing/2014/main" id="{6F7EB72D-1EE0-4FA5-9160-0A3ED98A085F}"/>
              </a:ext>
            </a:extLst>
          </p:cNvPr>
          <p:cNvSpPr>
            <a:spLocks noGrp="1"/>
          </p:cNvSpPr>
          <p:nvPr>
            <p:ph type="ftr" sz="quarter" idx="3"/>
          </p:nvPr>
        </p:nvSpPr>
        <p:spPr>
          <a:xfrm>
            <a:off x="2113280" y="6487249"/>
            <a:ext cx="7978987" cy="365125"/>
          </a:xfrm>
          <a:prstGeom prst="rect">
            <a:avLst/>
          </a:prstGeom>
        </p:spPr>
        <p:txBody>
          <a:bodyPr vert="horz" lIns="91440" tIns="45720" rIns="91440" bIns="45720" rtlCol="0" anchor="ctr"/>
          <a:lstStyle>
            <a:lvl1pPr algn="ctr">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14" name="Slide Number Placeholder 5">
            <a:extLst>
              <a:ext uri="{FF2B5EF4-FFF2-40B4-BE49-F238E27FC236}">
                <a16:creationId xmlns:a16="http://schemas.microsoft.com/office/drawing/2014/main" id="{EB566B06-978E-4AE7-BDD2-023E03FB2EBF}"/>
              </a:ext>
            </a:extLst>
          </p:cNvPr>
          <p:cNvSpPr>
            <a:spLocks noGrp="1"/>
          </p:cNvSpPr>
          <p:nvPr>
            <p:ph type="sldNum" sz="quarter" idx="4"/>
          </p:nvPr>
        </p:nvSpPr>
        <p:spPr>
          <a:xfrm>
            <a:off x="10986347" y="6487248"/>
            <a:ext cx="948267"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Tree>
    <p:extLst>
      <p:ext uri="{BB962C8B-B14F-4D97-AF65-F5344CB8AC3E}">
        <p14:creationId xmlns:p14="http://schemas.microsoft.com/office/powerpoint/2010/main" val="1056439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1C878F-D5C6-4077-8095-4BEF9B3E068A}"/>
              </a:ext>
            </a:extLst>
          </p:cNvPr>
          <p:cNvSpPr>
            <a:spLocks noGrp="1"/>
          </p:cNvSpPr>
          <p:nvPr>
            <p:ph type="body" idx="1"/>
          </p:nvPr>
        </p:nvSpPr>
        <p:spPr>
          <a:xfrm>
            <a:off x="840318" y="1675147"/>
            <a:ext cx="5158316" cy="823912"/>
          </a:xfrm>
          <a:prstGeom prst="rect">
            <a:avLst/>
          </a:prstGeo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C7EF6D-CEAE-4BE5-8EE6-4E8118E547C0}"/>
              </a:ext>
            </a:extLst>
          </p:cNvPr>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CB83F1-4A9C-40E0-839A-C7CE141834F0}"/>
              </a:ext>
            </a:extLst>
          </p:cNvPr>
          <p:cNvSpPr>
            <a:spLocks noGrp="1"/>
          </p:cNvSpPr>
          <p:nvPr>
            <p:ph type="body" sz="quarter" idx="3"/>
          </p:nvPr>
        </p:nvSpPr>
        <p:spPr>
          <a:xfrm>
            <a:off x="6172200" y="1675147"/>
            <a:ext cx="5183717" cy="823912"/>
          </a:xfrm>
          <a:prstGeom prst="rect">
            <a:avLst/>
          </a:prstGeo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FFE698-AB15-45FD-AD75-CB8EEE853D13}"/>
              </a:ext>
            </a:extLst>
          </p:cNvPr>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C944CAD5-23EE-4C4C-A803-7446269BC15B}"/>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p>
            <a:r>
              <a:rPr lang="en-US" dirty="0"/>
              <a:t>Click to edit Master title style</a:t>
            </a:r>
          </a:p>
        </p:txBody>
      </p:sp>
      <p:sp>
        <p:nvSpPr>
          <p:cNvPr id="14" name="Date Placeholder 3">
            <a:extLst>
              <a:ext uri="{FF2B5EF4-FFF2-40B4-BE49-F238E27FC236}">
                <a16:creationId xmlns:a16="http://schemas.microsoft.com/office/drawing/2014/main" id="{C9D88727-B611-40B6-9928-DDD751143310}"/>
              </a:ext>
            </a:extLst>
          </p:cNvPr>
          <p:cNvSpPr>
            <a:spLocks noGrp="1"/>
          </p:cNvSpPr>
          <p:nvPr>
            <p:ph type="dt" sz="half" idx="10"/>
          </p:nvPr>
        </p:nvSpPr>
        <p:spPr>
          <a:xfrm>
            <a:off x="9258" y="6487248"/>
            <a:ext cx="2036289"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15" name="Footer Placeholder 4">
            <a:extLst>
              <a:ext uri="{FF2B5EF4-FFF2-40B4-BE49-F238E27FC236}">
                <a16:creationId xmlns:a16="http://schemas.microsoft.com/office/drawing/2014/main" id="{6F7EB72D-1EE0-4FA5-9160-0A3ED98A085F}"/>
              </a:ext>
            </a:extLst>
          </p:cNvPr>
          <p:cNvSpPr>
            <a:spLocks noGrp="1"/>
          </p:cNvSpPr>
          <p:nvPr>
            <p:ph type="ftr" sz="quarter" idx="11"/>
          </p:nvPr>
        </p:nvSpPr>
        <p:spPr>
          <a:xfrm>
            <a:off x="2113280" y="6487249"/>
            <a:ext cx="7978987" cy="365125"/>
          </a:xfrm>
          <a:prstGeom prst="rect">
            <a:avLst/>
          </a:prstGeom>
        </p:spPr>
        <p:txBody>
          <a:bodyPr vert="horz" lIns="91440" tIns="45720" rIns="91440" bIns="45720" rtlCol="0" anchor="ctr"/>
          <a:lstStyle>
            <a:lvl1pPr algn="ctr">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17" name="Slide Number Placeholder 5">
            <a:extLst>
              <a:ext uri="{FF2B5EF4-FFF2-40B4-BE49-F238E27FC236}">
                <a16:creationId xmlns:a16="http://schemas.microsoft.com/office/drawing/2014/main" id="{EB566B06-978E-4AE7-BDD2-023E03FB2EBF}"/>
              </a:ext>
            </a:extLst>
          </p:cNvPr>
          <p:cNvSpPr>
            <a:spLocks noGrp="1"/>
          </p:cNvSpPr>
          <p:nvPr>
            <p:ph type="sldNum" sz="quarter" idx="12"/>
          </p:nvPr>
        </p:nvSpPr>
        <p:spPr>
          <a:xfrm>
            <a:off x="10986347" y="6487248"/>
            <a:ext cx="948267"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Tree>
    <p:extLst>
      <p:ext uri="{BB962C8B-B14F-4D97-AF65-F5344CB8AC3E}">
        <p14:creationId xmlns:p14="http://schemas.microsoft.com/office/powerpoint/2010/main" val="391228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 No Text Forma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5DF160-2252-4507-9087-606C83CDB7D9}" type="slidenum">
              <a:rPr lang="en-US" smtClean="0"/>
              <a:pPr/>
              <a:t>‹#›</a:t>
            </a:fld>
            <a:endParaRPr lang="en-US" dirty="0"/>
          </a:p>
        </p:txBody>
      </p:sp>
    </p:spTree>
    <p:extLst>
      <p:ext uri="{BB962C8B-B14F-4D97-AF65-F5344CB8AC3E}">
        <p14:creationId xmlns:p14="http://schemas.microsoft.com/office/powerpoint/2010/main" val="1739794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_Blue">
    <p:bg>
      <p:bgPr>
        <a:gradFill>
          <a:gsLst>
            <a:gs pos="0">
              <a:srgbClr val="111C4E"/>
            </a:gs>
            <a:gs pos="100000">
              <a:srgbClr val="031336"/>
            </a:gs>
          </a:gsLst>
          <a:lin ang="0" scaled="0"/>
        </a:gradFill>
        <a:effectLst/>
      </p:bgPr>
    </p:bg>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1ABEE617-F3B1-4BA8-80B0-E2DBD0F3E4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5608" y="2588"/>
            <a:ext cx="3056393" cy="2292295"/>
          </a:xfrm>
          <a:prstGeom prst="rect">
            <a:avLst/>
          </a:prstGeom>
        </p:spPr>
      </p:pic>
      <p:pic>
        <p:nvPicPr>
          <p:cNvPr id="3" name="Picture 2">
            <a:extLst>
              <a:ext uri="{FF2B5EF4-FFF2-40B4-BE49-F238E27FC236}">
                <a16:creationId xmlns:a16="http://schemas.microsoft.com/office/drawing/2014/main" id="{AF3709FA-39F7-417D-9469-D548065EBA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013" y="314149"/>
            <a:ext cx="162375" cy="1025530"/>
          </a:xfrm>
          <a:prstGeom prst="rect">
            <a:avLst/>
          </a:prstGeom>
        </p:spPr>
      </p:pic>
      <p:cxnSp>
        <p:nvCxnSpPr>
          <p:cNvPr id="14" name="Straight Connector 13">
            <a:extLst>
              <a:ext uri="{FF2B5EF4-FFF2-40B4-BE49-F238E27FC236}">
                <a16:creationId xmlns:a16="http://schemas.microsoft.com/office/drawing/2014/main" id="{CA4E4C7F-1EDF-4657-9BBA-0FCF66B9BB2D}"/>
              </a:ext>
            </a:extLst>
          </p:cNvPr>
          <p:cNvCxnSpPr>
            <a:cxnSpLocks/>
          </p:cNvCxnSpPr>
          <p:nvPr userDrawn="1"/>
        </p:nvCxnSpPr>
        <p:spPr>
          <a:xfrm>
            <a:off x="406400" y="4794871"/>
            <a:ext cx="6997032"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574963-C4F3-4FAC-A935-56AE49BC8A8F}"/>
              </a:ext>
            </a:extLst>
          </p:cNvPr>
          <p:cNvCxnSpPr>
            <a:cxnSpLocks/>
          </p:cNvCxnSpPr>
          <p:nvPr userDrawn="1"/>
        </p:nvCxnSpPr>
        <p:spPr>
          <a:xfrm>
            <a:off x="7403433" y="4794871"/>
            <a:ext cx="1946052"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F364762C-3350-4211-ADF3-8B9B94F8E6EF}"/>
              </a:ext>
            </a:extLst>
          </p:cNvPr>
          <p:cNvSpPr>
            <a:spLocks noGrp="1"/>
          </p:cNvSpPr>
          <p:nvPr>
            <p:ph type="body" sz="quarter" idx="10" hasCustomPrompt="1"/>
          </p:nvPr>
        </p:nvSpPr>
        <p:spPr>
          <a:xfrm>
            <a:off x="304396" y="1342211"/>
            <a:ext cx="9045089" cy="1132592"/>
          </a:xfrm>
        </p:spPr>
        <p:txBody>
          <a:bodyPr anchor="b">
            <a:noAutofit/>
          </a:bodyPr>
          <a:lstStyle>
            <a:lvl1pPr marL="0" indent="0">
              <a:lnSpc>
                <a:spcPct val="100000"/>
              </a:lnSpc>
              <a:spcBef>
                <a:spcPts val="0"/>
              </a:spcBef>
              <a:buNone/>
              <a:defRPr sz="3600">
                <a:solidFill>
                  <a:schemeClr val="bg1"/>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sp>
        <p:nvSpPr>
          <p:cNvPr id="20" name="Text Placeholder 10">
            <a:extLst>
              <a:ext uri="{FF2B5EF4-FFF2-40B4-BE49-F238E27FC236}">
                <a16:creationId xmlns:a16="http://schemas.microsoft.com/office/drawing/2014/main" id="{DB2D2ECA-6F5E-4B3F-8B36-049AA61094A9}"/>
              </a:ext>
            </a:extLst>
          </p:cNvPr>
          <p:cNvSpPr>
            <a:spLocks noGrp="1"/>
          </p:cNvSpPr>
          <p:nvPr>
            <p:ph type="body" sz="quarter" idx="11" hasCustomPrompt="1"/>
          </p:nvPr>
        </p:nvSpPr>
        <p:spPr>
          <a:xfrm>
            <a:off x="304394" y="2475821"/>
            <a:ext cx="11582805" cy="693823"/>
          </a:xfrm>
        </p:spPr>
        <p:txBody>
          <a:bodyPr anchor="t">
            <a:noAutofit/>
          </a:bodyPr>
          <a:lstStyle>
            <a:lvl1pPr marL="0" indent="0">
              <a:lnSpc>
                <a:spcPct val="100000"/>
              </a:lnSpc>
              <a:spcBef>
                <a:spcPts val="0"/>
              </a:spcBef>
              <a:buNone/>
              <a:defRPr sz="2400">
                <a:solidFill>
                  <a:schemeClr val="bg1"/>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21" name="Text Placeholder 25">
            <a:extLst>
              <a:ext uri="{FF2B5EF4-FFF2-40B4-BE49-F238E27FC236}">
                <a16:creationId xmlns:a16="http://schemas.microsoft.com/office/drawing/2014/main" id="{5BC82964-C87A-4F12-9EAF-9A16765D113C}"/>
              </a:ext>
            </a:extLst>
          </p:cNvPr>
          <p:cNvSpPr>
            <a:spLocks noGrp="1"/>
          </p:cNvSpPr>
          <p:nvPr>
            <p:ph type="body" sz="quarter" idx="12" hasCustomPrompt="1"/>
          </p:nvPr>
        </p:nvSpPr>
        <p:spPr>
          <a:xfrm>
            <a:off x="304394" y="3227594"/>
            <a:ext cx="4211671" cy="1553684"/>
          </a:xfrm>
        </p:spPr>
        <p:txBody>
          <a:bodyPr anchor="b">
            <a:normAutofit/>
          </a:bodyPr>
          <a:lstStyle>
            <a:lvl1pPr marL="0" indent="0">
              <a:lnSpc>
                <a:spcPct val="100000"/>
              </a:lnSpc>
              <a:spcBef>
                <a:spcPts val="0"/>
              </a:spcBef>
              <a:buNone/>
              <a:defRPr sz="16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Name, Title, Organization, Event Name, Date</a:t>
            </a:r>
          </a:p>
        </p:txBody>
      </p:sp>
      <p:sp>
        <p:nvSpPr>
          <p:cNvPr id="24" name="Text Placeholder 25">
            <a:extLst>
              <a:ext uri="{FF2B5EF4-FFF2-40B4-BE49-F238E27FC236}">
                <a16:creationId xmlns:a16="http://schemas.microsoft.com/office/drawing/2014/main" id="{52052D11-E6D4-4A0F-BA0A-034EC037CA86}"/>
              </a:ext>
            </a:extLst>
          </p:cNvPr>
          <p:cNvSpPr>
            <a:spLocks noGrp="1"/>
          </p:cNvSpPr>
          <p:nvPr>
            <p:ph type="body" sz="quarter" idx="18" hasCustomPrompt="1"/>
          </p:nvPr>
        </p:nvSpPr>
        <p:spPr>
          <a:xfrm>
            <a:off x="7315199" y="3227594"/>
            <a:ext cx="4571997" cy="1553684"/>
          </a:xfrm>
        </p:spPr>
        <p:txBody>
          <a:bodyPr anchor="b">
            <a:normAutofit/>
          </a:bodyPr>
          <a:lstStyle>
            <a:lvl1pPr marL="0" indent="0">
              <a:lnSpc>
                <a:spcPct val="100000"/>
              </a:lnSpc>
              <a:spcBef>
                <a:spcPts val="0"/>
              </a:spcBef>
              <a:buNone/>
              <a:defRPr sz="12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Controlled by, Category, Distribution, POC</a:t>
            </a:r>
          </a:p>
        </p:txBody>
      </p:sp>
      <p:sp>
        <p:nvSpPr>
          <p:cNvPr id="25" name="Text Placeholder 25">
            <a:extLst>
              <a:ext uri="{FF2B5EF4-FFF2-40B4-BE49-F238E27FC236}">
                <a16:creationId xmlns:a16="http://schemas.microsoft.com/office/drawing/2014/main" id="{5AAFDF7B-39BD-4A90-86C2-6FFAC3034661}"/>
              </a:ext>
            </a:extLst>
          </p:cNvPr>
          <p:cNvSpPr>
            <a:spLocks noGrp="1"/>
          </p:cNvSpPr>
          <p:nvPr>
            <p:ph type="body" sz="quarter" idx="19" hasCustomPrompt="1"/>
          </p:nvPr>
        </p:nvSpPr>
        <p:spPr>
          <a:xfrm>
            <a:off x="295012" y="4890898"/>
            <a:ext cx="11592184" cy="1485838"/>
          </a:xfrm>
        </p:spPr>
        <p:txBody>
          <a:bodyPr anchor="b">
            <a:normAutofit/>
          </a:bodyPr>
          <a:lstStyle>
            <a:lvl1pPr marL="0" indent="0">
              <a:lnSpc>
                <a:spcPct val="100000"/>
              </a:lnSpc>
              <a:spcBef>
                <a:spcPts val="0"/>
              </a:spcBef>
              <a:buNone/>
              <a:defRPr sz="10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distribution statements/disclaimers.  [AUTHOR: See DoDI 5230.24 for applicable distribution statement. Following is an example. ] Distribution Statement C: Distribution authorized to U.S. Government agencies and their contractors (reason) (date of determination). Other requests for this document shall be referred to (controlling DoD office).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p>
        </p:txBody>
      </p:sp>
    </p:spTree>
    <p:extLst>
      <p:ext uri="{BB962C8B-B14F-4D97-AF65-F5344CB8AC3E}">
        <p14:creationId xmlns:p14="http://schemas.microsoft.com/office/powerpoint/2010/main" val="3668944417"/>
      </p:ext>
    </p:extLst>
  </p:cSld>
  <p:clrMapOvr>
    <a:masterClrMapping/>
  </p:clrMapOvr>
  <p:extLst>
    <p:ext uri="{DCECCB84-F9BA-43D5-87BE-67443E8EF086}">
      <p15:sldGuideLst xmlns:p15="http://schemas.microsoft.com/office/powerpoint/2012/main">
        <p15:guide id="1" orient="horz" pos="2160">
          <p15:clr>
            <a:srgbClr val="FBAE40"/>
          </p15:clr>
        </p15:guide>
        <p15:guide id="2" pos="561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7" y="1974220"/>
            <a:ext cx="8633883" cy="2052280"/>
            <a:chOff x="565848" y="2240280"/>
            <a:chExt cx="8872230"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200" dirty="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3" name="Subtitle 2"/>
          <p:cNvSpPr>
            <a:spLocks noGrp="1"/>
          </p:cNvSpPr>
          <p:nvPr>
            <p:ph type="subTitle" idx="1" hasCustomPrompt="1"/>
          </p:nvPr>
        </p:nvSpPr>
        <p:spPr>
          <a:xfrm>
            <a:off x="738967" y="3511414"/>
            <a:ext cx="5395527" cy="457200"/>
          </a:xfrm>
        </p:spPr>
        <p:txBody>
          <a:bodyPr anchor="ctr" anchorCtr="0"/>
          <a:lstStyle>
            <a:lvl1pPr marL="0" indent="0" algn="l">
              <a:spcBef>
                <a:spcPts val="0"/>
              </a:spcBef>
              <a:buNone/>
              <a:defRPr sz="900" b="1">
                <a:solidFill>
                  <a:schemeClr val="tx2"/>
                </a:solidFill>
              </a:defRPr>
            </a:lvl1pPr>
            <a:lvl2pPr marL="0" indent="0" algn="l">
              <a:spcBef>
                <a:spcPts val="0"/>
              </a:spcBef>
              <a:buNone/>
              <a:defRPr sz="900" b="1">
                <a:solidFill>
                  <a:schemeClr val="tx2"/>
                </a:solidFill>
              </a:defRPr>
            </a:lvl2pPr>
            <a:lvl3pPr marL="0" indent="0" algn="l">
              <a:spcBef>
                <a:spcPts val="0"/>
              </a:spcBef>
              <a:buNone/>
              <a:defRPr sz="900" b="1">
                <a:solidFill>
                  <a:schemeClr val="tx2"/>
                </a:solidFill>
              </a:defRPr>
            </a:lvl3pPr>
            <a:lvl4pPr marL="0" indent="0" algn="l">
              <a:spcBef>
                <a:spcPts val="0"/>
              </a:spcBef>
              <a:buNone/>
              <a:defRPr sz="900" b="1">
                <a:solidFill>
                  <a:schemeClr val="tx2"/>
                </a:solidFill>
              </a:defRPr>
            </a:lvl4pPr>
            <a:lvl5pPr marL="0" indent="0" algn="l">
              <a:spcBef>
                <a:spcPts val="0"/>
              </a:spcBef>
              <a:buNone/>
              <a:defRPr sz="900" b="1">
                <a:solidFill>
                  <a:schemeClr val="tx2"/>
                </a:solidFill>
              </a:defRPr>
            </a:lvl5pPr>
            <a:lvl6pPr marL="0" indent="0" algn="l">
              <a:spcBef>
                <a:spcPts val="0"/>
              </a:spcBef>
              <a:buNone/>
              <a:defRPr sz="900" b="1">
                <a:solidFill>
                  <a:schemeClr val="tx2"/>
                </a:solidFill>
              </a:defRPr>
            </a:lvl6pPr>
            <a:lvl7pPr marL="0" indent="0" algn="l">
              <a:spcBef>
                <a:spcPts val="0"/>
              </a:spcBef>
              <a:buNone/>
              <a:defRPr sz="900" b="1">
                <a:solidFill>
                  <a:schemeClr val="tx2"/>
                </a:solidFill>
              </a:defRPr>
            </a:lvl7pPr>
            <a:lvl8pPr marL="0" indent="0" algn="l">
              <a:spcBef>
                <a:spcPts val="0"/>
              </a:spcBef>
              <a:buNone/>
              <a:defRPr sz="900" b="1">
                <a:solidFill>
                  <a:schemeClr val="tx2"/>
                </a:solidFill>
              </a:defRPr>
            </a:lvl8pPr>
            <a:lvl9pPr marL="0" indent="0" algn="l">
              <a:spcBef>
                <a:spcPts val="0"/>
              </a:spcBef>
              <a:buNone/>
              <a:defRPr sz="900" b="1">
                <a:solidFill>
                  <a:schemeClr val="tx2"/>
                </a:solidFill>
              </a:defRPr>
            </a:lvl9pPr>
          </a:lstStyle>
          <a:p>
            <a:r>
              <a:rPr lang="en-US" dirty="0"/>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6411860" y="3511414"/>
            <a:ext cx="2631557" cy="457200"/>
          </a:xfrm>
        </p:spPr>
        <p:txBody>
          <a:bodyPr anchor="ctr" anchorCtr="0"/>
          <a:lstStyle>
            <a:lvl1pPr marL="0" indent="0" algn="ctr">
              <a:lnSpc>
                <a:spcPct val="80000"/>
              </a:lnSpc>
              <a:spcBef>
                <a:spcPts val="0"/>
              </a:spcBef>
              <a:buFontTx/>
              <a:buNone/>
              <a:defRPr sz="1050" b="1" cap="all" baseline="0">
                <a:solidFill>
                  <a:schemeClr val="tx2"/>
                </a:solidFill>
              </a:defRPr>
            </a:lvl1pPr>
            <a:lvl2pPr marL="0" indent="0" algn="ctr">
              <a:lnSpc>
                <a:spcPct val="80000"/>
              </a:lnSpc>
              <a:spcBef>
                <a:spcPts val="0"/>
              </a:spcBef>
              <a:buFontTx/>
              <a:buNone/>
              <a:defRPr sz="1050" b="1" cap="all" baseline="0">
                <a:solidFill>
                  <a:schemeClr val="tx2"/>
                </a:solidFill>
              </a:defRPr>
            </a:lvl2pPr>
            <a:lvl3pPr marL="0" indent="0" algn="ctr">
              <a:lnSpc>
                <a:spcPct val="80000"/>
              </a:lnSpc>
              <a:spcBef>
                <a:spcPts val="0"/>
              </a:spcBef>
              <a:buFontTx/>
              <a:buNone/>
              <a:defRPr sz="1050" b="1" cap="all" baseline="0">
                <a:solidFill>
                  <a:schemeClr val="tx2"/>
                </a:solidFill>
              </a:defRPr>
            </a:lvl3pPr>
            <a:lvl4pPr marL="0" indent="0" algn="ctr">
              <a:lnSpc>
                <a:spcPct val="80000"/>
              </a:lnSpc>
              <a:spcBef>
                <a:spcPts val="0"/>
              </a:spcBef>
              <a:buFontTx/>
              <a:buNone/>
              <a:defRPr sz="1050" b="1" cap="all" baseline="0">
                <a:solidFill>
                  <a:schemeClr val="tx2"/>
                </a:solidFill>
              </a:defRPr>
            </a:lvl4pPr>
            <a:lvl5pPr marL="0" indent="0" algn="ctr">
              <a:lnSpc>
                <a:spcPct val="80000"/>
              </a:lnSpc>
              <a:spcBef>
                <a:spcPts val="0"/>
              </a:spcBef>
              <a:buFontTx/>
              <a:buNone/>
              <a:defRPr sz="1050" b="1" cap="all" baseline="0">
                <a:solidFill>
                  <a:schemeClr val="tx2"/>
                </a:solidFill>
              </a:defRPr>
            </a:lvl5pPr>
            <a:lvl6pPr marL="0" indent="0" algn="ctr">
              <a:lnSpc>
                <a:spcPct val="80000"/>
              </a:lnSpc>
              <a:spcBef>
                <a:spcPts val="0"/>
              </a:spcBef>
              <a:buFontTx/>
              <a:buNone/>
              <a:defRPr sz="1050" b="1" cap="all" baseline="0">
                <a:solidFill>
                  <a:schemeClr val="tx2"/>
                </a:solidFill>
              </a:defRPr>
            </a:lvl6pPr>
            <a:lvl7pPr marL="0" indent="0" algn="ctr">
              <a:lnSpc>
                <a:spcPct val="80000"/>
              </a:lnSpc>
              <a:spcBef>
                <a:spcPts val="0"/>
              </a:spcBef>
              <a:buFontTx/>
              <a:buNone/>
              <a:defRPr sz="1050" b="1" cap="all" baseline="0">
                <a:solidFill>
                  <a:schemeClr val="tx2"/>
                </a:solidFill>
              </a:defRPr>
            </a:lvl7pPr>
            <a:lvl8pPr marL="0" indent="0" algn="ctr">
              <a:lnSpc>
                <a:spcPct val="80000"/>
              </a:lnSpc>
              <a:spcBef>
                <a:spcPts val="0"/>
              </a:spcBef>
              <a:buFontTx/>
              <a:buNone/>
              <a:defRPr sz="1050" b="1" cap="all" baseline="0">
                <a:solidFill>
                  <a:schemeClr val="tx2"/>
                </a:solidFill>
              </a:defRPr>
            </a:lvl8pPr>
            <a:lvl9pPr marL="0" indent="0" algn="ctr">
              <a:lnSpc>
                <a:spcPct val="80000"/>
              </a:lnSpc>
              <a:spcBef>
                <a:spcPts val="0"/>
              </a:spcBef>
              <a:buFontTx/>
              <a:buNone/>
              <a:defRPr sz="1050" b="1" cap="all" baseline="0">
                <a:solidFill>
                  <a:schemeClr val="tx2"/>
                </a:solidFill>
              </a:defRPr>
            </a:lvl9pPr>
          </a:lstStyle>
          <a:p>
            <a:pPr lvl="0"/>
            <a:r>
              <a:rPr lang="en-US" dirty="0"/>
              <a:t>[00 Month 0000]</a:t>
            </a:r>
          </a:p>
        </p:txBody>
      </p:sp>
      <p:sp>
        <p:nvSpPr>
          <p:cNvPr id="20" name="Date Placeholder 19">
            <a:extLst>
              <a:ext uri="{FF2B5EF4-FFF2-40B4-BE49-F238E27FC236}">
                <a16:creationId xmlns:a16="http://schemas.microsoft.com/office/drawing/2014/main" id="{39F9F092-1A2E-3BC5-0D99-EE4B132543F8}"/>
              </a:ext>
            </a:extLst>
          </p:cNvPr>
          <p:cNvSpPr>
            <a:spLocks noGrp="1"/>
          </p:cNvSpPr>
          <p:nvPr>
            <p:ph type="dt" sz="half" idx="49"/>
          </p:nvPr>
        </p:nvSpPr>
        <p:spPr/>
        <p:txBody>
          <a:bodyPr/>
          <a:lstStyle/>
          <a:p>
            <a:fld id="{7A3E0868-4E26-4CDC-8A56-D70E2D8B12FE}" type="datetime3">
              <a:rPr lang="en-US" smtClean="0"/>
              <a:t>22 February 2024</a:t>
            </a:fld>
            <a:endParaRPr lang="en-US" dirty="0"/>
          </a:p>
        </p:txBody>
      </p:sp>
      <p:sp>
        <p:nvSpPr>
          <p:cNvPr id="21" name="Slide Number Placeholder 20">
            <a:extLst>
              <a:ext uri="{FF2B5EF4-FFF2-40B4-BE49-F238E27FC236}">
                <a16:creationId xmlns:a16="http://schemas.microsoft.com/office/drawing/2014/main" id="{4D3DAC6A-DFDF-B313-4DB4-FA56B489F422}"/>
              </a:ext>
            </a:extLst>
          </p:cNvPr>
          <p:cNvSpPr>
            <a:spLocks noGrp="1"/>
          </p:cNvSpPr>
          <p:nvPr>
            <p:ph type="sldNum" sz="quarter" idx="50"/>
          </p:nvPr>
        </p:nvSpPr>
        <p:spPr/>
        <p:txBody>
          <a:bodyPr/>
          <a:lstStyle/>
          <a:p>
            <a:fld id="{64E5BE4B-2FBF-4174-9E62-85FAD1CB43A6}" type="slidenum">
              <a:rPr lang="en-US" smtClean="0"/>
              <a:pPr/>
              <a:t>‹#›</a:t>
            </a:fld>
            <a:endParaRPr lang="en-US" dirty="0"/>
          </a:p>
        </p:txBody>
      </p:sp>
      <p:sp>
        <p:nvSpPr>
          <p:cNvPr id="26" name="Text Placeholder 30">
            <a:extLst>
              <a:ext uri="{FF2B5EF4-FFF2-40B4-BE49-F238E27FC236}">
                <a16:creationId xmlns:a16="http://schemas.microsoft.com/office/drawing/2014/main" id="{AAEE65B4-7FC0-51E0-61A9-DA039122F268}"/>
              </a:ext>
            </a:extLst>
          </p:cNvPr>
          <p:cNvSpPr>
            <a:spLocks noGrp="1"/>
          </p:cNvSpPr>
          <p:nvPr>
            <p:ph type="body" sz="quarter" idx="44"/>
          </p:nvPr>
        </p:nvSpPr>
        <p:spPr>
          <a:xfrm>
            <a:off x="1981201" y="5150844"/>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27" name="Text Placeholder 30">
            <a:extLst>
              <a:ext uri="{FF2B5EF4-FFF2-40B4-BE49-F238E27FC236}">
                <a16:creationId xmlns:a16="http://schemas.microsoft.com/office/drawing/2014/main" id="{6483CD3B-2F61-38F8-2851-B10539781BDC}"/>
              </a:ext>
            </a:extLst>
          </p:cNvPr>
          <p:cNvSpPr>
            <a:spLocks noGrp="1"/>
          </p:cNvSpPr>
          <p:nvPr>
            <p:ph type="body" sz="quarter" idx="45"/>
          </p:nvPr>
        </p:nvSpPr>
        <p:spPr>
          <a:xfrm>
            <a:off x="1981201" y="4970052"/>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28" name="Text Placeholder 30">
            <a:extLst>
              <a:ext uri="{FF2B5EF4-FFF2-40B4-BE49-F238E27FC236}">
                <a16:creationId xmlns:a16="http://schemas.microsoft.com/office/drawing/2014/main" id="{F72C11EB-F1A8-B896-9775-C7ADA2F83259}"/>
              </a:ext>
            </a:extLst>
          </p:cNvPr>
          <p:cNvSpPr>
            <a:spLocks noGrp="1"/>
          </p:cNvSpPr>
          <p:nvPr>
            <p:ph type="body" sz="quarter" idx="46"/>
          </p:nvPr>
        </p:nvSpPr>
        <p:spPr>
          <a:xfrm>
            <a:off x="1981201" y="5331636"/>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29" name="Text Placeholder 30">
            <a:extLst>
              <a:ext uri="{FF2B5EF4-FFF2-40B4-BE49-F238E27FC236}">
                <a16:creationId xmlns:a16="http://schemas.microsoft.com/office/drawing/2014/main" id="{4BF91907-2C5A-9E08-110C-64B850CA6482}"/>
              </a:ext>
            </a:extLst>
          </p:cNvPr>
          <p:cNvSpPr>
            <a:spLocks noGrp="1"/>
          </p:cNvSpPr>
          <p:nvPr>
            <p:ph type="body" sz="quarter" idx="47"/>
          </p:nvPr>
        </p:nvSpPr>
        <p:spPr>
          <a:xfrm>
            <a:off x="1981201" y="5512428"/>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30" name="Text Placeholder 30">
            <a:extLst>
              <a:ext uri="{FF2B5EF4-FFF2-40B4-BE49-F238E27FC236}">
                <a16:creationId xmlns:a16="http://schemas.microsoft.com/office/drawing/2014/main" id="{0F5C0BB3-E700-E0BE-1E5D-F32BFF0DB730}"/>
              </a:ext>
            </a:extLst>
          </p:cNvPr>
          <p:cNvSpPr>
            <a:spLocks noGrp="1"/>
          </p:cNvSpPr>
          <p:nvPr>
            <p:ph type="body" sz="quarter" idx="48"/>
          </p:nvPr>
        </p:nvSpPr>
        <p:spPr>
          <a:xfrm>
            <a:off x="1981201" y="5693220"/>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9" name="Rectangle 15">
            <a:extLst>
              <a:ext uri="{FF2B5EF4-FFF2-40B4-BE49-F238E27FC236}">
                <a16:creationId xmlns:a16="http://schemas.microsoft.com/office/drawing/2014/main" id="{7A717986-EC00-F188-3318-9468ADB94423}"/>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4" name="Rectangle 13">
            <a:extLst>
              <a:ext uri="{FF2B5EF4-FFF2-40B4-BE49-F238E27FC236}">
                <a16:creationId xmlns:a16="http://schemas.microsoft.com/office/drawing/2014/main" id="{A137F0D3-04DA-F997-AD60-C1F8078CA20B}"/>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cxnSp>
        <p:nvCxnSpPr>
          <p:cNvPr id="17" name="Line">
            <a:extLst>
              <a:ext uri="{FF2B5EF4-FFF2-40B4-BE49-F238E27FC236}">
                <a16:creationId xmlns:a16="http://schemas.microsoft.com/office/drawing/2014/main" id="{F26F8DC8-E695-4FFA-F3A4-AFC3E08D58D8}"/>
              </a:ext>
              <a:ext uri="{C183D7F6-B498-43B3-948B-1728B52AA6E4}">
                <adec:decorative xmlns:adec="http://schemas.microsoft.com/office/drawing/2017/decorative" val="1"/>
              </a:ext>
            </a:extLst>
          </p:cNvPr>
          <p:cNvCxnSpPr>
            <a:cxnSpLocks/>
          </p:cNvCxnSpPr>
          <p:nvPr userDrawn="1"/>
        </p:nvCxnSpPr>
        <p:spPr>
          <a:xfrm>
            <a:off x="6273177" y="3429000"/>
            <a:ext cx="0" cy="5975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pic>
        <p:nvPicPr>
          <p:cNvPr id="15" name="Picture 14">
            <a:extLst>
              <a:ext uri="{FF2B5EF4-FFF2-40B4-BE49-F238E27FC236}">
                <a16:creationId xmlns:a16="http://schemas.microsoft.com/office/drawing/2014/main" id="{7D3D465A-7B19-8220-CE8F-0EEBE0B11752}"/>
              </a:ext>
            </a:extLst>
          </p:cNvPr>
          <p:cNvPicPr>
            <a:picLocks noChangeAspect="1"/>
          </p:cNvPicPr>
          <p:nvPr userDrawn="1"/>
        </p:nvPicPr>
        <p:blipFill>
          <a:blip r:embed="rId2"/>
          <a:srcRect/>
          <a:stretch/>
        </p:blipFill>
        <p:spPr>
          <a:xfrm>
            <a:off x="9471369" y="411164"/>
            <a:ext cx="2172943" cy="478023"/>
          </a:xfrm>
          <a:prstGeom prst="rect">
            <a:avLst/>
          </a:prstGeom>
        </p:spPr>
      </p:pic>
      <p:pic>
        <p:nvPicPr>
          <p:cNvPr id="18" name="U.S. Army" descr="U.S. Army">
            <a:extLst>
              <a:ext uri="{FF2B5EF4-FFF2-40B4-BE49-F238E27FC236}">
                <a16:creationId xmlns:a16="http://schemas.microsoft.com/office/drawing/2014/main" id="{1A212188-6451-1451-F930-676E91D60762}"/>
              </a:ext>
            </a:extLst>
          </p:cNvPr>
          <p:cNvPicPr>
            <a:picLocks noChangeAspect="1"/>
          </p:cNvPicPr>
          <p:nvPr userDrawn="1"/>
        </p:nvPicPr>
        <p:blipFill>
          <a:blip r:embed="rId3"/>
          <a:stretch>
            <a:fillRect/>
          </a:stretch>
        </p:blipFill>
        <p:spPr bwMode="black">
          <a:xfrm>
            <a:off x="152824" y="112631"/>
            <a:ext cx="4328160" cy="1225808"/>
          </a:xfrm>
          <a:prstGeom prst="rect">
            <a:avLst/>
          </a:prstGeom>
        </p:spPr>
      </p:pic>
      <p:sp>
        <p:nvSpPr>
          <p:cNvPr id="31" name="Title 1">
            <a:extLst>
              <a:ext uri="{FF2B5EF4-FFF2-40B4-BE49-F238E27FC236}">
                <a16:creationId xmlns:a16="http://schemas.microsoft.com/office/drawing/2014/main" id="{E90FDE2C-3BFA-4029-A807-0938BFAAE1DE}"/>
              </a:ext>
            </a:extLst>
          </p:cNvPr>
          <p:cNvSpPr>
            <a:spLocks noGrp="1"/>
          </p:cNvSpPr>
          <p:nvPr>
            <p:ph type="ctrTitle" hasCustomPrompt="1"/>
          </p:nvPr>
        </p:nvSpPr>
        <p:spPr>
          <a:xfrm>
            <a:off x="738962" y="2220427"/>
            <a:ext cx="8304447" cy="956870"/>
          </a:xfrm>
        </p:spPr>
        <p:txBody>
          <a:bodyPr anchor="t" anchorCtr="0"/>
          <a:lstStyle>
            <a:lvl1pPr algn="l">
              <a:lnSpc>
                <a:spcPct val="80000"/>
              </a:lnSpc>
              <a:defRPr sz="2800"/>
            </a:lvl1pPr>
          </a:lstStyle>
          <a:p>
            <a:r>
              <a:rPr lang="en-US" dirty="0"/>
              <a:t>Presentation title</a:t>
            </a:r>
            <a:br>
              <a:rPr lang="en-US" dirty="0"/>
            </a:br>
            <a:r>
              <a:rPr lang="en-US" dirty="0"/>
              <a:t>PRESENTATION TITLE</a:t>
            </a:r>
            <a:br>
              <a:rPr lang="en-US" dirty="0"/>
            </a:br>
            <a:r>
              <a:rPr lang="en-US" dirty="0"/>
              <a:t>THREE LINES MAX</a:t>
            </a:r>
          </a:p>
        </p:txBody>
      </p:sp>
      <p:sp>
        <p:nvSpPr>
          <p:cNvPr id="2" name="Text Placeholder 30">
            <a:extLst>
              <a:ext uri="{FF2B5EF4-FFF2-40B4-BE49-F238E27FC236}">
                <a16:creationId xmlns:a16="http://schemas.microsoft.com/office/drawing/2014/main" id="{6933D907-0EB9-0282-6682-235FD487C04C}"/>
              </a:ext>
            </a:extLst>
          </p:cNvPr>
          <p:cNvSpPr>
            <a:spLocks noGrp="1"/>
          </p:cNvSpPr>
          <p:nvPr>
            <p:ph type="body" sz="quarter" idx="39" hasCustomPrompt="1"/>
          </p:nvPr>
        </p:nvSpPr>
        <p:spPr>
          <a:xfrm>
            <a:off x="547689" y="5150844"/>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Controlled by: </a:t>
            </a:r>
          </a:p>
        </p:txBody>
      </p:sp>
      <p:sp>
        <p:nvSpPr>
          <p:cNvPr id="4" name="Text Placeholder 30">
            <a:extLst>
              <a:ext uri="{FF2B5EF4-FFF2-40B4-BE49-F238E27FC236}">
                <a16:creationId xmlns:a16="http://schemas.microsoft.com/office/drawing/2014/main" id="{C6858974-DD65-98C3-8A5D-5F1CBA9CC83E}"/>
              </a:ext>
            </a:extLst>
          </p:cNvPr>
          <p:cNvSpPr>
            <a:spLocks noGrp="1"/>
          </p:cNvSpPr>
          <p:nvPr>
            <p:ph type="body" sz="quarter" idx="40" hasCustomPrompt="1"/>
          </p:nvPr>
        </p:nvSpPr>
        <p:spPr>
          <a:xfrm>
            <a:off x="547689" y="4970052"/>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Controlled by: </a:t>
            </a:r>
          </a:p>
        </p:txBody>
      </p:sp>
      <p:sp>
        <p:nvSpPr>
          <p:cNvPr id="5" name="Text Placeholder 30">
            <a:extLst>
              <a:ext uri="{FF2B5EF4-FFF2-40B4-BE49-F238E27FC236}">
                <a16:creationId xmlns:a16="http://schemas.microsoft.com/office/drawing/2014/main" id="{91F4D730-3B11-862C-16CA-769BA4E7C2D8}"/>
              </a:ext>
            </a:extLst>
          </p:cNvPr>
          <p:cNvSpPr>
            <a:spLocks noGrp="1"/>
          </p:cNvSpPr>
          <p:nvPr>
            <p:ph type="body" sz="quarter" idx="41" hasCustomPrompt="1"/>
          </p:nvPr>
        </p:nvSpPr>
        <p:spPr>
          <a:xfrm>
            <a:off x="547689" y="5331636"/>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CUI Category: </a:t>
            </a:r>
          </a:p>
        </p:txBody>
      </p:sp>
      <p:sp>
        <p:nvSpPr>
          <p:cNvPr id="7" name="Text Placeholder 30">
            <a:extLst>
              <a:ext uri="{FF2B5EF4-FFF2-40B4-BE49-F238E27FC236}">
                <a16:creationId xmlns:a16="http://schemas.microsoft.com/office/drawing/2014/main" id="{ABFF6B76-7D88-0BB2-795C-F678ABE314B7}"/>
              </a:ext>
            </a:extLst>
          </p:cNvPr>
          <p:cNvSpPr>
            <a:spLocks noGrp="1"/>
          </p:cNvSpPr>
          <p:nvPr>
            <p:ph type="body" sz="quarter" idx="42" hasCustomPrompt="1"/>
          </p:nvPr>
        </p:nvSpPr>
        <p:spPr>
          <a:xfrm>
            <a:off x="547689" y="5512428"/>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19" name="Text Placeholder 30">
            <a:extLst>
              <a:ext uri="{FF2B5EF4-FFF2-40B4-BE49-F238E27FC236}">
                <a16:creationId xmlns:a16="http://schemas.microsoft.com/office/drawing/2014/main" id="{31D04B3E-0156-7D1F-AE0F-47D9F87CB92C}"/>
              </a:ext>
            </a:extLst>
          </p:cNvPr>
          <p:cNvSpPr>
            <a:spLocks noGrp="1"/>
          </p:cNvSpPr>
          <p:nvPr>
            <p:ph type="body" sz="quarter" idx="43" hasCustomPrompt="1"/>
          </p:nvPr>
        </p:nvSpPr>
        <p:spPr>
          <a:xfrm>
            <a:off x="547689" y="5693220"/>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POC: </a:t>
            </a:r>
          </a:p>
        </p:txBody>
      </p:sp>
    </p:spTree>
    <p:extLst>
      <p:ext uri="{BB962C8B-B14F-4D97-AF65-F5344CB8AC3E}">
        <p14:creationId xmlns:p14="http://schemas.microsoft.com/office/powerpoint/2010/main" val="199027873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8963" y="2235612"/>
            <a:ext cx="8304456" cy="934350"/>
          </a:xfrm>
        </p:spPr>
        <p:txBody>
          <a:bodyPr anchor="t" anchorCtr="0"/>
          <a:lstStyle>
            <a:lvl1pPr algn="l">
              <a:lnSpc>
                <a:spcPct val="80000"/>
              </a:lnSpc>
              <a:defRPr sz="2800"/>
            </a:lvl1pPr>
          </a:lstStyle>
          <a:p>
            <a:r>
              <a:rPr lang="en-US" dirty="0"/>
              <a:t>Presentation title</a:t>
            </a:r>
            <a:br>
              <a:rPr lang="en-US" dirty="0"/>
            </a:br>
            <a:r>
              <a:rPr lang="en-US" dirty="0"/>
              <a:t>PRESENTATION TITLE</a:t>
            </a:r>
            <a:br>
              <a:rPr lang="en-US" dirty="0"/>
            </a:br>
            <a:r>
              <a:rPr lang="en-US" dirty="0"/>
              <a:t>THREE LINES MAX</a:t>
            </a:r>
          </a:p>
        </p:txBody>
      </p:sp>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6DDC931E-8CBE-4A3F-A034-9B6122C6DCDB}" type="datetime3">
              <a:rPr lang="en-US" smtClean="0"/>
              <a:t>22 February 2024</a:t>
            </a:fld>
            <a:endParaRPr lang="en-US" dirty="0"/>
          </a:p>
        </p:txBody>
      </p:sp>
      <p:sp>
        <p:nvSpPr>
          <p:cNvPr id="7" name="Slide Number Placeholder 6">
            <a:extLst>
              <a:ext uri="{FF2B5EF4-FFF2-40B4-BE49-F238E27FC236}">
                <a16:creationId xmlns:a16="http://schemas.microsoft.com/office/drawing/2014/main" id="{BC66A96F-567A-34EC-DC2C-66C406228A96}"/>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9" name="U.S. Army" descr="U.S. Army">
            <a:extLst>
              <a:ext uri="{FF2B5EF4-FFF2-40B4-BE49-F238E27FC236}">
                <a16:creationId xmlns:a16="http://schemas.microsoft.com/office/drawing/2014/main" id="{3D24DE5F-E10F-2E49-62A2-8DB688210616}"/>
              </a:ext>
            </a:extLst>
          </p:cNvPr>
          <p:cNvPicPr>
            <a:picLocks noChangeAspect="1"/>
          </p:cNvPicPr>
          <p:nvPr userDrawn="1"/>
        </p:nvPicPr>
        <p:blipFill>
          <a:blip r:embed="rId2"/>
          <a:stretch>
            <a:fillRect/>
          </a:stretch>
        </p:blipFill>
        <p:spPr bwMode="black">
          <a:xfrm>
            <a:off x="152824" y="112631"/>
            <a:ext cx="4328160" cy="1225808"/>
          </a:xfrm>
          <a:prstGeom prst="rect">
            <a:avLst/>
          </a:prstGeom>
          <a:noFill/>
        </p:spPr>
      </p:pic>
      <p:grpSp>
        <p:nvGrpSpPr>
          <p:cNvPr id="31" name="Group">
            <a:extLst>
              <a:ext uri="{FF2B5EF4-FFF2-40B4-BE49-F238E27FC236}">
                <a16:creationId xmlns:a16="http://schemas.microsoft.com/office/drawing/2014/main" id="{F35259C3-7F44-CEBD-8F33-68A090782615}"/>
              </a:ext>
              <a:ext uri="{C183D7F6-B498-43B3-948B-1728B52AA6E4}">
                <adec:decorative xmlns:adec="http://schemas.microsoft.com/office/drawing/2017/decorative" val="1"/>
              </a:ext>
            </a:extLst>
          </p:cNvPr>
          <p:cNvGrpSpPr/>
          <p:nvPr userDrawn="1"/>
        </p:nvGrpSpPr>
        <p:grpSpPr>
          <a:xfrm>
            <a:off x="548217" y="1974220"/>
            <a:ext cx="8633883" cy="2052280"/>
            <a:chOff x="565848" y="2240280"/>
            <a:chExt cx="8872230" cy="2377440"/>
          </a:xfrm>
        </p:grpSpPr>
        <p:sp>
          <p:nvSpPr>
            <p:cNvPr id="32" name="Rectangle">
              <a:extLst>
                <a:ext uri="{FF2B5EF4-FFF2-40B4-BE49-F238E27FC236}">
                  <a16:creationId xmlns:a16="http://schemas.microsoft.com/office/drawing/2014/main" id="{4B75E082-6432-B50A-AFF8-88B80C165F06}"/>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chemeClr val="tx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200" dirty="0"/>
            </a:p>
          </p:txBody>
        </p:sp>
        <p:cxnSp>
          <p:nvCxnSpPr>
            <p:cNvPr id="33" name="Line">
              <a:extLst>
                <a:ext uri="{FF2B5EF4-FFF2-40B4-BE49-F238E27FC236}">
                  <a16:creationId xmlns:a16="http://schemas.microsoft.com/office/drawing/2014/main" id="{14B17D50-EB81-D2CA-6445-C5818B0858B8}"/>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chemeClr val="tx1"/>
              </a:solidFill>
              <a:miter lim="800000"/>
            </a:ln>
          </p:spPr>
          <p:style>
            <a:lnRef idx="1">
              <a:schemeClr val="accent1"/>
            </a:lnRef>
            <a:fillRef idx="0">
              <a:schemeClr val="accent1"/>
            </a:fillRef>
            <a:effectRef idx="0">
              <a:srgbClr val="000000"/>
            </a:effectRef>
            <a:fontRef idx="minor">
              <a:schemeClr val="lt1"/>
            </a:fontRef>
          </p:style>
        </p:cxnSp>
      </p:grpSp>
      <p:cxnSp>
        <p:nvCxnSpPr>
          <p:cNvPr id="34" name="Line">
            <a:extLst>
              <a:ext uri="{FF2B5EF4-FFF2-40B4-BE49-F238E27FC236}">
                <a16:creationId xmlns:a16="http://schemas.microsoft.com/office/drawing/2014/main" id="{E01BD682-836B-DF66-C872-01CB60079EFB}"/>
              </a:ext>
              <a:ext uri="{C183D7F6-B498-43B3-948B-1728B52AA6E4}">
                <adec:decorative xmlns:adec="http://schemas.microsoft.com/office/drawing/2017/decorative" val="1"/>
              </a:ext>
            </a:extLst>
          </p:cNvPr>
          <p:cNvCxnSpPr>
            <a:cxnSpLocks/>
          </p:cNvCxnSpPr>
          <p:nvPr userDrawn="1"/>
        </p:nvCxnSpPr>
        <p:spPr>
          <a:xfrm>
            <a:off x="6278033" y="3429000"/>
            <a:ext cx="0" cy="5975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42" name="Text Placeholder 30">
            <a:extLst>
              <a:ext uri="{FF2B5EF4-FFF2-40B4-BE49-F238E27FC236}">
                <a16:creationId xmlns:a16="http://schemas.microsoft.com/office/drawing/2014/main" id="{16A49E01-4764-13DF-A951-B0B5E5977DCE}"/>
              </a:ext>
            </a:extLst>
          </p:cNvPr>
          <p:cNvSpPr txBox="1">
            <a:spLocks/>
          </p:cNvSpPr>
          <p:nvPr userDrawn="1"/>
        </p:nvSpPr>
        <p:spPr>
          <a:xfrm>
            <a:off x="547689" y="5150844"/>
            <a:ext cx="1359648" cy="103875"/>
          </a:xfrm>
          <a:prstGeom prst="rect">
            <a:avLst/>
          </a:prstGeom>
          <a:noFill/>
          <a:ln w="3175">
            <a:solidFill>
              <a:schemeClr val="tx1"/>
            </a:solidFill>
          </a:ln>
        </p:spPr>
        <p:txBody>
          <a:bodyPr vert="horz" wrap="square" lIns="91440" tIns="0" rIns="0" bIns="0" spcCol="365760" rtlCol="0" anchor="ctr" anchorCtr="0">
            <a:spAutoFit/>
          </a:bodyPr>
          <a:lstStyle>
            <a:lvl1pPr marL="0" indent="0" algn="l" defTabSz="685800" rtl="0" eaLnBrk="1" latinLnBrk="0" hangingPunct="1">
              <a:lnSpc>
                <a:spcPct val="100000"/>
              </a:lnSpc>
              <a:spcBef>
                <a:spcPts val="0"/>
              </a:spcBef>
              <a:buFont typeface="Arial" panose="020B0604020202020204" pitchFamily="34" charset="0"/>
              <a:buNone/>
              <a:defRPr sz="675" b="0" kern="1200" baseline="0">
                <a:solidFill>
                  <a:schemeClr val="bg1"/>
                </a:solidFill>
                <a:latin typeface="+mn-lt"/>
                <a:ea typeface="+mn-ea"/>
                <a:cs typeface="Arial Bold" panose="020B0704020202020204" pitchFamily="34" charset="0"/>
              </a:defRPr>
            </a:lvl1pPr>
            <a:lvl2pPr marL="342884"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2pPr>
            <a:lvl3pPr marL="685766"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3pPr>
            <a:lvl4pPr marL="1028649"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4pPr>
            <a:lvl5pPr marL="1371532"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5pPr>
            <a:lvl6pPr marL="82296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6pPr>
            <a:lvl7pPr marL="96012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7pPr>
            <a:lvl8pPr marL="109728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8pPr>
            <a:lvl9pPr marL="123444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chemeClr val="tx1"/>
                </a:solidFill>
                <a:effectLst/>
                <a:uLnTx/>
                <a:uFillTx/>
                <a:latin typeface="Arial"/>
                <a:ea typeface="+mn-ea"/>
                <a:cs typeface="Arial Bold" panose="020B0704020202020204" pitchFamily="34" charset="0"/>
              </a:rPr>
              <a:t>Controlled by: </a:t>
            </a:r>
          </a:p>
        </p:txBody>
      </p:sp>
      <p:sp>
        <p:nvSpPr>
          <p:cNvPr id="43" name="Text Placeholder 30">
            <a:extLst>
              <a:ext uri="{FF2B5EF4-FFF2-40B4-BE49-F238E27FC236}">
                <a16:creationId xmlns:a16="http://schemas.microsoft.com/office/drawing/2014/main" id="{11C2DF4D-3795-3DCB-4A0E-BEEDB09CA546}"/>
              </a:ext>
            </a:extLst>
          </p:cNvPr>
          <p:cNvSpPr txBox="1">
            <a:spLocks/>
          </p:cNvSpPr>
          <p:nvPr userDrawn="1"/>
        </p:nvSpPr>
        <p:spPr>
          <a:xfrm>
            <a:off x="547689" y="4970052"/>
            <a:ext cx="1359648" cy="103875"/>
          </a:xfrm>
          <a:prstGeom prst="rect">
            <a:avLst/>
          </a:prstGeom>
          <a:noFill/>
          <a:ln w="3175">
            <a:solidFill>
              <a:schemeClr val="tx1"/>
            </a:solidFill>
          </a:ln>
        </p:spPr>
        <p:txBody>
          <a:bodyPr vert="horz" wrap="square" lIns="91440" tIns="0" rIns="0" bIns="0" spcCol="365760" rtlCol="0" anchor="ctr" anchorCtr="0">
            <a:spAutoFit/>
          </a:bodyPr>
          <a:lstStyle>
            <a:lvl1pPr marL="0" indent="0" algn="l" defTabSz="685800" rtl="0" eaLnBrk="1" latinLnBrk="0" hangingPunct="1">
              <a:lnSpc>
                <a:spcPct val="100000"/>
              </a:lnSpc>
              <a:spcBef>
                <a:spcPts val="0"/>
              </a:spcBef>
              <a:buFont typeface="Arial" panose="020B0604020202020204" pitchFamily="34" charset="0"/>
              <a:buNone/>
              <a:defRPr sz="675" b="0" kern="1200" baseline="0">
                <a:solidFill>
                  <a:schemeClr val="bg1"/>
                </a:solidFill>
                <a:latin typeface="+mn-lt"/>
                <a:ea typeface="+mn-ea"/>
                <a:cs typeface="Arial Bold" panose="020B0704020202020204" pitchFamily="34" charset="0"/>
              </a:defRPr>
            </a:lvl1pPr>
            <a:lvl2pPr marL="342884"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2pPr>
            <a:lvl3pPr marL="685766"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3pPr>
            <a:lvl4pPr marL="1028649"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4pPr>
            <a:lvl5pPr marL="1371532"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5pPr>
            <a:lvl6pPr marL="82296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6pPr>
            <a:lvl7pPr marL="96012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7pPr>
            <a:lvl8pPr marL="109728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8pPr>
            <a:lvl9pPr marL="123444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chemeClr val="tx1"/>
                </a:solidFill>
                <a:effectLst/>
                <a:uLnTx/>
                <a:uFillTx/>
                <a:latin typeface="Arial"/>
                <a:ea typeface="+mn-ea"/>
                <a:cs typeface="Arial Bold" panose="020B0704020202020204" pitchFamily="34" charset="0"/>
              </a:rPr>
              <a:t>Controlled by: </a:t>
            </a:r>
          </a:p>
        </p:txBody>
      </p:sp>
      <p:sp>
        <p:nvSpPr>
          <p:cNvPr id="44" name="Text Placeholder 30">
            <a:extLst>
              <a:ext uri="{FF2B5EF4-FFF2-40B4-BE49-F238E27FC236}">
                <a16:creationId xmlns:a16="http://schemas.microsoft.com/office/drawing/2014/main" id="{74960720-4037-12AB-4D69-B53EE35F57CC}"/>
              </a:ext>
            </a:extLst>
          </p:cNvPr>
          <p:cNvSpPr txBox="1">
            <a:spLocks/>
          </p:cNvSpPr>
          <p:nvPr userDrawn="1"/>
        </p:nvSpPr>
        <p:spPr>
          <a:xfrm>
            <a:off x="547689" y="5331636"/>
            <a:ext cx="1359648" cy="103875"/>
          </a:xfrm>
          <a:prstGeom prst="rect">
            <a:avLst/>
          </a:prstGeom>
          <a:noFill/>
          <a:ln w="3175">
            <a:solidFill>
              <a:schemeClr val="tx1"/>
            </a:solidFill>
          </a:ln>
        </p:spPr>
        <p:txBody>
          <a:bodyPr vert="horz" wrap="square" lIns="91440" tIns="0" rIns="0" bIns="0" spcCol="365760" rtlCol="0" anchor="ctr" anchorCtr="0">
            <a:spAutoFit/>
          </a:bodyPr>
          <a:lstStyle>
            <a:lvl1pPr marL="0" indent="0" algn="l" defTabSz="685800" rtl="0" eaLnBrk="1" latinLnBrk="0" hangingPunct="1">
              <a:lnSpc>
                <a:spcPct val="100000"/>
              </a:lnSpc>
              <a:spcBef>
                <a:spcPts val="0"/>
              </a:spcBef>
              <a:buFont typeface="Arial" panose="020B0604020202020204" pitchFamily="34" charset="0"/>
              <a:buNone/>
              <a:defRPr sz="675" b="0" kern="1200" baseline="0">
                <a:solidFill>
                  <a:schemeClr val="bg1"/>
                </a:solidFill>
                <a:latin typeface="+mn-lt"/>
                <a:ea typeface="+mn-ea"/>
                <a:cs typeface="Arial Bold" panose="020B0704020202020204" pitchFamily="34" charset="0"/>
              </a:defRPr>
            </a:lvl1pPr>
            <a:lvl2pPr marL="342884"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2pPr>
            <a:lvl3pPr marL="685766"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3pPr>
            <a:lvl4pPr marL="1028649"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4pPr>
            <a:lvl5pPr marL="1371532"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5pPr>
            <a:lvl6pPr marL="82296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6pPr>
            <a:lvl7pPr marL="96012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7pPr>
            <a:lvl8pPr marL="109728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8pPr>
            <a:lvl9pPr marL="123444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chemeClr val="tx1"/>
                </a:solidFill>
                <a:effectLst/>
                <a:uLnTx/>
                <a:uFillTx/>
                <a:latin typeface="Arial"/>
                <a:ea typeface="+mn-ea"/>
                <a:cs typeface="Arial Bold" panose="020B0704020202020204" pitchFamily="34" charset="0"/>
              </a:rPr>
              <a:t>CUI Category: </a:t>
            </a:r>
          </a:p>
        </p:txBody>
      </p:sp>
      <p:sp>
        <p:nvSpPr>
          <p:cNvPr id="45" name="Text Placeholder 30">
            <a:extLst>
              <a:ext uri="{FF2B5EF4-FFF2-40B4-BE49-F238E27FC236}">
                <a16:creationId xmlns:a16="http://schemas.microsoft.com/office/drawing/2014/main" id="{7149BA80-BC23-01E9-380D-6034D46B4330}"/>
              </a:ext>
            </a:extLst>
          </p:cNvPr>
          <p:cNvSpPr txBox="1">
            <a:spLocks/>
          </p:cNvSpPr>
          <p:nvPr userDrawn="1"/>
        </p:nvSpPr>
        <p:spPr>
          <a:xfrm>
            <a:off x="547689" y="5512428"/>
            <a:ext cx="1359648" cy="103875"/>
          </a:xfrm>
          <a:prstGeom prst="rect">
            <a:avLst/>
          </a:prstGeom>
          <a:noFill/>
          <a:ln w="3175">
            <a:solidFill>
              <a:schemeClr val="tx1"/>
            </a:solidFill>
          </a:ln>
        </p:spPr>
        <p:txBody>
          <a:bodyPr vert="horz" wrap="square" lIns="91440" tIns="0" rIns="0" bIns="0" spcCol="365760" rtlCol="0" anchor="ctr" anchorCtr="0">
            <a:spAutoFit/>
          </a:bodyPr>
          <a:lstStyle>
            <a:lvl1pPr marL="0" indent="0" algn="l" defTabSz="685800" rtl="0" eaLnBrk="1" latinLnBrk="0" hangingPunct="1">
              <a:lnSpc>
                <a:spcPct val="100000"/>
              </a:lnSpc>
              <a:spcBef>
                <a:spcPts val="0"/>
              </a:spcBef>
              <a:buFont typeface="Arial" panose="020B0604020202020204" pitchFamily="34" charset="0"/>
              <a:buNone/>
              <a:defRPr sz="675" b="0" kern="1200" baseline="0">
                <a:solidFill>
                  <a:schemeClr val="bg1"/>
                </a:solidFill>
                <a:latin typeface="+mn-lt"/>
                <a:ea typeface="+mn-ea"/>
                <a:cs typeface="Arial Bold" panose="020B0704020202020204" pitchFamily="34" charset="0"/>
              </a:defRPr>
            </a:lvl1pPr>
            <a:lvl2pPr marL="342884"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2pPr>
            <a:lvl3pPr marL="685766"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3pPr>
            <a:lvl4pPr marL="1028649"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4pPr>
            <a:lvl5pPr marL="1371532"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5pPr>
            <a:lvl6pPr marL="82296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6pPr>
            <a:lvl7pPr marL="96012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7pPr>
            <a:lvl8pPr marL="109728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8pPr>
            <a:lvl9pPr marL="123444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chemeClr val="tx1"/>
                </a:solidFill>
                <a:effectLst/>
                <a:uLnTx/>
                <a:uFillTx/>
                <a:latin typeface="Arial"/>
                <a:ea typeface="+mn-ea"/>
                <a:cs typeface="Arial Bold" panose="020B0704020202020204" pitchFamily="34" charset="0"/>
              </a:rPr>
              <a:t>Distribution Statement: </a:t>
            </a:r>
          </a:p>
        </p:txBody>
      </p:sp>
      <p:sp>
        <p:nvSpPr>
          <p:cNvPr id="46" name="Text Placeholder 30">
            <a:extLst>
              <a:ext uri="{FF2B5EF4-FFF2-40B4-BE49-F238E27FC236}">
                <a16:creationId xmlns:a16="http://schemas.microsoft.com/office/drawing/2014/main" id="{C7A29FDA-605C-FCC9-063B-1F8F13112A46}"/>
              </a:ext>
            </a:extLst>
          </p:cNvPr>
          <p:cNvSpPr txBox="1">
            <a:spLocks/>
          </p:cNvSpPr>
          <p:nvPr userDrawn="1"/>
        </p:nvSpPr>
        <p:spPr>
          <a:xfrm>
            <a:off x="547689" y="5693220"/>
            <a:ext cx="1359648" cy="103875"/>
          </a:xfrm>
          <a:prstGeom prst="rect">
            <a:avLst/>
          </a:prstGeom>
          <a:noFill/>
          <a:ln w="3175">
            <a:solidFill>
              <a:schemeClr val="tx1"/>
            </a:solidFill>
          </a:ln>
        </p:spPr>
        <p:txBody>
          <a:bodyPr vert="horz" wrap="square" lIns="91440" tIns="0" rIns="0" bIns="0" spcCol="365760" rtlCol="0" anchor="ctr" anchorCtr="0">
            <a:spAutoFit/>
          </a:bodyPr>
          <a:lstStyle>
            <a:lvl1pPr marL="0" indent="0" algn="l" defTabSz="685800" rtl="0" eaLnBrk="1" latinLnBrk="0" hangingPunct="1">
              <a:lnSpc>
                <a:spcPct val="100000"/>
              </a:lnSpc>
              <a:spcBef>
                <a:spcPts val="0"/>
              </a:spcBef>
              <a:buFont typeface="Arial" panose="020B0604020202020204" pitchFamily="34" charset="0"/>
              <a:buNone/>
              <a:defRPr sz="675" b="0" kern="1200" baseline="0">
                <a:solidFill>
                  <a:schemeClr val="bg1"/>
                </a:solidFill>
                <a:latin typeface="+mn-lt"/>
                <a:ea typeface="+mn-ea"/>
                <a:cs typeface="Arial Bold" panose="020B0704020202020204" pitchFamily="34" charset="0"/>
              </a:defRPr>
            </a:lvl1pPr>
            <a:lvl2pPr marL="342884"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2pPr>
            <a:lvl3pPr marL="685766"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3pPr>
            <a:lvl4pPr marL="1028649"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4pPr>
            <a:lvl5pPr marL="1371532" indent="0" algn="l" defTabSz="685800" rtl="0" eaLnBrk="1" latinLnBrk="0" hangingPunct="1">
              <a:lnSpc>
                <a:spcPct val="95000"/>
              </a:lnSpc>
              <a:spcBef>
                <a:spcPts val="375"/>
              </a:spcBef>
              <a:buFont typeface="Arial" panose="020B0604020202020204" pitchFamily="34" charset="0"/>
              <a:buNone/>
              <a:defRPr sz="750" kern="1200">
                <a:solidFill>
                  <a:schemeClr val="tx1"/>
                </a:solidFill>
                <a:latin typeface="Arial Bold" panose="020B0704020202020204" pitchFamily="34" charset="0"/>
                <a:ea typeface="+mn-ea"/>
                <a:cs typeface="Arial Bold" panose="020B0704020202020204" pitchFamily="34" charset="0"/>
              </a:defRPr>
            </a:lvl5pPr>
            <a:lvl6pPr marL="82296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6pPr>
            <a:lvl7pPr marL="96012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7pPr>
            <a:lvl8pPr marL="109728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8pPr>
            <a:lvl9pPr marL="123444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chemeClr val="tx1"/>
                </a:solidFill>
                <a:effectLst/>
                <a:uLnTx/>
                <a:uFillTx/>
                <a:latin typeface="Arial"/>
                <a:ea typeface="+mn-ea"/>
                <a:cs typeface="Arial Bold" panose="020B0704020202020204" pitchFamily="34" charset="0"/>
              </a:rPr>
              <a:t>POC: </a:t>
            </a:r>
          </a:p>
        </p:txBody>
      </p:sp>
      <p:sp>
        <p:nvSpPr>
          <p:cNvPr id="52" name="Text Placeholder 30">
            <a:extLst>
              <a:ext uri="{FF2B5EF4-FFF2-40B4-BE49-F238E27FC236}">
                <a16:creationId xmlns:a16="http://schemas.microsoft.com/office/drawing/2014/main" id="{A71DC87E-AE09-DB0E-B11A-61EF47745E70}"/>
              </a:ext>
            </a:extLst>
          </p:cNvPr>
          <p:cNvSpPr>
            <a:spLocks noGrp="1"/>
          </p:cNvSpPr>
          <p:nvPr>
            <p:ph type="body" sz="quarter" idx="44"/>
          </p:nvPr>
        </p:nvSpPr>
        <p:spPr>
          <a:xfrm>
            <a:off x="1981201" y="5150844"/>
            <a:ext cx="3124935" cy="103875"/>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tx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53" name="Text Placeholder 30">
            <a:extLst>
              <a:ext uri="{FF2B5EF4-FFF2-40B4-BE49-F238E27FC236}">
                <a16:creationId xmlns:a16="http://schemas.microsoft.com/office/drawing/2014/main" id="{299946FC-BC7B-A2AF-43C2-16E531CD039B}"/>
              </a:ext>
            </a:extLst>
          </p:cNvPr>
          <p:cNvSpPr>
            <a:spLocks noGrp="1"/>
          </p:cNvSpPr>
          <p:nvPr>
            <p:ph type="body" sz="quarter" idx="45"/>
          </p:nvPr>
        </p:nvSpPr>
        <p:spPr>
          <a:xfrm>
            <a:off x="1981201" y="4970052"/>
            <a:ext cx="3124935" cy="103875"/>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tx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54" name="Text Placeholder 30">
            <a:extLst>
              <a:ext uri="{FF2B5EF4-FFF2-40B4-BE49-F238E27FC236}">
                <a16:creationId xmlns:a16="http://schemas.microsoft.com/office/drawing/2014/main" id="{7DD8C82D-0469-0650-70CE-9CCF0E127D95}"/>
              </a:ext>
            </a:extLst>
          </p:cNvPr>
          <p:cNvSpPr>
            <a:spLocks noGrp="1"/>
          </p:cNvSpPr>
          <p:nvPr>
            <p:ph type="body" sz="quarter" idx="46"/>
          </p:nvPr>
        </p:nvSpPr>
        <p:spPr>
          <a:xfrm>
            <a:off x="1981201" y="5331636"/>
            <a:ext cx="3124935" cy="103875"/>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tx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55" name="Text Placeholder 30">
            <a:extLst>
              <a:ext uri="{FF2B5EF4-FFF2-40B4-BE49-F238E27FC236}">
                <a16:creationId xmlns:a16="http://schemas.microsoft.com/office/drawing/2014/main" id="{8C5C77BC-0973-CA62-5CF0-C13C47A44B69}"/>
              </a:ext>
            </a:extLst>
          </p:cNvPr>
          <p:cNvSpPr>
            <a:spLocks noGrp="1"/>
          </p:cNvSpPr>
          <p:nvPr>
            <p:ph type="body" sz="quarter" idx="47"/>
          </p:nvPr>
        </p:nvSpPr>
        <p:spPr>
          <a:xfrm>
            <a:off x="1981201" y="5512428"/>
            <a:ext cx="3124935" cy="103875"/>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tx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56" name="Text Placeholder 30">
            <a:extLst>
              <a:ext uri="{FF2B5EF4-FFF2-40B4-BE49-F238E27FC236}">
                <a16:creationId xmlns:a16="http://schemas.microsoft.com/office/drawing/2014/main" id="{767366C1-03C5-2B3B-1B93-24B7A478DC61}"/>
              </a:ext>
            </a:extLst>
          </p:cNvPr>
          <p:cNvSpPr>
            <a:spLocks noGrp="1"/>
          </p:cNvSpPr>
          <p:nvPr>
            <p:ph type="body" sz="quarter" idx="48"/>
          </p:nvPr>
        </p:nvSpPr>
        <p:spPr>
          <a:xfrm>
            <a:off x="1981201" y="5693220"/>
            <a:ext cx="3124935" cy="103875"/>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tx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5" name="Subtitle 2">
            <a:extLst>
              <a:ext uri="{FF2B5EF4-FFF2-40B4-BE49-F238E27FC236}">
                <a16:creationId xmlns:a16="http://schemas.microsoft.com/office/drawing/2014/main" id="{8FAB37C4-1A96-A95D-6213-4401B7B2BDF6}"/>
              </a:ext>
            </a:extLst>
          </p:cNvPr>
          <p:cNvSpPr>
            <a:spLocks noGrp="1"/>
          </p:cNvSpPr>
          <p:nvPr>
            <p:ph type="subTitle" idx="1" hasCustomPrompt="1"/>
          </p:nvPr>
        </p:nvSpPr>
        <p:spPr>
          <a:xfrm>
            <a:off x="738967" y="3511414"/>
            <a:ext cx="5395527" cy="457200"/>
          </a:xfrm>
        </p:spPr>
        <p:txBody>
          <a:bodyPr anchor="ctr" anchorCtr="0"/>
          <a:lstStyle>
            <a:lvl1pPr marL="0" indent="0" algn="l">
              <a:spcBef>
                <a:spcPts val="0"/>
              </a:spcBef>
              <a:buNone/>
              <a:defRPr sz="900" b="1">
                <a:solidFill>
                  <a:schemeClr val="tx2"/>
                </a:solidFill>
              </a:defRPr>
            </a:lvl1pPr>
            <a:lvl2pPr marL="0" indent="0" algn="l">
              <a:spcBef>
                <a:spcPts val="0"/>
              </a:spcBef>
              <a:buNone/>
              <a:defRPr sz="900" b="1">
                <a:solidFill>
                  <a:schemeClr val="tx2"/>
                </a:solidFill>
              </a:defRPr>
            </a:lvl2pPr>
            <a:lvl3pPr marL="0" indent="0" algn="l">
              <a:spcBef>
                <a:spcPts val="0"/>
              </a:spcBef>
              <a:buNone/>
              <a:defRPr sz="900" b="1">
                <a:solidFill>
                  <a:schemeClr val="tx2"/>
                </a:solidFill>
              </a:defRPr>
            </a:lvl3pPr>
            <a:lvl4pPr marL="0" indent="0" algn="l">
              <a:spcBef>
                <a:spcPts val="0"/>
              </a:spcBef>
              <a:buNone/>
              <a:defRPr sz="900" b="1">
                <a:solidFill>
                  <a:schemeClr val="tx2"/>
                </a:solidFill>
              </a:defRPr>
            </a:lvl4pPr>
            <a:lvl5pPr marL="0" indent="0" algn="l">
              <a:spcBef>
                <a:spcPts val="0"/>
              </a:spcBef>
              <a:buNone/>
              <a:defRPr sz="900" b="1">
                <a:solidFill>
                  <a:schemeClr val="tx2"/>
                </a:solidFill>
              </a:defRPr>
            </a:lvl5pPr>
            <a:lvl6pPr marL="0" indent="0" algn="l">
              <a:spcBef>
                <a:spcPts val="0"/>
              </a:spcBef>
              <a:buNone/>
              <a:defRPr sz="900" b="1">
                <a:solidFill>
                  <a:schemeClr val="tx2"/>
                </a:solidFill>
              </a:defRPr>
            </a:lvl6pPr>
            <a:lvl7pPr marL="0" indent="0" algn="l">
              <a:spcBef>
                <a:spcPts val="0"/>
              </a:spcBef>
              <a:buNone/>
              <a:defRPr sz="900" b="1">
                <a:solidFill>
                  <a:schemeClr val="tx2"/>
                </a:solidFill>
              </a:defRPr>
            </a:lvl7pPr>
            <a:lvl8pPr marL="0" indent="0" algn="l">
              <a:spcBef>
                <a:spcPts val="0"/>
              </a:spcBef>
              <a:buNone/>
              <a:defRPr sz="900" b="1">
                <a:solidFill>
                  <a:schemeClr val="tx2"/>
                </a:solidFill>
              </a:defRPr>
            </a:lvl8pPr>
            <a:lvl9pPr marL="0" indent="0" algn="l">
              <a:spcBef>
                <a:spcPts val="0"/>
              </a:spcBef>
              <a:buNone/>
              <a:defRPr sz="900" b="1">
                <a:solidFill>
                  <a:schemeClr val="tx2"/>
                </a:solidFill>
              </a:defRPr>
            </a:lvl9pPr>
          </a:lstStyle>
          <a:p>
            <a:r>
              <a:rPr lang="en-US" dirty="0"/>
              <a:t>[Presentation subtitle/description]</a:t>
            </a:r>
          </a:p>
        </p:txBody>
      </p:sp>
      <p:sp>
        <p:nvSpPr>
          <p:cNvPr id="6" name="Text Placeholder 3">
            <a:extLst>
              <a:ext uri="{FF2B5EF4-FFF2-40B4-BE49-F238E27FC236}">
                <a16:creationId xmlns:a16="http://schemas.microsoft.com/office/drawing/2014/main" id="{CAC56EF4-9E72-D033-D5D7-CF4B9FDEE1A6}"/>
              </a:ext>
            </a:extLst>
          </p:cNvPr>
          <p:cNvSpPr>
            <a:spLocks noGrp="1"/>
          </p:cNvSpPr>
          <p:nvPr>
            <p:ph type="body" sz="quarter" idx="10" hasCustomPrompt="1"/>
          </p:nvPr>
        </p:nvSpPr>
        <p:spPr>
          <a:xfrm>
            <a:off x="6411860" y="3511414"/>
            <a:ext cx="2631557" cy="457200"/>
          </a:xfrm>
        </p:spPr>
        <p:txBody>
          <a:bodyPr anchor="ctr" anchorCtr="0"/>
          <a:lstStyle>
            <a:lvl1pPr marL="0" indent="0" algn="ctr">
              <a:lnSpc>
                <a:spcPct val="80000"/>
              </a:lnSpc>
              <a:spcBef>
                <a:spcPts val="0"/>
              </a:spcBef>
              <a:buFontTx/>
              <a:buNone/>
              <a:defRPr sz="1050" b="1" cap="all" baseline="0">
                <a:solidFill>
                  <a:schemeClr val="tx2"/>
                </a:solidFill>
              </a:defRPr>
            </a:lvl1pPr>
            <a:lvl2pPr marL="0" indent="0" algn="ctr">
              <a:lnSpc>
                <a:spcPct val="80000"/>
              </a:lnSpc>
              <a:spcBef>
                <a:spcPts val="0"/>
              </a:spcBef>
              <a:buFontTx/>
              <a:buNone/>
              <a:defRPr sz="1050" b="1" cap="all" baseline="0">
                <a:solidFill>
                  <a:schemeClr val="tx2"/>
                </a:solidFill>
              </a:defRPr>
            </a:lvl2pPr>
            <a:lvl3pPr marL="0" indent="0" algn="ctr">
              <a:lnSpc>
                <a:spcPct val="80000"/>
              </a:lnSpc>
              <a:spcBef>
                <a:spcPts val="0"/>
              </a:spcBef>
              <a:buFontTx/>
              <a:buNone/>
              <a:defRPr sz="1050" b="1" cap="all" baseline="0">
                <a:solidFill>
                  <a:schemeClr val="tx2"/>
                </a:solidFill>
              </a:defRPr>
            </a:lvl3pPr>
            <a:lvl4pPr marL="0" indent="0" algn="ctr">
              <a:lnSpc>
                <a:spcPct val="80000"/>
              </a:lnSpc>
              <a:spcBef>
                <a:spcPts val="0"/>
              </a:spcBef>
              <a:buFontTx/>
              <a:buNone/>
              <a:defRPr sz="1050" b="1" cap="all" baseline="0">
                <a:solidFill>
                  <a:schemeClr val="tx2"/>
                </a:solidFill>
              </a:defRPr>
            </a:lvl4pPr>
            <a:lvl5pPr marL="0" indent="0" algn="ctr">
              <a:lnSpc>
                <a:spcPct val="80000"/>
              </a:lnSpc>
              <a:spcBef>
                <a:spcPts val="0"/>
              </a:spcBef>
              <a:buFontTx/>
              <a:buNone/>
              <a:defRPr sz="1050" b="1" cap="all" baseline="0">
                <a:solidFill>
                  <a:schemeClr val="tx2"/>
                </a:solidFill>
              </a:defRPr>
            </a:lvl5pPr>
            <a:lvl6pPr marL="0" indent="0" algn="ctr">
              <a:lnSpc>
                <a:spcPct val="80000"/>
              </a:lnSpc>
              <a:spcBef>
                <a:spcPts val="0"/>
              </a:spcBef>
              <a:buFontTx/>
              <a:buNone/>
              <a:defRPr sz="1050" b="1" cap="all" baseline="0">
                <a:solidFill>
                  <a:schemeClr val="tx2"/>
                </a:solidFill>
              </a:defRPr>
            </a:lvl6pPr>
            <a:lvl7pPr marL="0" indent="0" algn="ctr">
              <a:lnSpc>
                <a:spcPct val="80000"/>
              </a:lnSpc>
              <a:spcBef>
                <a:spcPts val="0"/>
              </a:spcBef>
              <a:buFontTx/>
              <a:buNone/>
              <a:defRPr sz="1050" b="1" cap="all" baseline="0">
                <a:solidFill>
                  <a:schemeClr val="tx2"/>
                </a:solidFill>
              </a:defRPr>
            </a:lvl7pPr>
            <a:lvl8pPr marL="0" indent="0" algn="ctr">
              <a:lnSpc>
                <a:spcPct val="80000"/>
              </a:lnSpc>
              <a:spcBef>
                <a:spcPts val="0"/>
              </a:spcBef>
              <a:buFontTx/>
              <a:buNone/>
              <a:defRPr sz="1050" b="1" cap="all" baseline="0">
                <a:solidFill>
                  <a:schemeClr val="tx2"/>
                </a:solidFill>
              </a:defRPr>
            </a:lvl8pPr>
            <a:lvl9pPr marL="0" indent="0" algn="ctr">
              <a:lnSpc>
                <a:spcPct val="80000"/>
              </a:lnSpc>
              <a:spcBef>
                <a:spcPts val="0"/>
              </a:spcBef>
              <a:buFontTx/>
              <a:buNone/>
              <a:defRPr sz="105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22673042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8963" y="2229780"/>
            <a:ext cx="8304456" cy="946008"/>
          </a:xfrm>
        </p:spPr>
        <p:txBody>
          <a:bodyPr anchor="t" anchorCtr="0"/>
          <a:lstStyle>
            <a:lvl1pPr algn="l">
              <a:lnSpc>
                <a:spcPct val="80000"/>
              </a:lnSpc>
              <a:defRPr sz="2800"/>
            </a:lvl1pPr>
          </a:lstStyle>
          <a:p>
            <a:r>
              <a:rPr lang="en-US" dirty="0"/>
              <a:t>Presentation title</a:t>
            </a:r>
            <a:br>
              <a:rPr lang="en-US" dirty="0"/>
            </a:br>
            <a:r>
              <a:rPr lang="en-US" dirty="0"/>
              <a:t>PRESENTATION TITLE</a:t>
            </a:r>
            <a:br>
              <a:rPr lang="en-US" dirty="0"/>
            </a:br>
            <a:r>
              <a:rPr lang="en-US" dirty="0"/>
              <a:t>THREE LINES MAX</a:t>
            </a:r>
          </a:p>
        </p:txBody>
      </p:sp>
      <p:sp>
        <p:nvSpPr>
          <p:cNvPr id="20" name="Date Placeholder 19">
            <a:extLst>
              <a:ext uri="{FF2B5EF4-FFF2-40B4-BE49-F238E27FC236}">
                <a16:creationId xmlns:a16="http://schemas.microsoft.com/office/drawing/2014/main" id="{F9D3AB9C-26E9-8E88-3B55-B4A5EC7C31F2}"/>
              </a:ext>
            </a:extLst>
          </p:cNvPr>
          <p:cNvSpPr>
            <a:spLocks noGrp="1"/>
          </p:cNvSpPr>
          <p:nvPr>
            <p:ph type="dt" sz="half" idx="49"/>
          </p:nvPr>
        </p:nvSpPr>
        <p:spPr/>
        <p:txBody>
          <a:bodyPr/>
          <a:lstStyle>
            <a:lvl1pPr>
              <a:defRPr sz="600"/>
            </a:lvl1pPr>
          </a:lstStyle>
          <a:p>
            <a:fld id="{D41656AB-D2E1-472E-8B95-0DF5C6E1D623}" type="datetime3">
              <a:rPr lang="en-US" smtClean="0"/>
              <a:pPr/>
              <a:t>22 February 2024</a:t>
            </a:fld>
            <a:endParaRPr lang="en-US" dirty="0"/>
          </a:p>
        </p:txBody>
      </p:sp>
      <p:sp>
        <p:nvSpPr>
          <p:cNvPr id="21" name="Slide Number Placeholder 20">
            <a:extLst>
              <a:ext uri="{FF2B5EF4-FFF2-40B4-BE49-F238E27FC236}">
                <a16:creationId xmlns:a16="http://schemas.microsoft.com/office/drawing/2014/main" id="{CF1316F0-9F13-53EA-1597-09232B2FF1AB}"/>
              </a:ext>
            </a:extLst>
          </p:cNvPr>
          <p:cNvSpPr>
            <a:spLocks noGrp="1"/>
          </p:cNvSpPr>
          <p:nvPr>
            <p:ph type="sldNum" sz="quarter" idx="50"/>
          </p:nvPr>
        </p:nvSpPr>
        <p:spPr/>
        <p:txBody>
          <a:bodyPr/>
          <a:lstStyle>
            <a:lvl1pPr>
              <a:defRPr sz="600"/>
            </a:lvl1pPr>
          </a:lstStyle>
          <a:p>
            <a:fld id="{64E5BE4B-2FBF-4174-9E62-85FAD1CB43A6}" type="slidenum">
              <a:rPr lang="en-US" smtClean="0"/>
              <a:pPr/>
              <a:t>‹#›</a:t>
            </a:fld>
            <a:endParaRPr lang="en-US" dirty="0"/>
          </a:p>
        </p:txBody>
      </p:sp>
      <p:pic>
        <p:nvPicPr>
          <p:cNvPr id="6" name="U.S. Army" descr="U.S. Army">
            <a:extLst>
              <a:ext uri="{FF2B5EF4-FFF2-40B4-BE49-F238E27FC236}">
                <a16:creationId xmlns:a16="http://schemas.microsoft.com/office/drawing/2014/main" id="{6C3F6CDF-C35D-DE21-148A-043CF64A6C36}"/>
              </a:ext>
            </a:extLst>
          </p:cNvPr>
          <p:cNvPicPr>
            <a:picLocks noChangeAspect="1"/>
          </p:cNvPicPr>
          <p:nvPr userDrawn="1"/>
        </p:nvPicPr>
        <p:blipFill>
          <a:blip r:embed="rId3"/>
          <a:stretch>
            <a:fillRect/>
          </a:stretch>
        </p:blipFill>
        <p:spPr bwMode="black">
          <a:xfrm>
            <a:off x="152824" y="112631"/>
            <a:ext cx="4328160" cy="1225808"/>
          </a:xfrm>
          <a:prstGeom prst="rect">
            <a:avLst/>
          </a:prstGeom>
        </p:spPr>
      </p:pic>
      <p:grpSp>
        <p:nvGrpSpPr>
          <p:cNvPr id="16" name="Group">
            <a:extLst>
              <a:ext uri="{FF2B5EF4-FFF2-40B4-BE49-F238E27FC236}">
                <a16:creationId xmlns:a16="http://schemas.microsoft.com/office/drawing/2014/main" id="{2DA88C30-9D65-24E7-4CDD-1978B75FB839}"/>
              </a:ext>
              <a:ext uri="{C183D7F6-B498-43B3-948B-1728B52AA6E4}">
                <adec:decorative xmlns:adec="http://schemas.microsoft.com/office/drawing/2017/decorative" val="1"/>
              </a:ext>
            </a:extLst>
          </p:cNvPr>
          <p:cNvGrpSpPr/>
          <p:nvPr userDrawn="1"/>
        </p:nvGrpSpPr>
        <p:grpSpPr>
          <a:xfrm>
            <a:off x="548217" y="1974220"/>
            <a:ext cx="8633883" cy="2052280"/>
            <a:chOff x="565848" y="2240280"/>
            <a:chExt cx="8872230" cy="2377440"/>
          </a:xfrm>
        </p:grpSpPr>
        <p:sp>
          <p:nvSpPr>
            <p:cNvPr id="17" name="Rectangle">
              <a:extLst>
                <a:ext uri="{FF2B5EF4-FFF2-40B4-BE49-F238E27FC236}">
                  <a16:creationId xmlns:a16="http://schemas.microsoft.com/office/drawing/2014/main" id="{AD52ABAD-6561-0244-4FAF-E4C25612937E}"/>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200" dirty="0"/>
            </a:p>
          </p:txBody>
        </p:sp>
        <p:cxnSp>
          <p:nvCxnSpPr>
            <p:cNvPr id="18" name="Line">
              <a:extLst>
                <a:ext uri="{FF2B5EF4-FFF2-40B4-BE49-F238E27FC236}">
                  <a16:creationId xmlns:a16="http://schemas.microsoft.com/office/drawing/2014/main" id="{13BDD687-00A3-F57C-319F-30EEF14E51B0}"/>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cxnSp>
        <p:nvCxnSpPr>
          <p:cNvPr id="19" name="Line">
            <a:extLst>
              <a:ext uri="{FF2B5EF4-FFF2-40B4-BE49-F238E27FC236}">
                <a16:creationId xmlns:a16="http://schemas.microsoft.com/office/drawing/2014/main" id="{E4CA706B-FC51-DE84-2FA8-FD45A6BB96E2}"/>
              </a:ext>
              <a:ext uri="{C183D7F6-B498-43B3-948B-1728B52AA6E4}">
                <adec:decorative xmlns:adec="http://schemas.microsoft.com/office/drawing/2017/decorative" val="1"/>
              </a:ext>
            </a:extLst>
          </p:cNvPr>
          <p:cNvCxnSpPr>
            <a:cxnSpLocks/>
          </p:cNvCxnSpPr>
          <p:nvPr userDrawn="1"/>
        </p:nvCxnSpPr>
        <p:spPr>
          <a:xfrm>
            <a:off x="6278033" y="3429000"/>
            <a:ext cx="0" cy="5975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pic>
        <p:nvPicPr>
          <p:cNvPr id="3" name="Picture 2">
            <a:extLst>
              <a:ext uri="{FF2B5EF4-FFF2-40B4-BE49-F238E27FC236}">
                <a16:creationId xmlns:a16="http://schemas.microsoft.com/office/drawing/2014/main" id="{8BC3D2CB-7E1E-C247-F77E-BCB7B55731D2}"/>
              </a:ext>
            </a:extLst>
          </p:cNvPr>
          <p:cNvPicPr>
            <a:picLocks noChangeAspect="1"/>
          </p:cNvPicPr>
          <p:nvPr userDrawn="1"/>
        </p:nvPicPr>
        <p:blipFill>
          <a:blip r:embed="rId4"/>
          <a:srcRect/>
          <a:stretch/>
        </p:blipFill>
        <p:spPr>
          <a:xfrm>
            <a:off x="9471369" y="411164"/>
            <a:ext cx="2172943" cy="478023"/>
          </a:xfrm>
          <a:prstGeom prst="rect">
            <a:avLst/>
          </a:prstGeom>
        </p:spPr>
      </p:pic>
      <p:sp>
        <p:nvSpPr>
          <p:cNvPr id="5" name="Text Placeholder 30">
            <a:extLst>
              <a:ext uri="{FF2B5EF4-FFF2-40B4-BE49-F238E27FC236}">
                <a16:creationId xmlns:a16="http://schemas.microsoft.com/office/drawing/2014/main" id="{5D04C157-CE3B-B0C5-6BD5-424BE692E281}"/>
              </a:ext>
            </a:extLst>
          </p:cNvPr>
          <p:cNvSpPr>
            <a:spLocks noGrp="1"/>
          </p:cNvSpPr>
          <p:nvPr>
            <p:ph type="body" sz="quarter" idx="39" hasCustomPrompt="1"/>
          </p:nvPr>
        </p:nvSpPr>
        <p:spPr>
          <a:xfrm>
            <a:off x="547689" y="5150844"/>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Controlled by: </a:t>
            </a:r>
          </a:p>
        </p:txBody>
      </p:sp>
      <p:sp>
        <p:nvSpPr>
          <p:cNvPr id="11" name="Text Placeholder 30">
            <a:extLst>
              <a:ext uri="{FF2B5EF4-FFF2-40B4-BE49-F238E27FC236}">
                <a16:creationId xmlns:a16="http://schemas.microsoft.com/office/drawing/2014/main" id="{2A4FEA0C-6134-EB9B-3084-E720FE0A11C2}"/>
              </a:ext>
            </a:extLst>
          </p:cNvPr>
          <p:cNvSpPr>
            <a:spLocks noGrp="1"/>
          </p:cNvSpPr>
          <p:nvPr>
            <p:ph type="body" sz="quarter" idx="40" hasCustomPrompt="1"/>
          </p:nvPr>
        </p:nvSpPr>
        <p:spPr>
          <a:xfrm>
            <a:off x="547689" y="4970052"/>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Controlled by: </a:t>
            </a:r>
          </a:p>
        </p:txBody>
      </p:sp>
      <p:sp>
        <p:nvSpPr>
          <p:cNvPr id="12" name="Text Placeholder 30">
            <a:extLst>
              <a:ext uri="{FF2B5EF4-FFF2-40B4-BE49-F238E27FC236}">
                <a16:creationId xmlns:a16="http://schemas.microsoft.com/office/drawing/2014/main" id="{D9946A8D-91F8-2257-010A-028BB6BF0567}"/>
              </a:ext>
            </a:extLst>
          </p:cNvPr>
          <p:cNvSpPr>
            <a:spLocks noGrp="1"/>
          </p:cNvSpPr>
          <p:nvPr>
            <p:ph type="body" sz="quarter" idx="41" hasCustomPrompt="1"/>
          </p:nvPr>
        </p:nvSpPr>
        <p:spPr>
          <a:xfrm>
            <a:off x="547689" y="5331636"/>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CUI Category: </a:t>
            </a:r>
          </a:p>
        </p:txBody>
      </p:sp>
      <p:sp>
        <p:nvSpPr>
          <p:cNvPr id="14" name="Text Placeholder 30">
            <a:extLst>
              <a:ext uri="{FF2B5EF4-FFF2-40B4-BE49-F238E27FC236}">
                <a16:creationId xmlns:a16="http://schemas.microsoft.com/office/drawing/2014/main" id="{F854A601-7DCD-35A9-D24E-839EE1DFFE84}"/>
              </a:ext>
            </a:extLst>
          </p:cNvPr>
          <p:cNvSpPr>
            <a:spLocks noGrp="1"/>
          </p:cNvSpPr>
          <p:nvPr>
            <p:ph type="body" sz="quarter" idx="42" hasCustomPrompt="1"/>
          </p:nvPr>
        </p:nvSpPr>
        <p:spPr>
          <a:xfrm>
            <a:off x="547689" y="5512428"/>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15" name="Text Placeholder 30">
            <a:extLst>
              <a:ext uri="{FF2B5EF4-FFF2-40B4-BE49-F238E27FC236}">
                <a16:creationId xmlns:a16="http://schemas.microsoft.com/office/drawing/2014/main" id="{E2FDBB44-86A0-8F3F-2691-549D3073F3D6}"/>
              </a:ext>
            </a:extLst>
          </p:cNvPr>
          <p:cNvSpPr>
            <a:spLocks noGrp="1"/>
          </p:cNvSpPr>
          <p:nvPr>
            <p:ph type="body" sz="quarter" idx="43" hasCustomPrompt="1"/>
          </p:nvPr>
        </p:nvSpPr>
        <p:spPr>
          <a:xfrm>
            <a:off x="547689" y="5693220"/>
            <a:ext cx="1359648" cy="103875"/>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r>
              <a:rPr lang="en-US" dirty="0"/>
              <a:t>POC: </a:t>
            </a:r>
          </a:p>
        </p:txBody>
      </p:sp>
      <p:sp>
        <p:nvSpPr>
          <p:cNvPr id="31" name="Text Placeholder 30">
            <a:extLst>
              <a:ext uri="{FF2B5EF4-FFF2-40B4-BE49-F238E27FC236}">
                <a16:creationId xmlns:a16="http://schemas.microsoft.com/office/drawing/2014/main" id="{B28D4742-FFD7-6246-A07A-367C3637FDAF}"/>
              </a:ext>
            </a:extLst>
          </p:cNvPr>
          <p:cNvSpPr>
            <a:spLocks noGrp="1"/>
          </p:cNvSpPr>
          <p:nvPr>
            <p:ph type="body" sz="quarter" idx="44"/>
          </p:nvPr>
        </p:nvSpPr>
        <p:spPr>
          <a:xfrm>
            <a:off x="1981201" y="5150844"/>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32" name="Text Placeholder 30">
            <a:extLst>
              <a:ext uri="{FF2B5EF4-FFF2-40B4-BE49-F238E27FC236}">
                <a16:creationId xmlns:a16="http://schemas.microsoft.com/office/drawing/2014/main" id="{D3A45632-5A87-12A7-0023-8A8650018CDC}"/>
              </a:ext>
            </a:extLst>
          </p:cNvPr>
          <p:cNvSpPr>
            <a:spLocks noGrp="1"/>
          </p:cNvSpPr>
          <p:nvPr>
            <p:ph type="body" sz="quarter" idx="45"/>
          </p:nvPr>
        </p:nvSpPr>
        <p:spPr>
          <a:xfrm>
            <a:off x="1981201" y="4970052"/>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33" name="Text Placeholder 30">
            <a:extLst>
              <a:ext uri="{FF2B5EF4-FFF2-40B4-BE49-F238E27FC236}">
                <a16:creationId xmlns:a16="http://schemas.microsoft.com/office/drawing/2014/main" id="{8151109C-AB60-1F7F-1AD1-8DFE4F3EB7C6}"/>
              </a:ext>
            </a:extLst>
          </p:cNvPr>
          <p:cNvSpPr>
            <a:spLocks noGrp="1"/>
          </p:cNvSpPr>
          <p:nvPr>
            <p:ph type="body" sz="quarter" idx="46"/>
          </p:nvPr>
        </p:nvSpPr>
        <p:spPr>
          <a:xfrm>
            <a:off x="1981201" y="5331636"/>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34" name="Text Placeholder 30">
            <a:extLst>
              <a:ext uri="{FF2B5EF4-FFF2-40B4-BE49-F238E27FC236}">
                <a16:creationId xmlns:a16="http://schemas.microsoft.com/office/drawing/2014/main" id="{CB4A63BD-A7EF-A8D8-A59D-19AA73F2CCCD}"/>
              </a:ext>
            </a:extLst>
          </p:cNvPr>
          <p:cNvSpPr>
            <a:spLocks noGrp="1"/>
          </p:cNvSpPr>
          <p:nvPr>
            <p:ph type="body" sz="quarter" idx="47"/>
          </p:nvPr>
        </p:nvSpPr>
        <p:spPr>
          <a:xfrm>
            <a:off x="1981201" y="5512428"/>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35" name="Text Placeholder 30">
            <a:extLst>
              <a:ext uri="{FF2B5EF4-FFF2-40B4-BE49-F238E27FC236}">
                <a16:creationId xmlns:a16="http://schemas.microsoft.com/office/drawing/2014/main" id="{AE589BC9-11AC-0E4F-8517-4C64A384FEEC}"/>
              </a:ext>
            </a:extLst>
          </p:cNvPr>
          <p:cNvSpPr>
            <a:spLocks noGrp="1"/>
          </p:cNvSpPr>
          <p:nvPr>
            <p:ph type="body" sz="quarter" idx="48"/>
          </p:nvPr>
        </p:nvSpPr>
        <p:spPr>
          <a:xfrm>
            <a:off x="1981201" y="5693220"/>
            <a:ext cx="3124935" cy="103875"/>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675" b="0" baseline="0">
                <a:solidFill>
                  <a:schemeClr val="bg1"/>
                </a:solidFill>
                <a:latin typeface="+mn-lt"/>
                <a:cs typeface="Arial Bold" panose="020B0704020202020204" pitchFamily="34" charset="0"/>
              </a:defRPr>
            </a:lvl1pPr>
            <a:lvl2pPr marL="342884" indent="0">
              <a:buNone/>
              <a:defRPr sz="750">
                <a:latin typeface="Arial Bold" panose="020B0704020202020204" pitchFamily="34" charset="0"/>
                <a:cs typeface="Arial Bold" panose="020B0704020202020204" pitchFamily="34" charset="0"/>
              </a:defRPr>
            </a:lvl2pPr>
            <a:lvl3pPr marL="685766" indent="0">
              <a:buNone/>
              <a:defRPr sz="750">
                <a:latin typeface="Arial Bold" panose="020B0704020202020204" pitchFamily="34" charset="0"/>
                <a:cs typeface="Arial Bold" panose="020B0704020202020204" pitchFamily="34" charset="0"/>
              </a:defRPr>
            </a:lvl3pPr>
            <a:lvl4pPr marL="1028649" indent="0">
              <a:buNone/>
              <a:defRPr sz="750">
                <a:latin typeface="Arial Bold" panose="020B0704020202020204" pitchFamily="34" charset="0"/>
                <a:cs typeface="Arial Bold" panose="020B0704020202020204" pitchFamily="34" charset="0"/>
              </a:defRPr>
            </a:lvl4pPr>
            <a:lvl5pPr marL="1371532" indent="0">
              <a:buNone/>
              <a:defRPr sz="750">
                <a:latin typeface="Arial Bold" panose="020B0704020202020204" pitchFamily="34" charset="0"/>
                <a:cs typeface="Arial Bold" panose="020B0704020202020204" pitchFamily="34" charset="0"/>
              </a:defRPr>
            </a:lvl5pPr>
          </a:lstStyle>
          <a:p>
            <a:pPr lvl="0"/>
            <a:endParaRPr lang="en-US" dirty="0"/>
          </a:p>
        </p:txBody>
      </p:sp>
      <p:sp>
        <p:nvSpPr>
          <p:cNvPr id="36" name="Rectangle 15">
            <a:extLst>
              <a:ext uri="{FF2B5EF4-FFF2-40B4-BE49-F238E27FC236}">
                <a16:creationId xmlns:a16="http://schemas.microsoft.com/office/drawing/2014/main" id="{E8C2701D-C971-831C-85D8-D2C5FE64F18B}"/>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DISTRBUTION A.  APPROVED FOR PUBLIC RELEASE.  DISTRIBUTION IS UNLIMITED</a:t>
            </a:r>
          </a:p>
        </p:txBody>
      </p:sp>
      <p:sp>
        <p:nvSpPr>
          <p:cNvPr id="37" name="Rectangle 36">
            <a:extLst>
              <a:ext uri="{FF2B5EF4-FFF2-40B4-BE49-F238E27FC236}">
                <a16:creationId xmlns:a16="http://schemas.microsoft.com/office/drawing/2014/main" id="{0535075B-9CF7-3B14-1CDA-CAD3AF555457}"/>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DISTRBUTION A.  APPROVED FOR PUBLIC RELEASE.  DISTRIBUTION IS UNLIMITED</a:t>
            </a:r>
          </a:p>
        </p:txBody>
      </p:sp>
      <p:sp>
        <p:nvSpPr>
          <p:cNvPr id="4" name="Subtitle 2">
            <a:extLst>
              <a:ext uri="{FF2B5EF4-FFF2-40B4-BE49-F238E27FC236}">
                <a16:creationId xmlns:a16="http://schemas.microsoft.com/office/drawing/2014/main" id="{F423F089-3AC1-6C0E-DA03-483C190178FB}"/>
              </a:ext>
            </a:extLst>
          </p:cNvPr>
          <p:cNvSpPr>
            <a:spLocks noGrp="1"/>
          </p:cNvSpPr>
          <p:nvPr>
            <p:ph type="subTitle" idx="1" hasCustomPrompt="1"/>
          </p:nvPr>
        </p:nvSpPr>
        <p:spPr>
          <a:xfrm>
            <a:off x="738967" y="3511414"/>
            <a:ext cx="5395527" cy="457200"/>
          </a:xfrm>
        </p:spPr>
        <p:txBody>
          <a:bodyPr anchor="ctr" anchorCtr="0"/>
          <a:lstStyle>
            <a:lvl1pPr marL="0" indent="0" algn="l">
              <a:spcBef>
                <a:spcPts val="0"/>
              </a:spcBef>
              <a:buNone/>
              <a:defRPr sz="900" b="1">
                <a:solidFill>
                  <a:schemeClr val="tx2"/>
                </a:solidFill>
              </a:defRPr>
            </a:lvl1pPr>
            <a:lvl2pPr marL="0" indent="0" algn="l">
              <a:spcBef>
                <a:spcPts val="0"/>
              </a:spcBef>
              <a:buNone/>
              <a:defRPr sz="900" b="1">
                <a:solidFill>
                  <a:schemeClr val="tx2"/>
                </a:solidFill>
              </a:defRPr>
            </a:lvl2pPr>
            <a:lvl3pPr marL="0" indent="0" algn="l">
              <a:spcBef>
                <a:spcPts val="0"/>
              </a:spcBef>
              <a:buNone/>
              <a:defRPr sz="900" b="1">
                <a:solidFill>
                  <a:schemeClr val="tx2"/>
                </a:solidFill>
              </a:defRPr>
            </a:lvl3pPr>
            <a:lvl4pPr marL="0" indent="0" algn="l">
              <a:spcBef>
                <a:spcPts val="0"/>
              </a:spcBef>
              <a:buNone/>
              <a:defRPr sz="900" b="1">
                <a:solidFill>
                  <a:schemeClr val="tx2"/>
                </a:solidFill>
              </a:defRPr>
            </a:lvl4pPr>
            <a:lvl5pPr marL="0" indent="0" algn="l">
              <a:spcBef>
                <a:spcPts val="0"/>
              </a:spcBef>
              <a:buNone/>
              <a:defRPr sz="900" b="1">
                <a:solidFill>
                  <a:schemeClr val="tx2"/>
                </a:solidFill>
              </a:defRPr>
            </a:lvl5pPr>
            <a:lvl6pPr marL="0" indent="0" algn="l">
              <a:spcBef>
                <a:spcPts val="0"/>
              </a:spcBef>
              <a:buNone/>
              <a:defRPr sz="900" b="1">
                <a:solidFill>
                  <a:schemeClr val="tx2"/>
                </a:solidFill>
              </a:defRPr>
            </a:lvl6pPr>
            <a:lvl7pPr marL="0" indent="0" algn="l">
              <a:spcBef>
                <a:spcPts val="0"/>
              </a:spcBef>
              <a:buNone/>
              <a:defRPr sz="900" b="1">
                <a:solidFill>
                  <a:schemeClr val="tx2"/>
                </a:solidFill>
              </a:defRPr>
            </a:lvl7pPr>
            <a:lvl8pPr marL="0" indent="0" algn="l">
              <a:spcBef>
                <a:spcPts val="0"/>
              </a:spcBef>
              <a:buNone/>
              <a:defRPr sz="900" b="1">
                <a:solidFill>
                  <a:schemeClr val="tx2"/>
                </a:solidFill>
              </a:defRPr>
            </a:lvl8pPr>
            <a:lvl9pPr marL="0" indent="0" algn="l">
              <a:spcBef>
                <a:spcPts val="0"/>
              </a:spcBef>
              <a:buNone/>
              <a:defRPr sz="900" b="1">
                <a:solidFill>
                  <a:schemeClr val="tx2"/>
                </a:solidFill>
              </a:defRPr>
            </a:lvl9pPr>
          </a:lstStyle>
          <a:p>
            <a:r>
              <a:rPr lang="en-US" dirty="0"/>
              <a:t>[Presentation subtitle/description]</a:t>
            </a:r>
          </a:p>
        </p:txBody>
      </p:sp>
      <p:sp>
        <p:nvSpPr>
          <p:cNvPr id="8" name="Text Placeholder 3">
            <a:extLst>
              <a:ext uri="{FF2B5EF4-FFF2-40B4-BE49-F238E27FC236}">
                <a16:creationId xmlns:a16="http://schemas.microsoft.com/office/drawing/2014/main" id="{08513D0B-A464-08DA-BAA9-66257F012874}"/>
              </a:ext>
            </a:extLst>
          </p:cNvPr>
          <p:cNvSpPr>
            <a:spLocks noGrp="1"/>
          </p:cNvSpPr>
          <p:nvPr>
            <p:ph type="body" sz="quarter" idx="10" hasCustomPrompt="1"/>
          </p:nvPr>
        </p:nvSpPr>
        <p:spPr>
          <a:xfrm>
            <a:off x="6411860" y="3511414"/>
            <a:ext cx="2631557" cy="457200"/>
          </a:xfrm>
        </p:spPr>
        <p:txBody>
          <a:bodyPr anchor="ctr" anchorCtr="0"/>
          <a:lstStyle>
            <a:lvl1pPr marL="0" indent="0" algn="ctr">
              <a:lnSpc>
                <a:spcPct val="80000"/>
              </a:lnSpc>
              <a:spcBef>
                <a:spcPts val="0"/>
              </a:spcBef>
              <a:buFontTx/>
              <a:buNone/>
              <a:defRPr sz="1050" b="1" cap="all" baseline="0">
                <a:solidFill>
                  <a:schemeClr val="tx2"/>
                </a:solidFill>
              </a:defRPr>
            </a:lvl1pPr>
            <a:lvl2pPr marL="0" indent="0" algn="ctr">
              <a:lnSpc>
                <a:spcPct val="80000"/>
              </a:lnSpc>
              <a:spcBef>
                <a:spcPts val="0"/>
              </a:spcBef>
              <a:buFontTx/>
              <a:buNone/>
              <a:defRPr sz="1050" b="1" cap="all" baseline="0">
                <a:solidFill>
                  <a:schemeClr val="tx2"/>
                </a:solidFill>
              </a:defRPr>
            </a:lvl2pPr>
            <a:lvl3pPr marL="0" indent="0" algn="ctr">
              <a:lnSpc>
                <a:spcPct val="80000"/>
              </a:lnSpc>
              <a:spcBef>
                <a:spcPts val="0"/>
              </a:spcBef>
              <a:buFontTx/>
              <a:buNone/>
              <a:defRPr sz="1050" b="1" cap="all" baseline="0">
                <a:solidFill>
                  <a:schemeClr val="tx2"/>
                </a:solidFill>
              </a:defRPr>
            </a:lvl3pPr>
            <a:lvl4pPr marL="0" indent="0" algn="ctr">
              <a:lnSpc>
                <a:spcPct val="80000"/>
              </a:lnSpc>
              <a:spcBef>
                <a:spcPts val="0"/>
              </a:spcBef>
              <a:buFontTx/>
              <a:buNone/>
              <a:defRPr sz="1050" b="1" cap="all" baseline="0">
                <a:solidFill>
                  <a:schemeClr val="tx2"/>
                </a:solidFill>
              </a:defRPr>
            </a:lvl4pPr>
            <a:lvl5pPr marL="0" indent="0" algn="ctr">
              <a:lnSpc>
                <a:spcPct val="80000"/>
              </a:lnSpc>
              <a:spcBef>
                <a:spcPts val="0"/>
              </a:spcBef>
              <a:buFontTx/>
              <a:buNone/>
              <a:defRPr sz="1050" b="1" cap="all" baseline="0">
                <a:solidFill>
                  <a:schemeClr val="tx2"/>
                </a:solidFill>
              </a:defRPr>
            </a:lvl5pPr>
            <a:lvl6pPr marL="0" indent="0" algn="ctr">
              <a:lnSpc>
                <a:spcPct val="80000"/>
              </a:lnSpc>
              <a:spcBef>
                <a:spcPts val="0"/>
              </a:spcBef>
              <a:buFontTx/>
              <a:buNone/>
              <a:defRPr sz="1050" b="1" cap="all" baseline="0">
                <a:solidFill>
                  <a:schemeClr val="tx2"/>
                </a:solidFill>
              </a:defRPr>
            </a:lvl6pPr>
            <a:lvl7pPr marL="0" indent="0" algn="ctr">
              <a:lnSpc>
                <a:spcPct val="80000"/>
              </a:lnSpc>
              <a:spcBef>
                <a:spcPts val="0"/>
              </a:spcBef>
              <a:buFontTx/>
              <a:buNone/>
              <a:defRPr sz="1050" b="1" cap="all" baseline="0">
                <a:solidFill>
                  <a:schemeClr val="tx2"/>
                </a:solidFill>
              </a:defRPr>
            </a:lvl7pPr>
            <a:lvl8pPr marL="0" indent="0" algn="ctr">
              <a:lnSpc>
                <a:spcPct val="80000"/>
              </a:lnSpc>
              <a:spcBef>
                <a:spcPts val="0"/>
              </a:spcBef>
              <a:buFontTx/>
              <a:buNone/>
              <a:defRPr sz="1050" b="1" cap="all" baseline="0">
                <a:solidFill>
                  <a:schemeClr val="tx2"/>
                </a:solidFill>
              </a:defRPr>
            </a:lvl8pPr>
            <a:lvl9pPr marL="0" indent="0" algn="ctr">
              <a:lnSpc>
                <a:spcPct val="80000"/>
              </a:lnSpc>
              <a:spcBef>
                <a:spcPts val="0"/>
              </a:spcBef>
              <a:buFontTx/>
              <a:buNone/>
              <a:defRPr sz="105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1247326453"/>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4FBB89F-F200-3967-06C8-C1B71C7F0FF9}"/>
              </a:ext>
            </a:extLst>
          </p:cNvPr>
          <p:cNvSpPr>
            <a:spLocks noGrp="1"/>
          </p:cNvSpPr>
          <p:nvPr>
            <p:ph type="dt" sz="half" idx="10"/>
          </p:nvPr>
        </p:nvSpPr>
        <p:spPr>
          <a:xfrm>
            <a:off x="548639" y="6629400"/>
            <a:ext cx="1020516" cy="228600"/>
          </a:xfrm>
        </p:spPr>
        <p:txBody>
          <a:bodyPr lIns="0"/>
          <a:lstStyle>
            <a:lvl1pPr>
              <a:defRPr/>
            </a:lvl1pPr>
          </a:lstStyle>
          <a:p>
            <a:r>
              <a:rPr lang="en-US" dirty="0"/>
              <a:t>18 OCT 2023</a:t>
            </a:r>
          </a:p>
        </p:txBody>
      </p:sp>
      <p:sp>
        <p:nvSpPr>
          <p:cNvPr id="6" name="Slide Number Placeholder 5">
            <a:extLst>
              <a:ext uri="{FF2B5EF4-FFF2-40B4-BE49-F238E27FC236}">
                <a16:creationId xmlns:a16="http://schemas.microsoft.com/office/drawing/2014/main" id="{03C0BAD3-337A-DC60-A7ED-BF13F0826264}"/>
              </a:ext>
            </a:extLst>
          </p:cNvPr>
          <p:cNvSpPr>
            <a:spLocks noGrp="1"/>
          </p:cNvSpPr>
          <p:nvPr>
            <p:ph type="sldNum" sz="quarter" idx="11"/>
          </p:nvPr>
        </p:nvSpPr>
        <p:spPr>
          <a:xfrm>
            <a:off x="11245104" y="6629400"/>
            <a:ext cx="399211" cy="228600"/>
          </a:xfrm>
        </p:spPr>
        <p:txBody>
          <a:bodyPr rIns="0"/>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46399774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lvl1pPr marL="274320" indent="-274320">
              <a:buFont typeface="+mj-lt"/>
              <a:buAutoNum type="arabicPeriod"/>
              <a:defRPr b="1"/>
            </a:lvl1pPr>
            <a:lvl2pPr marL="274320" indent="0">
              <a:spcBef>
                <a:spcPts val="0"/>
              </a:spcBef>
              <a:buFontTx/>
              <a:buNone/>
              <a:defRPr/>
            </a:lvl2pPr>
            <a:lvl3pPr marL="411480">
              <a:defRPr/>
            </a:lvl3pPr>
            <a:lvl4pPr marL="548640">
              <a:defRPr/>
            </a:lvl4pPr>
            <a:lvl5pPr marL="685800">
              <a:defRPr/>
            </a:lvl5pPr>
            <a:lvl6pPr marL="822960">
              <a:defRPr/>
            </a:lvl6pPr>
            <a:lvl7pPr marL="960120">
              <a:defRPr/>
            </a:lvl7pPr>
            <a:lvl8pPr marL="1097280">
              <a:defRPr/>
            </a:lvl8pPr>
            <a:lvl9pPr marL="123444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9096A50-2784-27FE-0A3F-036031C6FB3D}"/>
              </a:ext>
            </a:extLst>
          </p:cNvPr>
          <p:cNvSpPr>
            <a:spLocks noGrp="1"/>
          </p:cNvSpPr>
          <p:nvPr>
            <p:ph type="dt" sz="half" idx="10"/>
          </p:nvPr>
        </p:nvSpPr>
        <p:spPr/>
        <p:txBody>
          <a:bodyPr/>
          <a:lstStyle/>
          <a:p>
            <a:fld id="{0AD4824A-259C-45E9-9173-94DB354A4B84}"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A1A7A825-CF0B-A4E2-3704-5F661F4873C0}"/>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21932923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78879" y="1600200"/>
            <a:ext cx="536448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43576077-E818-BDF1-A607-CD8784277FC5}"/>
              </a:ext>
            </a:extLst>
          </p:cNvPr>
          <p:cNvSpPr>
            <a:spLocks noGrp="1"/>
          </p:cNvSpPr>
          <p:nvPr>
            <p:ph type="dt" sz="half" idx="10"/>
          </p:nvPr>
        </p:nvSpPr>
        <p:spPr/>
        <p:txBody>
          <a:bodyPr/>
          <a:lstStyle/>
          <a:p>
            <a:fld id="{334F72C3-CDF3-44A8-B602-1649B1728485}" type="datetime3">
              <a:rPr lang="en-US" smtClean="0"/>
              <a:t>22 February 2024</a:t>
            </a:fld>
            <a:endParaRPr lang="en-US" dirty="0"/>
          </a:p>
        </p:txBody>
      </p:sp>
      <p:sp>
        <p:nvSpPr>
          <p:cNvPr id="7" name="Slide Number Placeholder 6">
            <a:extLst>
              <a:ext uri="{FF2B5EF4-FFF2-40B4-BE49-F238E27FC236}">
                <a16:creationId xmlns:a16="http://schemas.microsoft.com/office/drawing/2014/main" id="{B0B9DE45-E855-FE62-197B-32BBD9BBBA5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33833987"/>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200" y="173748"/>
            <a:ext cx="9956800" cy="740653"/>
          </a:xfrm>
        </p:spPr>
        <p:txBody>
          <a:bodyPr/>
          <a:lstStyle>
            <a:lvl1pPr>
              <a:defRPr>
                <a:solidFill>
                  <a:srgbClr val="AB0003"/>
                </a:solidFill>
              </a:defRPr>
            </a:lvl1pPr>
          </a:lstStyle>
          <a:p>
            <a:r>
              <a:rPr lang="en-US" dirty="0"/>
              <a:t>CLICK TO EDIT </a:t>
            </a:r>
            <a:br>
              <a:rPr lang="en-US" dirty="0"/>
            </a:br>
            <a:r>
              <a:rPr lang="en-US" dirty="0"/>
              <a:t>MASTER TITLE STYLE</a:t>
            </a:r>
          </a:p>
        </p:txBody>
      </p:sp>
      <p:sp>
        <p:nvSpPr>
          <p:cNvPr id="3" name="Date Placeholder 2"/>
          <p:cNvSpPr>
            <a:spLocks noGrp="1"/>
          </p:cNvSpPr>
          <p:nvPr>
            <p:ph type="dt" sz="half" idx="10"/>
          </p:nvPr>
        </p:nvSpPr>
        <p:spPr/>
        <p:txBody>
          <a:bodyPr/>
          <a:lstStyle/>
          <a:p>
            <a:fld id="{BB7F9C2D-98A7-4A5A-AF37-9DE9D3A4D871}" type="datetime1">
              <a:rPr lang="en-US" smtClean="0"/>
              <a:pPr/>
              <a:t>2/22/24</a:t>
            </a:fld>
            <a:endParaRPr lang="en-US"/>
          </a:p>
        </p:txBody>
      </p:sp>
      <p:sp>
        <p:nvSpPr>
          <p:cNvPr id="5" name="Slide Number Placeholder 4"/>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29143742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7645ED9-A46E-B9F8-0D30-36DF4C37823A}"/>
              </a:ext>
            </a:extLst>
          </p:cNvPr>
          <p:cNvSpPr>
            <a:spLocks noGrp="1"/>
          </p:cNvSpPr>
          <p:nvPr>
            <p:ph type="dt" sz="half" idx="11"/>
          </p:nvPr>
        </p:nvSpPr>
        <p:spPr/>
        <p:txBody>
          <a:bodyPr/>
          <a:lstStyle/>
          <a:p>
            <a:fld id="{1E0132BA-B5E7-4FFD-AF6C-169169D47D4A}" type="datetime3">
              <a:rPr lang="en-US" smtClean="0"/>
              <a:t>22 February 2024</a:t>
            </a:fld>
            <a:endParaRPr lang="en-US" dirty="0"/>
          </a:p>
        </p:txBody>
      </p:sp>
      <p:sp>
        <p:nvSpPr>
          <p:cNvPr id="8" name="Slide Number Placeholder 7">
            <a:extLst>
              <a:ext uri="{FF2B5EF4-FFF2-40B4-BE49-F238E27FC236}">
                <a16:creationId xmlns:a16="http://schemas.microsoft.com/office/drawing/2014/main" id="{87D0D458-416D-011B-0311-0C2B249BFF89}"/>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07906041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42" y="1600200"/>
            <a:ext cx="2499359" cy="457200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13762" y="1600200"/>
            <a:ext cx="2499359" cy="457200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2" y="1600200"/>
            <a:ext cx="2499359" cy="457200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2" y="1600200"/>
            <a:ext cx="2499359" cy="457200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99E75897-C7CA-D608-954E-EA24E33CBEB8}"/>
              </a:ext>
            </a:extLst>
          </p:cNvPr>
          <p:cNvSpPr>
            <a:spLocks noGrp="1"/>
          </p:cNvSpPr>
          <p:nvPr>
            <p:ph type="dt" sz="half" idx="12"/>
          </p:nvPr>
        </p:nvSpPr>
        <p:spPr/>
        <p:txBody>
          <a:bodyPr/>
          <a:lstStyle/>
          <a:p>
            <a:fld id="{81A30091-1C2A-4151-8D3C-D1E47A72615F}" type="datetime3">
              <a:rPr lang="en-US" smtClean="0"/>
              <a:t>22 February 2024</a:t>
            </a:fld>
            <a:endParaRPr lang="en-US" dirty="0"/>
          </a:p>
        </p:txBody>
      </p:sp>
      <p:sp>
        <p:nvSpPr>
          <p:cNvPr id="9" name="Slide Number Placeholder 8">
            <a:extLst>
              <a:ext uri="{FF2B5EF4-FFF2-40B4-BE49-F238E27FC236}">
                <a16:creationId xmlns:a16="http://schemas.microsoft.com/office/drawing/2014/main" id="{FF00C8CD-D32C-E34D-BB8E-34B4CB816D3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31583233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600"/>
            </a:lvl1pPr>
          </a:lstStyle>
          <a:p>
            <a:r>
              <a:rPr lang="en-US" dirty="0"/>
              <a:t>[Icon]</a:t>
            </a:r>
          </a:p>
        </p:txBody>
      </p:sp>
      <p:sp>
        <p:nvSpPr>
          <p:cNvPr id="3" name="Content Placeholder 3"/>
          <p:cNvSpPr>
            <a:spLocks noGrp="1"/>
          </p:cNvSpPr>
          <p:nvPr>
            <p:ph sz="half" idx="1"/>
          </p:nvPr>
        </p:nvSpPr>
        <p:spPr>
          <a:xfrm>
            <a:off x="548642" y="2285998"/>
            <a:ext cx="2499359" cy="3886202"/>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600"/>
            </a:lvl1pPr>
          </a:lstStyle>
          <a:p>
            <a:r>
              <a:rPr lang="en-US" dirty="0"/>
              <a:t>[Icon]</a:t>
            </a:r>
          </a:p>
        </p:txBody>
      </p:sp>
      <p:sp>
        <p:nvSpPr>
          <p:cNvPr id="4" name="Content Placeholder 5"/>
          <p:cNvSpPr>
            <a:spLocks noGrp="1"/>
          </p:cNvSpPr>
          <p:nvPr>
            <p:ph sz="half" idx="2"/>
          </p:nvPr>
        </p:nvSpPr>
        <p:spPr>
          <a:xfrm>
            <a:off x="3413762" y="2285998"/>
            <a:ext cx="2499359" cy="3886202"/>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6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2" y="2285998"/>
            <a:ext cx="2499359" cy="3886202"/>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6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2" y="2285998"/>
            <a:ext cx="2499359" cy="3886202"/>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8B7C8174-B194-B25B-91AA-597E72C81310}"/>
              </a:ext>
            </a:extLst>
          </p:cNvPr>
          <p:cNvSpPr>
            <a:spLocks noGrp="1"/>
          </p:cNvSpPr>
          <p:nvPr>
            <p:ph type="dt" sz="half" idx="16"/>
          </p:nvPr>
        </p:nvSpPr>
        <p:spPr/>
        <p:txBody>
          <a:bodyPr/>
          <a:lstStyle/>
          <a:p>
            <a:fld id="{35D703CE-07B4-4C05-A488-B4566700621F}" type="datetime3">
              <a:rPr lang="en-US" smtClean="0"/>
              <a:t>22 February 2024</a:t>
            </a:fld>
            <a:endParaRPr lang="en-US" dirty="0"/>
          </a:p>
        </p:txBody>
      </p:sp>
      <p:sp>
        <p:nvSpPr>
          <p:cNvPr id="13" name="Slide Number Placeholder 12">
            <a:extLst>
              <a:ext uri="{FF2B5EF4-FFF2-40B4-BE49-F238E27FC236}">
                <a16:creationId xmlns:a16="http://schemas.microsoft.com/office/drawing/2014/main" id="{089FF259-217B-3F10-C738-AE2C6A9EE838}"/>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64841079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 Numbers">
    <p:bg>
      <p:bgPr>
        <a:solidFill>
          <a:srgbClr val="221F2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C21BF-3440-8CAE-0A59-466346C7713E}"/>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01</a:t>
            </a:r>
          </a:p>
        </p:txBody>
      </p:sp>
      <p:sp>
        <p:nvSpPr>
          <p:cNvPr id="3" name="Content Placeholder 2"/>
          <p:cNvSpPr>
            <a:spLocks noGrp="1"/>
          </p:cNvSpPr>
          <p:nvPr>
            <p:ph sz="half" idx="1"/>
          </p:nvPr>
        </p:nvSpPr>
        <p:spPr>
          <a:xfrm>
            <a:off x="548642" y="2286000"/>
            <a:ext cx="2499359" cy="3886200"/>
          </a:xfrm>
        </p:spPr>
        <p:txBody>
          <a:bodyPr/>
          <a:lstStyle>
            <a:lvl1pPr marL="0" indent="0">
              <a:spcBef>
                <a:spcPts val="750"/>
              </a:spcBef>
              <a:buFontTx/>
              <a:buNone/>
              <a:defRPr sz="975">
                <a:solidFill>
                  <a:schemeClr val="tx1"/>
                </a:solidFill>
              </a:defRPr>
            </a:lvl1pPr>
            <a:lvl2pPr marL="102870" indent="-102870">
              <a:spcBef>
                <a:spcPts val="750"/>
              </a:spcBef>
              <a:buFont typeface="Arial" panose="020B0604020202020204" pitchFamily="34" charset="0"/>
              <a:buChar char="▪"/>
              <a:defRPr sz="975">
                <a:solidFill>
                  <a:schemeClr val="tx1"/>
                </a:solidFill>
              </a:defRPr>
            </a:lvl2pPr>
            <a:lvl3pPr marL="205740" indent="-102870">
              <a:defRPr sz="975">
                <a:solidFill>
                  <a:schemeClr val="tx1"/>
                </a:solidFill>
              </a:defRPr>
            </a:lvl3pPr>
            <a:lvl4pPr marL="308610" indent="-102870">
              <a:defRPr sz="975">
                <a:solidFill>
                  <a:schemeClr val="tx1"/>
                </a:solidFill>
              </a:defRPr>
            </a:lvl4pPr>
            <a:lvl5pPr marL="411480" indent="-102870">
              <a:defRPr sz="975">
                <a:solidFill>
                  <a:schemeClr val="tx1"/>
                </a:solidFill>
              </a:defRPr>
            </a:lvl5pPr>
            <a:lvl6pPr marL="514350" indent="-102870">
              <a:defRPr sz="975">
                <a:solidFill>
                  <a:schemeClr val="tx1"/>
                </a:solidFill>
              </a:defRPr>
            </a:lvl6pPr>
            <a:lvl7pPr marL="617220" indent="-102870">
              <a:defRPr sz="975">
                <a:solidFill>
                  <a:schemeClr val="tx1"/>
                </a:solidFill>
              </a:defRPr>
            </a:lvl7pPr>
            <a:lvl8pPr marL="720090" indent="-102870">
              <a:defRPr sz="975">
                <a:solidFill>
                  <a:schemeClr val="tx1"/>
                </a:solidFill>
              </a:defRPr>
            </a:lvl8pPr>
            <a:lvl9pPr marL="822960" indent="-102870">
              <a:defRPr sz="975">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02</a:t>
            </a:r>
          </a:p>
        </p:txBody>
      </p:sp>
      <p:sp>
        <p:nvSpPr>
          <p:cNvPr id="4" name="Content Placeholder 3"/>
          <p:cNvSpPr>
            <a:spLocks noGrp="1"/>
          </p:cNvSpPr>
          <p:nvPr>
            <p:ph sz="half" idx="2"/>
          </p:nvPr>
        </p:nvSpPr>
        <p:spPr>
          <a:xfrm>
            <a:off x="3413762" y="2286000"/>
            <a:ext cx="2499359" cy="3886200"/>
          </a:xfrm>
        </p:spPr>
        <p:txBody>
          <a:bodyPr/>
          <a:lstStyle>
            <a:lvl1pPr marL="0" indent="0">
              <a:spcBef>
                <a:spcPts val="750"/>
              </a:spcBef>
              <a:buNone/>
              <a:defRPr sz="975">
                <a:solidFill>
                  <a:schemeClr val="tx1"/>
                </a:solidFill>
              </a:defRPr>
            </a:lvl1pPr>
            <a:lvl2pPr marL="102870" indent="-102870">
              <a:spcBef>
                <a:spcPts val="750"/>
              </a:spcBef>
              <a:buFont typeface="Arial" panose="020B0604020202020204" pitchFamily="34" charset="0"/>
              <a:buChar char="▪"/>
              <a:defRPr sz="975">
                <a:solidFill>
                  <a:schemeClr val="tx1"/>
                </a:solidFill>
              </a:defRPr>
            </a:lvl2pPr>
            <a:lvl3pPr marL="205740" indent="-102870">
              <a:defRPr sz="975">
                <a:solidFill>
                  <a:schemeClr val="tx1"/>
                </a:solidFill>
              </a:defRPr>
            </a:lvl3pPr>
            <a:lvl4pPr marL="308610" indent="-102870">
              <a:defRPr sz="975">
                <a:solidFill>
                  <a:schemeClr val="tx1"/>
                </a:solidFill>
              </a:defRPr>
            </a:lvl4pPr>
            <a:lvl5pPr marL="411480" indent="-102870">
              <a:defRPr sz="975">
                <a:solidFill>
                  <a:schemeClr val="tx1"/>
                </a:solidFill>
              </a:defRPr>
            </a:lvl5pPr>
            <a:lvl6pPr marL="514350" indent="-102870">
              <a:defRPr sz="975">
                <a:solidFill>
                  <a:schemeClr val="tx1"/>
                </a:solidFill>
              </a:defRPr>
            </a:lvl6pPr>
            <a:lvl7pPr marL="617220" indent="-102870">
              <a:defRPr sz="975">
                <a:solidFill>
                  <a:schemeClr val="tx1"/>
                </a:solidFill>
              </a:defRPr>
            </a:lvl7pPr>
            <a:lvl8pPr marL="720090" indent="-102870">
              <a:defRPr sz="975">
                <a:solidFill>
                  <a:schemeClr val="tx1"/>
                </a:solidFill>
              </a:defRPr>
            </a:lvl8pPr>
            <a:lvl9pPr marL="822960" indent="-102870">
              <a:defRPr sz="975">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2" y="2286000"/>
            <a:ext cx="2499359" cy="3886200"/>
          </a:xfrm>
        </p:spPr>
        <p:txBody>
          <a:bodyPr/>
          <a:lstStyle>
            <a:lvl1pPr marL="0" indent="0">
              <a:spcBef>
                <a:spcPts val="750"/>
              </a:spcBef>
              <a:buNone/>
              <a:defRPr sz="975">
                <a:solidFill>
                  <a:schemeClr val="tx1"/>
                </a:solidFill>
              </a:defRPr>
            </a:lvl1pPr>
            <a:lvl2pPr marL="102870" indent="-102870">
              <a:spcBef>
                <a:spcPts val="750"/>
              </a:spcBef>
              <a:buFont typeface="Arial" panose="020B0604020202020204" pitchFamily="34" charset="0"/>
              <a:buChar char="▪"/>
              <a:defRPr sz="975">
                <a:solidFill>
                  <a:schemeClr val="tx1"/>
                </a:solidFill>
              </a:defRPr>
            </a:lvl2pPr>
            <a:lvl3pPr marL="205740" indent="-102870">
              <a:defRPr sz="975">
                <a:solidFill>
                  <a:schemeClr val="tx1"/>
                </a:solidFill>
              </a:defRPr>
            </a:lvl3pPr>
            <a:lvl4pPr marL="308610" indent="-102870">
              <a:defRPr sz="975">
                <a:solidFill>
                  <a:schemeClr val="tx1"/>
                </a:solidFill>
              </a:defRPr>
            </a:lvl4pPr>
            <a:lvl5pPr marL="411480" indent="-102870">
              <a:defRPr sz="975">
                <a:solidFill>
                  <a:schemeClr val="tx1"/>
                </a:solidFill>
              </a:defRPr>
            </a:lvl5pPr>
            <a:lvl6pPr marL="514350" indent="-102870">
              <a:defRPr sz="975">
                <a:solidFill>
                  <a:schemeClr val="tx1"/>
                </a:solidFill>
              </a:defRPr>
            </a:lvl6pPr>
            <a:lvl7pPr marL="617220" indent="-102870">
              <a:defRPr sz="975">
                <a:solidFill>
                  <a:schemeClr val="tx1"/>
                </a:solidFill>
              </a:defRPr>
            </a:lvl7pPr>
            <a:lvl8pPr marL="720090" indent="-102870">
              <a:defRPr sz="975">
                <a:solidFill>
                  <a:schemeClr val="tx1"/>
                </a:solidFill>
              </a:defRPr>
            </a:lvl8pPr>
            <a:lvl9pPr marL="822960" indent="-102870">
              <a:defRPr sz="975">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2" y="2286000"/>
            <a:ext cx="2499359" cy="3886200"/>
          </a:xfrm>
        </p:spPr>
        <p:txBody>
          <a:bodyPr/>
          <a:lstStyle>
            <a:lvl1pPr marL="0" indent="0">
              <a:spcBef>
                <a:spcPts val="750"/>
              </a:spcBef>
              <a:buNone/>
              <a:defRPr sz="975">
                <a:solidFill>
                  <a:schemeClr val="tx1"/>
                </a:solidFill>
              </a:defRPr>
            </a:lvl1pPr>
            <a:lvl2pPr marL="102870" indent="-102870">
              <a:spcBef>
                <a:spcPts val="750"/>
              </a:spcBef>
              <a:buFont typeface="Arial" panose="020B0604020202020204" pitchFamily="34" charset="0"/>
              <a:buChar char="▪"/>
              <a:defRPr sz="975">
                <a:solidFill>
                  <a:schemeClr val="tx1"/>
                </a:solidFill>
              </a:defRPr>
            </a:lvl2pPr>
            <a:lvl3pPr marL="205740" indent="-102870">
              <a:defRPr sz="975">
                <a:solidFill>
                  <a:schemeClr val="tx1"/>
                </a:solidFill>
              </a:defRPr>
            </a:lvl3pPr>
            <a:lvl4pPr marL="308610" indent="-102870">
              <a:defRPr sz="975">
                <a:solidFill>
                  <a:schemeClr val="tx1"/>
                </a:solidFill>
              </a:defRPr>
            </a:lvl4pPr>
            <a:lvl5pPr marL="411480" indent="-102870">
              <a:defRPr sz="975">
                <a:solidFill>
                  <a:schemeClr val="tx1"/>
                </a:solidFill>
              </a:defRPr>
            </a:lvl5pPr>
            <a:lvl6pPr marL="514350" indent="-102870">
              <a:defRPr sz="975">
                <a:solidFill>
                  <a:schemeClr val="tx1"/>
                </a:solidFill>
              </a:defRPr>
            </a:lvl6pPr>
            <a:lvl7pPr marL="617220" indent="-102870">
              <a:defRPr sz="975">
                <a:solidFill>
                  <a:schemeClr val="tx1"/>
                </a:solidFill>
              </a:defRPr>
            </a:lvl7pPr>
            <a:lvl8pPr marL="720090" indent="-102870">
              <a:defRPr sz="975">
                <a:solidFill>
                  <a:schemeClr val="tx1"/>
                </a:solidFill>
              </a:defRPr>
            </a:lvl8pPr>
            <a:lvl9pPr marL="822960" indent="-102870">
              <a:defRPr sz="975">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CB012D9A-AE72-0239-7D2F-3E585FB16AD8}"/>
              </a:ext>
            </a:extLst>
          </p:cNvPr>
          <p:cNvSpPr>
            <a:spLocks noGrp="1"/>
          </p:cNvSpPr>
          <p:nvPr>
            <p:ph type="dt" sz="half" idx="12"/>
          </p:nvPr>
        </p:nvSpPr>
        <p:spPr/>
        <p:txBody>
          <a:bodyPr/>
          <a:lstStyle/>
          <a:p>
            <a:fld id="{694BD61C-20BA-43AF-A21F-1DAFB3200099}" type="datetime3">
              <a:rPr lang="en-US" smtClean="0"/>
              <a:t>22 February 2024</a:t>
            </a:fld>
            <a:endParaRPr lang="en-US" dirty="0"/>
          </a:p>
        </p:txBody>
      </p:sp>
      <p:sp>
        <p:nvSpPr>
          <p:cNvPr id="17" name="Slide Number Placeholder 16">
            <a:extLst>
              <a:ext uri="{FF2B5EF4-FFF2-40B4-BE49-F238E27FC236}">
                <a16:creationId xmlns:a16="http://schemas.microsoft.com/office/drawing/2014/main" id="{D07D52D1-634D-ECD5-045A-38F96B973AD0}"/>
              </a:ext>
            </a:extLst>
          </p:cNvPr>
          <p:cNvSpPr>
            <a:spLocks noGrp="1"/>
          </p:cNvSpPr>
          <p:nvPr>
            <p:ph type="sldNum" sz="quarter" idx="13"/>
          </p:nvPr>
        </p:nvSpPr>
        <p:spPr/>
        <p:txBody>
          <a:bodyPr/>
          <a:lstStyle/>
          <a:p>
            <a:fld id="{64E5BE4B-2FBF-4174-9E62-85FAD1CB43A6}" type="slidenum">
              <a:rPr lang="en-US" smtClean="0"/>
              <a:pPr/>
              <a:t>‹#›</a:t>
            </a:fld>
            <a:endParaRPr lang="en-US" dirty="0"/>
          </a:p>
        </p:txBody>
      </p:sp>
      <p:pic>
        <p:nvPicPr>
          <p:cNvPr id="23" name="Picture 22">
            <a:extLst>
              <a:ext uri="{FF2B5EF4-FFF2-40B4-BE49-F238E27FC236}">
                <a16:creationId xmlns:a16="http://schemas.microsoft.com/office/drawing/2014/main" id="{421CEB06-34D1-E7FE-1466-5F4A9E4D1E57}"/>
              </a:ext>
            </a:extLst>
          </p:cNvPr>
          <p:cNvPicPr>
            <a:picLocks noChangeAspect="1"/>
          </p:cNvPicPr>
          <p:nvPr userDrawn="1"/>
        </p:nvPicPr>
        <p:blipFill>
          <a:blip r:embed="rId2"/>
          <a:srcRect/>
          <a:stretch/>
        </p:blipFill>
        <p:spPr>
          <a:xfrm>
            <a:off x="9471369" y="411164"/>
            <a:ext cx="2172943" cy="478023"/>
          </a:xfrm>
          <a:prstGeom prst="rect">
            <a:avLst/>
          </a:prstGeom>
        </p:spPr>
      </p:pic>
      <p:sp>
        <p:nvSpPr>
          <p:cNvPr id="25" name="Rectangle 15">
            <a:extLst>
              <a:ext uri="{FF2B5EF4-FFF2-40B4-BE49-F238E27FC236}">
                <a16:creationId xmlns:a16="http://schemas.microsoft.com/office/drawing/2014/main" id="{17236F1C-CA5B-A1F2-EC83-BEA75E823C8E}"/>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26" name="Rectangle 25">
            <a:extLst>
              <a:ext uri="{FF2B5EF4-FFF2-40B4-BE49-F238E27FC236}">
                <a16:creationId xmlns:a16="http://schemas.microsoft.com/office/drawing/2014/main" id="{087E5EAC-A508-ABDA-74E4-8E78366CEE75}"/>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Tree>
    <p:extLst>
      <p:ext uri="{BB962C8B-B14F-4D97-AF65-F5344CB8AC3E}">
        <p14:creationId xmlns:p14="http://schemas.microsoft.com/office/powerpoint/2010/main" val="37819915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01</a:t>
            </a:r>
          </a:p>
        </p:txBody>
      </p:sp>
      <p:sp>
        <p:nvSpPr>
          <p:cNvPr id="3" name="Content Placeholder 2"/>
          <p:cNvSpPr>
            <a:spLocks noGrp="1"/>
          </p:cNvSpPr>
          <p:nvPr>
            <p:ph sz="half" idx="1"/>
          </p:nvPr>
        </p:nvSpPr>
        <p:spPr>
          <a:xfrm>
            <a:off x="548642" y="2286000"/>
            <a:ext cx="2499359" cy="3886200"/>
          </a:xfrm>
        </p:spPr>
        <p:txBody>
          <a:bodyPr/>
          <a:lstStyle>
            <a:lvl1pPr marL="0" indent="0">
              <a:spcBef>
                <a:spcPts val="750"/>
              </a:spcBef>
              <a:buFontTx/>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02</a:t>
            </a:r>
          </a:p>
        </p:txBody>
      </p:sp>
      <p:sp>
        <p:nvSpPr>
          <p:cNvPr id="4" name="Content Placeholder 3"/>
          <p:cNvSpPr>
            <a:spLocks noGrp="1"/>
          </p:cNvSpPr>
          <p:nvPr>
            <p:ph sz="half" idx="2"/>
          </p:nvPr>
        </p:nvSpPr>
        <p:spPr>
          <a:xfrm>
            <a:off x="3413762" y="2286000"/>
            <a:ext cx="2499359" cy="388620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2" y="2286000"/>
            <a:ext cx="2499359" cy="388620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2" y="2286000"/>
            <a:ext cx="2499359" cy="388620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BE669241-96AF-C7FA-0BE4-6592ABD25879}"/>
              </a:ext>
            </a:extLst>
          </p:cNvPr>
          <p:cNvSpPr>
            <a:spLocks noGrp="1"/>
          </p:cNvSpPr>
          <p:nvPr>
            <p:ph type="dt" sz="half" idx="12"/>
          </p:nvPr>
        </p:nvSpPr>
        <p:spPr/>
        <p:txBody>
          <a:bodyPr/>
          <a:lstStyle/>
          <a:p>
            <a:fld id="{A7B8021B-6105-4216-96FC-94348F216D0E}" type="datetime3">
              <a:rPr lang="en-US" smtClean="0"/>
              <a:t>22 February 2024</a:t>
            </a:fld>
            <a:endParaRPr lang="en-US" dirty="0"/>
          </a:p>
        </p:txBody>
      </p:sp>
      <p:sp>
        <p:nvSpPr>
          <p:cNvPr id="17" name="Slide Number Placeholder 16">
            <a:extLst>
              <a:ext uri="{FF2B5EF4-FFF2-40B4-BE49-F238E27FC236}">
                <a16:creationId xmlns:a16="http://schemas.microsoft.com/office/drawing/2014/main" id="{A6C2643F-F661-8B8E-E36F-1F135C6F65B8}"/>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19354294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8 Numbers">
    <p:bg>
      <p:bgPr>
        <a:solidFill>
          <a:srgbClr val="221F20"/>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EBA188-82A1-2FC4-842F-8120003B65B0}"/>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01</a:t>
            </a:r>
          </a:p>
        </p:txBody>
      </p:sp>
      <p:sp>
        <p:nvSpPr>
          <p:cNvPr id="3" name="Content Placeholder 2"/>
          <p:cNvSpPr>
            <a:spLocks noGrp="1"/>
          </p:cNvSpPr>
          <p:nvPr>
            <p:ph sz="half" idx="1"/>
          </p:nvPr>
        </p:nvSpPr>
        <p:spPr>
          <a:xfrm>
            <a:off x="54864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02</a:t>
            </a:r>
          </a:p>
        </p:txBody>
      </p:sp>
      <p:sp>
        <p:nvSpPr>
          <p:cNvPr id="4" name="Content Placeholder 3"/>
          <p:cNvSpPr>
            <a:spLocks noGrp="1"/>
          </p:cNvSpPr>
          <p:nvPr>
            <p:ph sz="half" idx="2"/>
          </p:nvPr>
        </p:nvSpPr>
        <p:spPr>
          <a:xfrm>
            <a:off x="341376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solidFill>
                  <a:schemeClr val="tx2"/>
                </a:solidFill>
              </a:rPr>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6E3723B8-B265-6943-67A5-DF3F0D5EC1CD}"/>
              </a:ext>
            </a:extLst>
          </p:cNvPr>
          <p:cNvSpPr>
            <a:spLocks noGrp="1"/>
          </p:cNvSpPr>
          <p:nvPr>
            <p:ph type="dt" sz="half" idx="16"/>
          </p:nvPr>
        </p:nvSpPr>
        <p:spPr/>
        <p:txBody>
          <a:bodyPr/>
          <a:lstStyle/>
          <a:p>
            <a:fld id="{5D27CFAB-73E6-44A8-B862-B3306344E3F2}" type="datetime3">
              <a:rPr lang="en-US" smtClean="0"/>
              <a:t>22 February 2024</a:t>
            </a:fld>
            <a:endParaRPr lang="en-US" dirty="0"/>
          </a:p>
        </p:txBody>
      </p:sp>
      <p:sp>
        <p:nvSpPr>
          <p:cNvPr id="29" name="Slide Number Placeholder 28">
            <a:extLst>
              <a:ext uri="{FF2B5EF4-FFF2-40B4-BE49-F238E27FC236}">
                <a16:creationId xmlns:a16="http://schemas.microsoft.com/office/drawing/2014/main" id="{8D4AF177-759A-A93C-2097-C2C22D93680F}"/>
              </a:ext>
            </a:extLst>
          </p:cNvPr>
          <p:cNvSpPr>
            <a:spLocks noGrp="1"/>
          </p:cNvSpPr>
          <p:nvPr>
            <p:ph type="sldNum" sz="quarter" idx="17"/>
          </p:nvPr>
        </p:nvSpPr>
        <p:spPr/>
        <p:txBody>
          <a:bodyPr/>
          <a:lstStyle/>
          <a:p>
            <a:fld id="{64E5BE4B-2FBF-4174-9E62-85FAD1CB43A6}" type="slidenum">
              <a:rPr lang="en-US" smtClean="0"/>
              <a:pPr/>
              <a:t>‹#›</a:t>
            </a:fld>
            <a:endParaRPr lang="en-US" dirty="0"/>
          </a:p>
        </p:txBody>
      </p:sp>
      <p:pic>
        <p:nvPicPr>
          <p:cNvPr id="39" name="Picture 38">
            <a:extLst>
              <a:ext uri="{FF2B5EF4-FFF2-40B4-BE49-F238E27FC236}">
                <a16:creationId xmlns:a16="http://schemas.microsoft.com/office/drawing/2014/main" id="{28A1DB85-B03A-6043-F511-FC683E971F33}"/>
              </a:ext>
            </a:extLst>
          </p:cNvPr>
          <p:cNvPicPr>
            <a:picLocks noChangeAspect="1"/>
          </p:cNvPicPr>
          <p:nvPr userDrawn="1"/>
        </p:nvPicPr>
        <p:blipFill>
          <a:blip r:embed="rId2"/>
          <a:srcRect/>
          <a:stretch/>
        </p:blipFill>
        <p:spPr>
          <a:xfrm>
            <a:off x="9471369" y="411164"/>
            <a:ext cx="2172943" cy="478023"/>
          </a:xfrm>
          <a:prstGeom prst="rect">
            <a:avLst/>
          </a:prstGeom>
        </p:spPr>
      </p:pic>
      <p:sp>
        <p:nvSpPr>
          <p:cNvPr id="40" name="Rectangle 15">
            <a:extLst>
              <a:ext uri="{FF2B5EF4-FFF2-40B4-BE49-F238E27FC236}">
                <a16:creationId xmlns:a16="http://schemas.microsoft.com/office/drawing/2014/main" id="{89CC0925-86A3-EF7E-586C-B860CF0A1AFF}"/>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41" name="Rectangle 40">
            <a:extLst>
              <a:ext uri="{FF2B5EF4-FFF2-40B4-BE49-F238E27FC236}">
                <a16:creationId xmlns:a16="http://schemas.microsoft.com/office/drawing/2014/main" id="{9F36726E-45FE-349C-8A6F-FA3A19CA5355}"/>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Tree>
    <p:extLst>
      <p:ext uri="{BB962C8B-B14F-4D97-AF65-F5344CB8AC3E}">
        <p14:creationId xmlns:p14="http://schemas.microsoft.com/office/powerpoint/2010/main" val="19615064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01</a:t>
            </a:r>
          </a:p>
        </p:txBody>
      </p:sp>
      <p:sp>
        <p:nvSpPr>
          <p:cNvPr id="3" name="Content Placeholder 2"/>
          <p:cNvSpPr>
            <a:spLocks noGrp="1"/>
          </p:cNvSpPr>
          <p:nvPr>
            <p:ph sz="half" idx="1"/>
          </p:nvPr>
        </p:nvSpPr>
        <p:spPr>
          <a:xfrm>
            <a:off x="54864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02</a:t>
            </a:r>
          </a:p>
        </p:txBody>
      </p:sp>
      <p:sp>
        <p:nvSpPr>
          <p:cNvPr id="4" name="Content Placeholder 3"/>
          <p:cNvSpPr>
            <a:spLocks noGrp="1"/>
          </p:cNvSpPr>
          <p:nvPr>
            <p:ph sz="half" idx="2"/>
          </p:nvPr>
        </p:nvSpPr>
        <p:spPr>
          <a:xfrm>
            <a:off x="341376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2"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2" y="2286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2"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27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2" y="4572000"/>
            <a:ext cx="2499359" cy="1325880"/>
          </a:xfrm>
        </p:spPr>
        <p:txBody>
          <a:bodyPr/>
          <a:lstStyle>
            <a:lvl1pPr marL="0" indent="0">
              <a:spcBef>
                <a:spcPts val="750"/>
              </a:spcBef>
              <a:buNone/>
              <a:defRPr sz="975"/>
            </a:lvl1pPr>
            <a:lvl2pPr marL="102870" indent="-102870">
              <a:spcBef>
                <a:spcPts val="750"/>
              </a:spcBef>
              <a:buFont typeface="Arial" panose="020B0604020202020204" pitchFamily="34" charset="0"/>
              <a:buChar char="▪"/>
              <a:defRPr sz="975"/>
            </a:lvl2pPr>
            <a:lvl3pPr marL="205740" indent="-102870">
              <a:defRPr sz="975"/>
            </a:lvl3pPr>
            <a:lvl4pPr marL="308610" indent="-102870">
              <a:defRPr sz="975"/>
            </a:lvl4pPr>
            <a:lvl5pPr marL="411480" indent="-102870">
              <a:defRPr sz="975"/>
            </a:lvl5pPr>
            <a:lvl6pPr marL="514350" indent="-102870">
              <a:defRPr sz="975"/>
            </a:lvl6pPr>
            <a:lvl7pPr marL="617220" indent="-102870">
              <a:defRPr sz="975"/>
            </a:lvl7pPr>
            <a:lvl8pPr marL="720090" indent="-102870">
              <a:defRPr sz="975"/>
            </a:lvl8pPr>
            <a:lvl9pPr marL="82296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4C43927A-9072-62B2-E6B6-C90CC98BD41F}"/>
              </a:ext>
            </a:extLst>
          </p:cNvPr>
          <p:cNvSpPr>
            <a:spLocks noGrp="1"/>
          </p:cNvSpPr>
          <p:nvPr>
            <p:ph type="dt" sz="half" idx="16"/>
          </p:nvPr>
        </p:nvSpPr>
        <p:spPr/>
        <p:txBody>
          <a:bodyPr/>
          <a:lstStyle/>
          <a:p>
            <a:fld id="{A9B2E784-A5F5-4301-881B-94AC8DBF9DED}" type="datetime3">
              <a:rPr lang="en-US" smtClean="0"/>
              <a:t>22 February 2024</a:t>
            </a:fld>
            <a:endParaRPr lang="en-US" dirty="0"/>
          </a:p>
        </p:txBody>
      </p:sp>
      <p:sp>
        <p:nvSpPr>
          <p:cNvPr id="29" name="Slide Number Placeholder 28">
            <a:extLst>
              <a:ext uri="{FF2B5EF4-FFF2-40B4-BE49-F238E27FC236}">
                <a16:creationId xmlns:a16="http://schemas.microsoft.com/office/drawing/2014/main" id="{7C0BB974-2130-F29B-EFD0-42CC6056022B}"/>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429235707"/>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dirty="0"/>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572000"/>
          </a:xfrm>
        </p:spPr>
        <p:txBody>
          <a:bodyPr numCol="2"/>
          <a:lstStyle>
            <a:lvl1pPr marL="0" indent="0">
              <a:spcBef>
                <a:spcPts val="750"/>
              </a:spcBef>
              <a:buFontTx/>
              <a:buNone/>
              <a:defRPr sz="825"/>
            </a:lvl1pPr>
            <a:lvl2pPr marL="102870" indent="-102870">
              <a:spcBef>
                <a:spcPts val="750"/>
              </a:spcBef>
              <a:buFont typeface="Arial" panose="020B0604020202020204" pitchFamily="34" charset="0"/>
              <a:buChar char="▪"/>
              <a:defRPr sz="825"/>
            </a:lvl2pPr>
            <a:lvl3pPr marL="205740" indent="-102870">
              <a:defRPr sz="825"/>
            </a:lvl3pPr>
            <a:lvl4pPr marL="308610" indent="-102870">
              <a:defRPr sz="825"/>
            </a:lvl4pPr>
            <a:lvl5pPr marL="411480" indent="-102870">
              <a:defRPr sz="825"/>
            </a:lvl5pPr>
            <a:lvl6pPr marL="514350" indent="-102870">
              <a:defRPr sz="825"/>
            </a:lvl6pPr>
            <a:lvl7pPr marL="617220" indent="-102870">
              <a:defRPr sz="825"/>
            </a:lvl7pPr>
            <a:lvl8pPr marL="720090" indent="-102870">
              <a:defRPr sz="825"/>
            </a:lvl8pPr>
            <a:lvl9pPr marL="822960" indent="-102870">
              <a:defRPr sz="8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23CB055-EB11-8EF9-03BC-FB9ECE4D8BA4}"/>
              </a:ext>
            </a:extLst>
          </p:cNvPr>
          <p:cNvSpPr>
            <a:spLocks noGrp="1"/>
          </p:cNvSpPr>
          <p:nvPr>
            <p:ph type="dt" sz="half" idx="11"/>
          </p:nvPr>
        </p:nvSpPr>
        <p:spPr/>
        <p:txBody>
          <a:bodyPr/>
          <a:lstStyle/>
          <a:p>
            <a:fld id="{4F357020-80C2-43F0-9F5B-8C3D0634A48B}"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2A693FB7-0B10-910E-2F4E-A8DFAF9A43A7}"/>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13062435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F3CE13-290E-12C4-BDCA-17CB5BAFF747}"/>
              </a:ext>
            </a:extLst>
          </p:cNvPr>
          <p:cNvSpPr>
            <a:spLocks noGrp="1"/>
          </p:cNvSpPr>
          <p:nvPr>
            <p:ph type="pic" sz="quarter" idx="10"/>
          </p:nvPr>
        </p:nvSpPr>
        <p:spPr>
          <a:xfrm>
            <a:off x="0" y="228600"/>
            <a:ext cx="12192000" cy="640080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4" name="Title 2">
            <a:extLst>
              <a:ext uri="{FF2B5EF4-FFF2-40B4-BE49-F238E27FC236}">
                <a16:creationId xmlns:a16="http://schemas.microsoft.com/office/drawing/2014/main" id="{0AF67DC4-909F-6BF0-DB86-8675E25715AB}"/>
              </a:ext>
            </a:extLst>
          </p:cNvPr>
          <p:cNvSpPr>
            <a:spLocks noGrp="1"/>
          </p:cNvSpPr>
          <p:nvPr>
            <p:ph type="title" hasCustomPrompt="1"/>
          </p:nvPr>
        </p:nvSpPr>
        <p:spPr/>
        <p:txBody>
          <a:bodyPr/>
          <a:lstStyle/>
          <a:p>
            <a:r>
              <a:rPr lang="en-US" dirty="0"/>
              <a:t>[Slide title]</a:t>
            </a:r>
          </a:p>
        </p:txBody>
      </p:sp>
      <p:sp>
        <p:nvSpPr>
          <p:cNvPr id="3" name="Date Placeholder 2">
            <a:extLst>
              <a:ext uri="{FF2B5EF4-FFF2-40B4-BE49-F238E27FC236}">
                <a16:creationId xmlns:a16="http://schemas.microsoft.com/office/drawing/2014/main" id="{FFF3D174-1921-7F28-5394-750C376C77F2}"/>
              </a:ext>
            </a:extLst>
          </p:cNvPr>
          <p:cNvSpPr>
            <a:spLocks noGrp="1"/>
          </p:cNvSpPr>
          <p:nvPr>
            <p:ph type="dt" sz="half" idx="11"/>
          </p:nvPr>
        </p:nvSpPr>
        <p:spPr/>
        <p:txBody>
          <a:bodyPr/>
          <a:lstStyle/>
          <a:p>
            <a:fld id="{18EAB3A5-9E92-4BB9-8F22-9632B4FBEDBA}"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04BD6737-D835-6484-7A3F-BAD2D784E28E}"/>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9" name="Picture 8">
            <a:extLst>
              <a:ext uri="{FF2B5EF4-FFF2-40B4-BE49-F238E27FC236}">
                <a16:creationId xmlns:a16="http://schemas.microsoft.com/office/drawing/2014/main" id="{2A3D7AEC-8192-CC60-1A91-565B644B7F94}"/>
              </a:ext>
            </a:extLst>
          </p:cNvPr>
          <p:cNvPicPr>
            <a:picLocks noChangeAspect="1"/>
          </p:cNvPicPr>
          <p:nvPr userDrawn="1"/>
        </p:nvPicPr>
        <p:blipFill>
          <a:blip r:embed="rId2"/>
          <a:srcRect/>
          <a:stretch/>
        </p:blipFill>
        <p:spPr>
          <a:xfrm>
            <a:off x="9471369" y="411164"/>
            <a:ext cx="2172943" cy="478023"/>
          </a:xfrm>
          <a:prstGeom prst="rect">
            <a:avLst/>
          </a:prstGeom>
        </p:spPr>
      </p:pic>
    </p:spTree>
    <p:extLst>
      <p:ext uri="{BB962C8B-B14F-4D97-AF65-F5344CB8AC3E}">
        <p14:creationId xmlns:p14="http://schemas.microsoft.com/office/powerpoint/2010/main" val="161841537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100" b="1" cap="none" baseline="0"/>
            </a:lvl1p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DEDA6D-3B28-23A1-C2EE-BBB7617D7DCF}"/>
              </a:ext>
            </a:extLst>
          </p:cNvPr>
          <p:cNvSpPr>
            <a:spLocks noGrp="1"/>
          </p:cNvSpPr>
          <p:nvPr>
            <p:ph type="dt" sz="half" idx="11"/>
          </p:nvPr>
        </p:nvSpPr>
        <p:spPr/>
        <p:txBody>
          <a:bodyPr/>
          <a:lstStyle/>
          <a:p>
            <a:fld id="{40923810-5FB2-48C9-96CA-1DE2C4773142}"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8F131B70-C8F2-D686-C30C-B4651FF0440C}"/>
              </a:ext>
            </a:extLst>
          </p:cNvPr>
          <p:cNvSpPr>
            <a:spLocks noGrp="1"/>
          </p:cNvSpPr>
          <p:nvPr>
            <p:ph type="sldNum" sz="quarter" idx="12"/>
          </p:nvPr>
        </p:nvSpPr>
        <p:spPr/>
        <p:txBody>
          <a:bodyPr/>
          <a:lstStyle/>
          <a:p>
            <a:fld id="{64E5BE4B-2FBF-4174-9E62-85FAD1CB43A6}" type="slidenum">
              <a:rPr lang="en-US" smtClean="0"/>
              <a:pPr/>
              <a:t>‹#›</a:t>
            </a:fld>
            <a:endParaRPr lang="en-US" dirty="0"/>
          </a:p>
        </p:txBody>
      </p:sp>
      <p:sp>
        <p:nvSpPr>
          <p:cNvPr id="8" name="Picture Placeholder 3">
            <a:extLst>
              <a:ext uri="{FF2B5EF4-FFF2-40B4-BE49-F238E27FC236}">
                <a16:creationId xmlns:a16="http://schemas.microsoft.com/office/drawing/2014/main" id="{9D1DFBC2-C4E8-E691-E48C-B8D2CF49CDAF}"/>
              </a:ext>
            </a:extLst>
          </p:cNvPr>
          <p:cNvSpPr>
            <a:spLocks noGrp="1"/>
          </p:cNvSpPr>
          <p:nvPr>
            <p:ph type="pic" sz="quarter" idx="10"/>
          </p:nvPr>
        </p:nvSpPr>
        <p:spPr>
          <a:xfrm>
            <a:off x="6278038" y="1076326"/>
            <a:ext cx="5365748" cy="5095875"/>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Tree>
    <p:extLst>
      <p:ext uri="{BB962C8B-B14F-4D97-AF65-F5344CB8AC3E}">
        <p14:creationId xmlns:p14="http://schemas.microsoft.com/office/powerpoint/2010/main" val="97292250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BAC9F-A0B1-4460-AE6A-1FEB31152C69}" type="datetime1">
              <a:rPr lang="en-US" smtClean="0"/>
              <a:pPr/>
              <a:t>2/22/24</a:t>
            </a:fld>
            <a:endParaRPr lang="en-US"/>
          </a:p>
        </p:txBody>
      </p:sp>
      <p:sp>
        <p:nvSpPr>
          <p:cNvPr id="4" name="Slide Number Placeholder 3"/>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4119696882"/>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100" b="1" cap="none" baseline="0"/>
            </a:lvl1pPr>
          </a:lstStyle>
          <a:p>
            <a:r>
              <a:rPr lang="en-US" dirty="0"/>
              <a:t>[Slide title]</a:t>
            </a:r>
          </a:p>
        </p:txBody>
      </p:sp>
      <p:sp>
        <p:nvSpPr>
          <p:cNvPr id="3" name="Content Placeholder 3"/>
          <p:cNvSpPr>
            <a:spLocks noGrp="1"/>
          </p:cNvSpPr>
          <p:nvPr>
            <p:ph sz="half" idx="1"/>
          </p:nvPr>
        </p:nvSpPr>
        <p:spPr>
          <a:xfrm>
            <a:off x="6278879" y="3794760"/>
            <a:ext cx="536448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439DE7-660B-3FA9-966D-AB1D9EF6AC81}"/>
              </a:ext>
            </a:extLst>
          </p:cNvPr>
          <p:cNvSpPr>
            <a:spLocks noGrp="1"/>
          </p:cNvSpPr>
          <p:nvPr>
            <p:ph type="dt" sz="half" idx="11"/>
          </p:nvPr>
        </p:nvSpPr>
        <p:spPr/>
        <p:txBody>
          <a:bodyPr/>
          <a:lstStyle/>
          <a:p>
            <a:fld id="{E50EFF4B-86EB-42FB-93EA-7D8F9CB2466F}"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25763529-A3F2-C0F4-1A5C-AAFFF34D7F24}"/>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400447311"/>
      </p:ext>
    </p:extLst>
  </p:cSld>
  <p:clrMapOvr>
    <a:masterClrMapping/>
  </p:clrMapOvr>
  <p:extLst>
    <p:ext uri="{DCECCB84-F9BA-43D5-87BE-67443E8EF086}">
      <p15:sldGuideLst xmlns:p15="http://schemas.microsoft.com/office/powerpoint/2012/main">
        <p15:guide id="1" orient="horz" pos="2390">
          <p15:clr>
            <a:srgbClr val="A4A3A4"/>
          </p15:clr>
        </p15:guide>
        <p15:guide id="2" orient="horz" pos="3888">
          <p15:clr>
            <a:srgbClr val="A4A3A4"/>
          </p15:clr>
        </p15:guide>
        <p15:guide id="3" orient="horz" pos="2218">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350" b="1"/>
            </a:lvl1pPr>
            <a:lvl2pPr marL="0" indent="0">
              <a:spcBef>
                <a:spcPts val="0"/>
              </a:spcBef>
              <a:buFontTx/>
              <a:buNone/>
              <a:defRPr sz="1350" b="1"/>
            </a:lvl2pPr>
            <a:lvl3pPr marL="0" indent="0">
              <a:spcBef>
                <a:spcPts val="0"/>
              </a:spcBef>
              <a:buFontTx/>
              <a:buNone/>
              <a:defRPr sz="1350" b="1"/>
            </a:lvl3pPr>
            <a:lvl4pPr marL="0" indent="0">
              <a:spcBef>
                <a:spcPts val="0"/>
              </a:spcBef>
              <a:buFontTx/>
              <a:buNone/>
              <a:defRPr sz="1350" b="1"/>
            </a:lvl4pPr>
            <a:lvl5pPr marL="0" indent="0">
              <a:spcBef>
                <a:spcPts val="0"/>
              </a:spcBef>
              <a:buFontTx/>
              <a:buNone/>
              <a:defRPr sz="1350" b="1"/>
            </a:lvl5pPr>
            <a:lvl6pPr marL="0" indent="0">
              <a:spcBef>
                <a:spcPts val="0"/>
              </a:spcBef>
              <a:buFontTx/>
              <a:buNone/>
              <a:defRPr sz="1350" b="1"/>
            </a:lvl6pPr>
            <a:lvl7pPr marL="0" indent="0">
              <a:spcBef>
                <a:spcPts val="0"/>
              </a:spcBef>
              <a:buFontTx/>
              <a:buNone/>
              <a:defRPr sz="1350" b="1"/>
            </a:lvl7pPr>
            <a:lvl8pPr marL="0" indent="0">
              <a:spcBef>
                <a:spcPts val="0"/>
              </a:spcBef>
              <a:buFontTx/>
              <a:buNone/>
              <a:defRPr sz="1350" b="1"/>
            </a:lvl8pPr>
            <a:lvl9pPr marL="0" indent="0">
              <a:spcBef>
                <a:spcPts val="0"/>
              </a:spcBef>
              <a:buFontTx/>
              <a:buNone/>
              <a:defRPr sz="1350" b="1"/>
            </a:lvl9pPr>
          </a:lstStyle>
          <a:p>
            <a:pPr lvl="0"/>
            <a:r>
              <a:rPr lang="en-US" dirty="0"/>
              <a:t>[Subtitle]</a:t>
            </a:r>
          </a:p>
        </p:txBody>
      </p:sp>
      <p:sp>
        <p:nvSpPr>
          <p:cNvPr id="3" name="Content Placeholder 4"/>
          <p:cNvSpPr>
            <a:spLocks noGrp="1"/>
          </p:cNvSpPr>
          <p:nvPr>
            <p:ph sz="half" idx="1"/>
          </p:nvPr>
        </p:nvSpPr>
        <p:spPr>
          <a:xfrm>
            <a:off x="548639" y="4526280"/>
            <a:ext cx="5364480" cy="1645920"/>
          </a:xfrm>
        </p:spPr>
        <p:txBody>
          <a:bodyPr/>
          <a:lstStyle>
            <a:lvl1pPr marL="102870" indent="-102870">
              <a:defRPr sz="1125"/>
            </a:lvl1pPr>
            <a:lvl2pPr marL="205740" indent="-102870">
              <a:defRPr sz="1125"/>
            </a:lvl2pPr>
            <a:lvl3pPr marL="308610" indent="-102870">
              <a:defRPr sz="1125"/>
            </a:lvl3pPr>
            <a:lvl4pPr marL="411480" indent="-102870">
              <a:defRPr sz="1125"/>
            </a:lvl4pPr>
            <a:lvl5pPr marL="514350" indent="-102870">
              <a:defRPr sz="1125"/>
            </a:lvl5pPr>
            <a:lvl6pPr marL="617220" indent="-102870">
              <a:defRPr sz="1125"/>
            </a:lvl6pPr>
            <a:lvl7pPr marL="720090" indent="-102870">
              <a:defRPr sz="1125"/>
            </a:lvl7pPr>
            <a:lvl8pPr marL="822960" indent="-102870">
              <a:defRPr sz="1125"/>
            </a:lvl8pPr>
            <a:lvl9pPr marL="925830" indent="-102870">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350" b="1"/>
            </a:lvl1pPr>
            <a:lvl2pPr marL="0" indent="0">
              <a:spcBef>
                <a:spcPts val="0"/>
              </a:spcBef>
              <a:buFontTx/>
              <a:buNone/>
              <a:defRPr sz="1350" b="1"/>
            </a:lvl2pPr>
            <a:lvl3pPr marL="0" indent="0">
              <a:spcBef>
                <a:spcPts val="0"/>
              </a:spcBef>
              <a:buFontTx/>
              <a:buNone/>
              <a:defRPr sz="1350" b="1"/>
            </a:lvl3pPr>
            <a:lvl4pPr marL="0" indent="0">
              <a:spcBef>
                <a:spcPts val="0"/>
              </a:spcBef>
              <a:buFontTx/>
              <a:buNone/>
              <a:defRPr sz="1350" b="1"/>
            </a:lvl4pPr>
            <a:lvl5pPr marL="0" indent="0">
              <a:spcBef>
                <a:spcPts val="0"/>
              </a:spcBef>
              <a:buFontTx/>
              <a:buNone/>
              <a:defRPr sz="1350" b="1"/>
            </a:lvl5pPr>
            <a:lvl6pPr marL="0" indent="0">
              <a:spcBef>
                <a:spcPts val="0"/>
              </a:spcBef>
              <a:buFontTx/>
              <a:buNone/>
              <a:defRPr sz="1350" b="1"/>
            </a:lvl6pPr>
            <a:lvl7pPr marL="0" indent="0">
              <a:spcBef>
                <a:spcPts val="0"/>
              </a:spcBef>
              <a:buFontTx/>
              <a:buNone/>
              <a:defRPr sz="1350" b="1"/>
            </a:lvl7pPr>
            <a:lvl8pPr marL="0" indent="0">
              <a:spcBef>
                <a:spcPts val="0"/>
              </a:spcBef>
              <a:buFontTx/>
              <a:buNone/>
              <a:defRPr sz="1350" b="1"/>
            </a:lvl8pPr>
            <a:lvl9pPr marL="0" indent="0">
              <a:spcBef>
                <a:spcPts val="0"/>
              </a:spcBef>
              <a:buFontTx/>
              <a:buNone/>
              <a:defRPr sz="1350" b="1"/>
            </a:lvl9pPr>
          </a:lstStyle>
          <a:p>
            <a:pPr lvl="0"/>
            <a:r>
              <a:rPr lang="en-US" dirty="0"/>
              <a:t>[Subtitle]</a:t>
            </a:r>
          </a:p>
        </p:txBody>
      </p:sp>
      <p:sp>
        <p:nvSpPr>
          <p:cNvPr id="4" name="Content Placeholder 7"/>
          <p:cNvSpPr>
            <a:spLocks noGrp="1"/>
          </p:cNvSpPr>
          <p:nvPr>
            <p:ph sz="half" idx="2"/>
          </p:nvPr>
        </p:nvSpPr>
        <p:spPr>
          <a:xfrm>
            <a:off x="6278879" y="4526280"/>
            <a:ext cx="5364480" cy="1645920"/>
          </a:xfrm>
        </p:spPr>
        <p:txBody>
          <a:bodyPr/>
          <a:lstStyle>
            <a:lvl1pPr marL="102870" indent="-102870">
              <a:defRPr sz="1125"/>
            </a:lvl1pPr>
            <a:lvl2pPr marL="205740" indent="-102870">
              <a:defRPr sz="1125"/>
            </a:lvl2pPr>
            <a:lvl3pPr marL="308610" indent="-102870">
              <a:defRPr sz="1125"/>
            </a:lvl3pPr>
            <a:lvl4pPr marL="411480" indent="-102870">
              <a:defRPr sz="1125"/>
            </a:lvl4pPr>
            <a:lvl5pPr marL="514350" indent="-102870">
              <a:defRPr sz="1125"/>
            </a:lvl5pPr>
            <a:lvl6pPr marL="617220" indent="-102870">
              <a:defRPr sz="1125"/>
            </a:lvl6pPr>
            <a:lvl7pPr marL="720090" indent="-102870">
              <a:defRPr sz="1125"/>
            </a:lvl7pPr>
            <a:lvl8pPr marL="822960" indent="-102870">
              <a:defRPr sz="1125"/>
            </a:lvl8pPr>
            <a:lvl9pPr marL="925830" indent="-102870">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E309248A-8803-C0D0-F841-DA0B643CD6D3}"/>
              </a:ext>
            </a:extLst>
          </p:cNvPr>
          <p:cNvSpPr>
            <a:spLocks noGrp="1"/>
          </p:cNvSpPr>
          <p:nvPr>
            <p:ph type="dt" sz="half" idx="14"/>
          </p:nvPr>
        </p:nvSpPr>
        <p:spPr/>
        <p:txBody>
          <a:bodyPr/>
          <a:lstStyle/>
          <a:p>
            <a:fld id="{FB14FC24-E041-45E9-9A72-E5755A86890F}" type="datetime3">
              <a:rPr lang="en-US" smtClean="0"/>
              <a:t>22 February 2024</a:t>
            </a:fld>
            <a:endParaRPr lang="en-US" dirty="0"/>
          </a:p>
        </p:txBody>
      </p:sp>
      <p:sp>
        <p:nvSpPr>
          <p:cNvPr id="11" name="Slide Number Placeholder 10">
            <a:extLst>
              <a:ext uri="{FF2B5EF4-FFF2-40B4-BE49-F238E27FC236}">
                <a16:creationId xmlns:a16="http://schemas.microsoft.com/office/drawing/2014/main" id="{3E501E26-5E18-9AC3-2607-A695FA23E635}"/>
              </a:ext>
            </a:extLst>
          </p:cNvPr>
          <p:cNvSpPr>
            <a:spLocks noGrp="1"/>
          </p:cNvSpPr>
          <p:nvPr>
            <p:ph type="sldNum" sz="quarter" idx="15"/>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5493969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guide id="3" orient="horz" pos="2592">
          <p15:clr>
            <a:srgbClr val="A4A3A4"/>
          </p15:clr>
        </p15:guide>
        <p15:guide id="4" orient="horz" pos="2448">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350" b="1"/>
            </a:lvl1pPr>
            <a:lvl2pPr marL="0" indent="0">
              <a:spcBef>
                <a:spcPts val="0"/>
              </a:spcBef>
              <a:buFontTx/>
              <a:buNone/>
              <a:defRPr sz="1350" b="1"/>
            </a:lvl2pPr>
            <a:lvl3pPr marL="0" indent="0">
              <a:spcBef>
                <a:spcPts val="0"/>
              </a:spcBef>
              <a:buFontTx/>
              <a:buNone/>
              <a:defRPr sz="1350" b="1"/>
            </a:lvl3pPr>
            <a:lvl4pPr marL="0" indent="0">
              <a:spcBef>
                <a:spcPts val="0"/>
              </a:spcBef>
              <a:buFontTx/>
              <a:buNone/>
              <a:defRPr sz="1350" b="1"/>
            </a:lvl4pPr>
            <a:lvl5pPr marL="0" indent="0">
              <a:spcBef>
                <a:spcPts val="0"/>
              </a:spcBef>
              <a:buFontTx/>
              <a:buNone/>
              <a:defRPr sz="1350" b="1"/>
            </a:lvl5pPr>
            <a:lvl6pPr marL="0" indent="0">
              <a:spcBef>
                <a:spcPts val="0"/>
              </a:spcBef>
              <a:buFontTx/>
              <a:buNone/>
              <a:defRPr sz="1350" b="1"/>
            </a:lvl6pPr>
            <a:lvl7pPr marL="0" indent="0">
              <a:spcBef>
                <a:spcPts val="0"/>
              </a:spcBef>
              <a:buFontTx/>
              <a:buNone/>
              <a:defRPr sz="1350" b="1"/>
            </a:lvl7pPr>
            <a:lvl8pPr marL="0" indent="0">
              <a:spcBef>
                <a:spcPts val="0"/>
              </a:spcBef>
              <a:buFontTx/>
              <a:buNone/>
              <a:defRPr sz="1350" b="1"/>
            </a:lvl8pPr>
            <a:lvl9pPr marL="0" indent="0">
              <a:spcBef>
                <a:spcPts val="0"/>
              </a:spcBef>
              <a:buFontTx/>
              <a:buNone/>
              <a:defRPr sz="1350" b="1"/>
            </a:lvl9pPr>
          </a:lstStyle>
          <a:p>
            <a:pPr lvl="0"/>
            <a:r>
              <a:rPr lang="en-US" dirty="0"/>
              <a:t>[Subtitle]</a:t>
            </a:r>
          </a:p>
        </p:txBody>
      </p:sp>
      <p:sp>
        <p:nvSpPr>
          <p:cNvPr id="3" name="Content Placeholder 4"/>
          <p:cNvSpPr>
            <a:spLocks noGrp="1"/>
          </p:cNvSpPr>
          <p:nvPr>
            <p:ph sz="half" idx="1"/>
          </p:nvPr>
        </p:nvSpPr>
        <p:spPr>
          <a:xfrm>
            <a:off x="548639" y="3931920"/>
            <a:ext cx="3450336" cy="2240280"/>
          </a:xfrm>
        </p:spPr>
        <p:txBody>
          <a:bodyPr/>
          <a:lstStyle>
            <a:lvl1pPr marL="102870" indent="-102870">
              <a:defRPr sz="1125"/>
            </a:lvl1pPr>
            <a:lvl2pPr marL="205740" indent="-102870">
              <a:defRPr sz="1125"/>
            </a:lvl2pPr>
            <a:lvl3pPr marL="308610" indent="-102870">
              <a:defRPr sz="1125"/>
            </a:lvl3pPr>
            <a:lvl4pPr marL="411480" indent="-102870">
              <a:defRPr sz="1125"/>
            </a:lvl4pPr>
            <a:lvl5pPr marL="514350" indent="-102870">
              <a:defRPr sz="1125"/>
            </a:lvl5pPr>
            <a:lvl6pPr marL="617220" indent="-102870">
              <a:defRPr sz="1125"/>
            </a:lvl6pPr>
            <a:lvl7pPr marL="720090" indent="-102870">
              <a:defRPr sz="1125"/>
            </a:lvl7pPr>
            <a:lvl8pPr marL="822960" indent="-102870">
              <a:defRPr sz="1125"/>
            </a:lvl8pPr>
            <a:lvl9pPr marL="925830" indent="-102870">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350" b="1"/>
            </a:lvl1pPr>
            <a:lvl2pPr marL="0" indent="0">
              <a:spcBef>
                <a:spcPts val="0"/>
              </a:spcBef>
              <a:buFontTx/>
              <a:buNone/>
              <a:defRPr sz="1350" b="1"/>
            </a:lvl2pPr>
            <a:lvl3pPr marL="0" indent="0">
              <a:spcBef>
                <a:spcPts val="0"/>
              </a:spcBef>
              <a:buFontTx/>
              <a:buNone/>
              <a:defRPr sz="1350" b="1"/>
            </a:lvl3pPr>
            <a:lvl4pPr marL="0" indent="0">
              <a:spcBef>
                <a:spcPts val="0"/>
              </a:spcBef>
              <a:buFontTx/>
              <a:buNone/>
              <a:defRPr sz="1350" b="1"/>
            </a:lvl4pPr>
            <a:lvl5pPr marL="0" indent="0">
              <a:spcBef>
                <a:spcPts val="0"/>
              </a:spcBef>
              <a:buFontTx/>
              <a:buNone/>
              <a:defRPr sz="1350" b="1"/>
            </a:lvl5pPr>
            <a:lvl6pPr marL="0" indent="0">
              <a:spcBef>
                <a:spcPts val="0"/>
              </a:spcBef>
              <a:buFontTx/>
              <a:buNone/>
              <a:defRPr sz="1350" b="1"/>
            </a:lvl6pPr>
            <a:lvl7pPr marL="0" indent="0">
              <a:spcBef>
                <a:spcPts val="0"/>
              </a:spcBef>
              <a:buFontTx/>
              <a:buNone/>
              <a:defRPr sz="1350" b="1"/>
            </a:lvl7pPr>
            <a:lvl8pPr marL="0" indent="0">
              <a:spcBef>
                <a:spcPts val="0"/>
              </a:spcBef>
              <a:buFontTx/>
              <a:buNone/>
              <a:defRPr sz="1350" b="1"/>
            </a:lvl8pPr>
            <a:lvl9pPr marL="0" indent="0">
              <a:spcBef>
                <a:spcPts val="0"/>
              </a:spcBef>
              <a:buFontTx/>
              <a:buNone/>
              <a:defRPr sz="1350" b="1"/>
            </a:lvl9pPr>
          </a:lstStyle>
          <a:p>
            <a:pPr lvl="0"/>
            <a:r>
              <a:rPr lang="en-US" dirty="0"/>
              <a:t>[Subtitle]</a:t>
            </a:r>
          </a:p>
        </p:txBody>
      </p:sp>
      <p:sp>
        <p:nvSpPr>
          <p:cNvPr id="4" name="Content Placeholder 7"/>
          <p:cNvSpPr>
            <a:spLocks noGrp="1"/>
          </p:cNvSpPr>
          <p:nvPr>
            <p:ph sz="half" idx="2"/>
          </p:nvPr>
        </p:nvSpPr>
        <p:spPr>
          <a:xfrm>
            <a:off x="4370831" y="3931920"/>
            <a:ext cx="3450336" cy="2240280"/>
          </a:xfrm>
        </p:spPr>
        <p:txBody>
          <a:bodyPr/>
          <a:lstStyle>
            <a:lvl1pPr marL="102870" indent="-102870">
              <a:defRPr sz="1125"/>
            </a:lvl1pPr>
            <a:lvl2pPr marL="205740" indent="-102870">
              <a:defRPr sz="1125"/>
            </a:lvl2pPr>
            <a:lvl3pPr marL="308610" indent="-102870">
              <a:defRPr sz="1125"/>
            </a:lvl3pPr>
            <a:lvl4pPr marL="411480" indent="-102870">
              <a:defRPr sz="1125"/>
            </a:lvl4pPr>
            <a:lvl5pPr marL="514350" indent="-102870">
              <a:defRPr sz="1125"/>
            </a:lvl5pPr>
            <a:lvl6pPr marL="617220" indent="-102870">
              <a:defRPr sz="1125"/>
            </a:lvl6pPr>
            <a:lvl7pPr marL="720090" indent="-102870">
              <a:defRPr sz="1125"/>
            </a:lvl7pPr>
            <a:lvl8pPr marL="822960" indent="-102870">
              <a:defRPr sz="1125"/>
            </a:lvl8pPr>
            <a:lvl9pPr marL="925830" indent="-102870">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350" b="1"/>
            </a:lvl1pPr>
            <a:lvl2pPr marL="0" indent="0">
              <a:spcBef>
                <a:spcPts val="0"/>
              </a:spcBef>
              <a:buFontTx/>
              <a:buNone/>
              <a:defRPr sz="1350" b="1"/>
            </a:lvl2pPr>
            <a:lvl3pPr marL="0" indent="0">
              <a:spcBef>
                <a:spcPts val="0"/>
              </a:spcBef>
              <a:buFontTx/>
              <a:buNone/>
              <a:defRPr sz="1350" b="1"/>
            </a:lvl3pPr>
            <a:lvl4pPr marL="0" indent="0">
              <a:spcBef>
                <a:spcPts val="0"/>
              </a:spcBef>
              <a:buFontTx/>
              <a:buNone/>
              <a:defRPr sz="1350" b="1"/>
            </a:lvl4pPr>
            <a:lvl5pPr marL="0" indent="0">
              <a:spcBef>
                <a:spcPts val="0"/>
              </a:spcBef>
              <a:buFontTx/>
              <a:buNone/>
              <a:defRPr sz="1350" b="1"/>
            </a:lvl5pPr>
            <a:lvl6pPr marL="0" indent="0">
              <a:spcBef>
                <a:spcPts val="0"/>
              </a:spcBef>
              <a:buFontTx/>
              <a:buNone/>
              <a:defRPr sz="1350" b="1"/>
            </a:lvl6pPr>
            <a:lvl7pPr marL="0" indent="0">
              <a:spcBef>
                <a:spcPts val="0"/>
              </a:spcBef>
              <a:buFontTx/>
              <a:buNone/>
              <a:defRPr sz="1350" b="1"/>
            </a:lvl7pPr>
            <a:lvl8pPr marL="0" indent="0">
              <a:spcBef>
                <a:spcPts val="0"/>
              </a:spcBef>
              <a:buFontTx/>
              <a:buNone/>
              <a:defRPr sz="1350" b="1"/>
            </a:lvl8pPr>
            <a:lvl9pPr marL="0" indent="0">
              <a:spcBef>
                <a:spcPts val="0"/>
              </a:spcBef>
              <a:buFontTx/>
              <a:buNone/>
              <a:defRPr sz="135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240280"/>
          </a:xfrm>
        </p:spPr>
        <p:txBody>
          <a:bodyPr/>
          <a:lstStyle>
            <a:lvl1pPr marL="102870" indent="-102870">
              <a:defRPr sz="1125"/>
            </a:lvl1pPr>
            <a:lvl2pPr marL="205740" indent="-102870">
              <a:defRPr sz="1125"/>
            </a:lvl2pPr>
            <a:lvl3pPr marL="308610" indent="-102870">
              <a:defRPr sz="1125"/>
            </a:lvl3pPr>
            <a:lvl4pPr marL="411480" indent="-102870">
              <a:defRPr sz="1125"/>
            </a:lvl4pPr>
            <a:lvl5pPr marL="514350" indent="-102870">
              <a:defRPr sz="1125"/>
            </a:lvl5pPr>
            <a:lvl6pPr marL="617220" indent="-102870">
              <a:defRPr sz="1125"/>
            </a:lvl6pPr>
            <a:lvl7pPr marL="720090" indent="-102870">
              <a:defRPr sz="1125"/>
            </a:lvl7pPr>
            <a:lvl8pPr marL="822960" indent="-102870">
              <a:defRPr sz="1125"/>
            </a:lvl8pPr>
            <a:lvl9pPr marL="925830" indent="-102870">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a:extLst>
              <a:ext uri="{FF2B5EF4-FFF2-40B4-BE49-F238E27FC236}">
                <a16:creationId xmlns:a16="http://schemas.microsoft.com/office/drawing/2014/main" id="{BCC41EC7-A74C-7FAC-CAAF-B45134A90C1F}"/>
              </a:ext>
            </a:extLst>
          </p:cNvPr>
          <p:cNvSpPr>
            <a:spLocks noGrp="1"/>
          </p:cNvSpPr>
          <p:nvPr>
            <p:ph type="dt" sz="half" idx="18"/>
          </p:nvPr>
        </p:nvSpPr>
        <p:spPr/>
        <p:txBody>
          <a:bodyPr/>
          <a:lstStyle/>
          <a:p>
            <a:fld id="{98A19125-94A7-4474-858C-FD9C4ABE9DDA}" type="datetime3">
              <a:rPr lang="en-US" smtClean="0"/>
              <a:t>22 February 2024</a:t>
            </a:fld>
            <a:endParaRPr lang="en-US" dirty="0"/>
          </a:p>
        </p:txBody>
      </p:sp>
      <p:sp>
        <p:nvSpPr>
          <p:cNvPr id="14" name="Slide Number Placeholder 13">
            <a:extLst>
              <a:ext uri="{FF2B5EF4-FFF2-40B4-BE49-F238E27FC236}">
                <a16:creationId xmlns:a16="http://schemas.microsoft.com/office/drawing/2014/main" id="{0DCE38A9-CABF-9588-DDD8-93DD198F7EC2}"/>
              </a:ext>
            </a:extLst>
          </p:cNvPr>
          <p:cNvSpPr>
            <a:spLocks noGrp="1"/>
          </p:cNvSpPr>
          <p:nvPr>
            <p:ph type="sldNum" sz="quarter" idx="19"/>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410442857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2218">
          <p15:clr>
            <a:srgbClr val="A4A3A4"/>
          </p15:clr>
        </p15:guide>
        <p15:guide id="3" orient="horz" pos="3888">
          <p15:clr>
            <a:srgbClr val="A4A3A4"/>
          </p15:clr>
        </p15:guide>
        <p15:guide id="4" orient="horz" pos="207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2" y="1600200"/>
            <a:ext cx="2499359" cy="12344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41" y="3063240"/>
            <a:ext cx="2499359" cy="365760"/>
          </a:xfrm>
        </p:spPr>
        <p:txBody>
          <a:bodyPr/>
          <a:lstStyle>
            <a:lvl1pPr marL="0" indent="0">
              <a:spcBef>
                <a:spcPts val="0"/>
              </a:spcBef>
              <a:buFontTx/>
              <a:buNone/>
              <a:defRPr sz="1200" b="1"/>
            </a:lvl1pPr>
            <a:lvl2pPr marL="0" indent="0">
              <a:spcBef>
                <a:spcPts val="0"/>
              </a:spcBef>
              <a:buFontTx/>
              <a:buNone/>
              <a:defRPr sz="1200" b="1"/>
            </a:lvl2pPr>
            <a:lvl3pPr marL="0" indent="0">
              <a:spcBef>
                <a:spcPts val="0"/>
              </a:spcBef>
              <a:buFontTx/>
              <a:buNone/>
              <a:defRPr sz="1200" b="1"/>
            </a:lvl3pPr>
            <a:lvl4pPr marL="0" indent="0">
              <a:spcBef>
                <a:spcPts val="0"/>
              </a:spcBef>
              <a:buFontTx/>
              <a:buNone/>
              <a:defRPr sz="1200" b="1"/>
            </a:lvl4pPr>
            <a:lvl5pPr marL="0" indent="0">
              <a:spcBef>
                <a:spcPts val="0"/>
              </a:spcBef>
              <a:buFontTx/>
              <a:buNone/>
              <a:defRPr sz="1200" b="1"/>
            </a:lvl5pPr>
            <a:lvl6pPr marL="0" indent="0">
              <a:spcBef>
                <a:spcPts val="0"/>
              </a:spcBef>
              <a:buFontTx/>
              <a:buNone/>
              <a:defRPr sz="1200" b="1"/>
            </a:lvl6pPr>
            <a:lvl7pPr marL="0" indent="0">
              <a:spcBef>
                <a:spcPts val="0"/>
              </a:spcBef>
              <a:buFontTx/>
              <a:buNone/>
              <a:defRPr sz="1200" b="1"/>
            </a:lvl7pPr>
            <a:lvl8pPr marL="0" indent="0">
              <a:spcBef>
                <a:spcPts val="0"/>
              </a:spcBef>
              <a:buFontTx/>
              <a:buNone/>
              <a:defRPr sz="1200" b="1"/>
            </a:lvl8pPr>
            <a:lvl9pPr marL="0" indent="0">
              <a:spcBef>
                <a:spcPts val="0"/>
              </a:spcBef>
              <a:buFontTx/>
              <a:buNone/>
              <a:defRPr sz="1200" b="1"/>
            </a:lvl9pPr>
          </a:lstStyle>
          <a:p>
            <a:pPr lvl="0"/>
            <a:r>
              <a:rPr lang="en-US" dirty="0"/>
              <a:t>[Subtitle]</a:t>
            </a:r>
          </a:p>
        </p:txBody>
      </p:sp>
      <p:sp>
        <p:nvSpPr>
          <p:cNvPr id="3" name="Content Placeholder 4"/>
          <p:cNvSpPr>
            <a:spLocks noGrp="1"/>
          </p:cNvSpPr>
          <p:nvPr>
            <p:ph sz="half" idx="1"/>
          </p:nvPr>
        </p:nvSpPr>
        <p:spPr>
          <a:xfrm>
            <a:off x="548642" y="3474720"/>
            <a:ext cx="2499359" cy="269748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6" y="1600200"/>
            <a:ext cx="2499359" cy="12344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6" y="3063240"/>
            <a:ext cx="2499359" cy="365760"/>
          </a:xfrm>
        </p:spPr>
        <p:txBody>
          <a:bodyPr/>
          <a:lstStyle>
            <a:lvl1pPr marL="0" indent="0">
              <a:spcBef>
                <a:spcPts val="0"/>
              </a:spcBef>
              <a:buFontTx/>
              <a:buNone/>
              <a:defRPr sz="1200" b="1"/>
            </a:lvl1pPr>
            <a:lvl2pPr marL="0" indent="0">
              <a:spcBef>
                <a:spcPts val="0"/>
              </a:spcBef>
              <a:buFontTx/>
              <a:buNone/>
              <a:defRPr sz="1200" b="1"/>
            </a:lvl2pPr>
            <a:lvl3pPr marL="0" indent="0">
              <a:spcBef>
                <a:spcPts val="0"/>
              </a:spcBef>
              <a:buFontTx/>
              <a:buNone/>
              <a:defRPr sz="1200" b="1"/>
            </a:lvl3pPr>
            <a:lvl4pPr marL="0" indent="0">
              <a:spcBef>
                <a:spcPts val="0"/>
              </a:spcBef>
              <a:buFontTx/>
              <a:buNone/>
              <a:defRPr sz="1200" b="1"/>
            </a:lvl4pPr>
            <a:lvl5pPr marL="0" indent="0">
              <a:spcBef>
                <a:spcPts val="0"/>
              </a:spcBef>
              <a:buFontTx/>
              <a:buNone/>
              <a:defRPr sz="1200" b="1"/>
            </a:lvl5pPr>
            <a:lvl6pPr marL="0" indent="0">
              <a:spcBef>
                <a:spcPts val="0"/>
              </a:spcBef>
              <a:buFontTx/>
              <a:buNone/>
              <a:defRPr sz="1200" b="1"/>
            </a:lvl6pPr>
            <a:lvl7pPr marL="0" indent="0">
              <a:spcBef>
                <a:spcPts val="0"/>
              </a:spcBef>
              <a:buFontTx/>
              <a:buNone/>
              <a:defRPr sz="1200" b="1"/>
            </a:lvl7pPr>
            <a:lvl8pPr marL="0" indent="0">
              <a:spcBef>
                <a:spcPts val="0"/>
              </a:spcBef>
              <a:buFontTx/>
              <a:buNone/>
              <a:defRPr sz="1200" b="1"/>
            </a:lvl8pPr>
            <a:lvl9pPr marL="0" indent="0">
              <a:spcBef>
                <a:spcPts val="0"/>
              </a:spcBef>
              <a:buFontTx/>
              <a:buNone/>
              <a:defRPr sz="1200" b="1"/>
            </a:lvl9pPr>
          </a:lstStyle>
          <a:p>
            <a:pPr lvl="0"/>
            <a:r>
              <a:rPr lang="en-US" dirty="0"/>
              <a:t>[Subtitle]</a:t>
            </a:r>
          </a:p>
        </p:txBody>
      </p:sp>
      <p:sp>
        <p:nvSpPr>
          <p:cNvPr id="4" name="Content Placeholder 7"/>
          <p:cNvSpPr>
            <a:spLocks noGrp="1"/>
          </p:cNvSpPr>
          <p:nvPr>
            <p:ph sz="half" idx="2"/>
          </p:nvPr>
        </p:nvSpPr>
        <p:spPr>
          <a:xfrm>
            <a:off x="3428806" y="3474720"/>
            <a:ext cx="2499359" cy="269748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2" y="1600200"/>
            <a:ext cx="2499359" cy="12344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2" y="3063240"/>
            <a:ext cx="2499359" cy="365760"/>
          </a:xfrm>
        </p:spPr>
        <p:txBody>
          <a:bodyPr/>
          <a:lstStyle>
            <a:lvl1pPr marL="0" indent="0">
              <a:spcBef>
                <a:spcPts val="0"/>
              </a:spcBef>
              <a:buFontTx/>
              <a:buNone/>
              <a:defRPr sz="1200" b="1"/>
            </a:lvl1pPr>
            <a:lvl2pPr marL="0" indent="0">
              <a:spcBef>
                <a:spcPts val="0"/>
              </a:spcBef>
              <a:buFontTx/>
              <a:buNone/>
              <a:defRPr sz="1200" b="1"/>
            </a:lvl2pPr>
            <a:lvl3pPr marL="0" indent="0">
              <a:spcBef>
                <a:spcPts val="0"/>
              </a:spcBef>
              <a:buFontTx/>
              <a:buNone/>
              <a:defRPr sz="1200" b="1"/>
            </a:lvl3pPr>
            <a:lvl4pPr marL="0" indent="0">
              <a:spcBef>
                <a:spcPts val="0"/>
              </a:spcBef>
              <a:buFontTx/>
              <a:buNone/>
              <a:defRPr sz="1200" b="1"/>
            </a:lvl4pPr>
            <a:lvl5pPr marL="0" indent="0">
              <a:spcBef>
                <a:spcPts val="0"/>
              </a:spcBef>
              <a:buFontTx/>
              <a:buNone/>
              <a:defRPr sz="1200" b="1"/>
            </a:lvl5pPr>
            <a:lvl6pPr marL="0" indent="0">
              <a:spcBef>
                <a:spcPts val="0"/>
              </a:spcBef>
              <a:buFontTx/>
              <a:buNone/>
              <a:defRPr sz="1200" b="1"/>
            </a:lvl6pPr>
            <a:lvl7pPr marL="0" indent="0">
              <a:spcBef>
                <a:spcPts val="0"/>
              </a:spcBef>
              <a:buFontTx/>
              <a:buNone/>
              <a:defRPr sz="1200" b="1"/>
            </a:lvl7pPr>
            <a:lvl8pPr marL="0" indent="0">
              <a:spcBef>
                <a:spcPts val="0"/>
              </a:spcBef>
              <a:buFontTx/>
              <a:buNone/>
              <a:defRPr sz="1200" b="1"/>
            </a:lvl8pPr>
            <a:lvl9pPr marL="0" indent="0">
              <a:spcBef>
                <a:spcPts val="0"/>
              </a:spcBef>
              <a:buFontTx/>
              <a:buNone/>
              <a:defRPr sz="12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2" y="3474720"/>
            <a:ext cx="2499359" cy="269748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2" y="1600200"/>
            <a:ext cx="2499359" cy="1234440"/>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2" y="3063240"/>
            <a:ext cx="2499359" cy="365760"/>
          </a:xfrm>
        </p:spPr>
        <p:txBody>
          <a:bodyPr/>
          <a:lstStyle>
            <a:lvl1pPr marL="0" indent="0">
              <a:spcBef>
                <a:spcPts val="0"/>
              </a:spcBef>
              <a:buFontTx/>
              <a:buNone/>
              <a:defRPr sz="1200" b="1"/>
            </a:lvl1pPr>
            <a:lvl2pPr marL="0" indent="0">
              <a:spcBef>
                <a:spcPts val="0"/>
              </a:spcBef>
              <a:buFontTx/>
              <a:buNone/>
              <a:defRPr sz="1200" b="1"/>
            </a:lvl2pPr>
            <a:lvl3pPr marL="0" indent="0">
              <a:spcBef>
                <a:spcPts val="0"/>
              </a:spcBef>
              <a:buFontTx/>
              <a:buNone/>
              <a:defRPr sz="1200" b="1"/>
            </a:lvl3pPr>
            <a:lvl4pPr marL="0" indent="0">
              <a:spcBef>
                <a:spcPts val="0"/>
              </a:spcBef>
              <a:buFontTx/>
              <a:buNone/>
              <a:defRPr sz="1200" b="1"/>
            </a:lvl4pPr>
            <a:lvl5pPr marL="0" indent="0">
              <a:spcBef>
                <a:spcPts val="0"/>
              </a:spcBef>
              <a:buFontTx/>
              <a:buNone/>
              <a:defRPr sz="1200" b="1"/>
            </a:lvl5pPr>
            <a:lvl6pPr marL="0" indent="0">
              <a:spcBef>
                <a:spcPts val="0"/>
              </a:spcBef>
              <a:buFontTx/>
              <a:buNone/>
              <a:defRPr sz="1200" b="1"/>
            </a:lvl6pPr>
            <a:lvl7pPr marL="0" indent="0">
              <a:spcBef>
                <a:spcPts val="0"/>
              </a:spcBef>
              <a:buFontTx/>
              <a:buNone/>
              <a:defRPr sz="1200" b="1"/>
            </a:lvl7pPr>
            <a:lvl8pPr marL="0" indent="0">
              <a:spcBef>
                <a:spcPts val="0"/>
              </a:spcBef>
              <a:buFontTx/>
              <a:buNone/>
              <a:defRPr sz="1200" b="1"/>
            </a:lvl8pPr>
            <a:lvl9pPr marL="0" indent="0">
              <a:spcBef>
                <a:spcPts val="0"/>
              </a:spcBef>
              <a:buFontTx/>
              <a:buNone/>
              <a:defRPr sz="1200" b="1"/>
            </a:lvl9pPr>
          </a:lstStyle>
          <a:p>
            <a:pPr lvl="0"/>
            <a:r>
              <a:rPr lang="en-US" dirty="0"/>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2" y="3474720"/>
            <a:ext cx="2499359" cy="2697480"/>
          </a:xfrm>
        </p:spPr>
        <p:txBody>
          <a:bodyPr/>
          <a:lstStyle>
            <a:lvl1pPr marL="102870" indent="-102870">
              <a:defRPr sz="975"/>
            </a:lvl1pPr>
            <a:lvl2pPr marL="205740" indent="-102870">
              <a:defRPr sz="975"/>
            </a:lvl2pPr>
            <a:lvl3pPr marL="308610" indent="-102870">
              <a:defRPr sz="975"/>
            </a:lvl3pPr>
            <a:lvl4pPr marL="411480" indent="-102870">
              <a:defRPr sz="975"/>
            </a:lvl4pPr>
            <a:lvl5pPr marL="514350" indent="-102870">
              <a:defRPr sz="975"/>
            </a:lvl5pPr>
            <a:lvl6pPr marL="617220" indent="-102870">
              <a:defRPr sz="975"/>
            </a:lvl6pPr>
            <a:lvl7pPr marL="720090" indent="-102870">
              <a:defRPr sz="975"/>
            </a:lvl7pPr>
            <a:lvl8pPr marL="822960" indent="-102870">
              <a:defRPr sz="975"/>
            </a:lvl8pPr>
            <a:lvl9pPr marL="925830" indent="-102870">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15">
            <a:extLst>
              <a:ext uri="{FF2B5EF4-FFF2-40B4-BE49-F238E27FC236}">
                <a16:creationId xmlns:a16="http://schemas.microsoft.com/office/drawing/2014/main" id="{6FA3AB29-95C5-BB81-8596-7248603E0DBA}"/>
              </a:ext>
            </a:extLst>
          </p:cNvPr>
          <p:cNvSpPr>
            <a:spLocks noGrp="1"/>
          </p:cNvSpPr>
          <p:nvPr>
            <p:ph type="dt" sz="half" idx="22"/>
          </p:nvPr>
        </p:nvSpPr>
        <p:spPr/>
        <p:txBody>
          <a:bodyPr/>
          <a:lstStyle/>
          <a:p>
            <a:fld id="{3BA0343D-C8D8-43CE-BB79-50DEA219DB07}" type="datetime3">
              <a:rPr lang="en-US" smtClean="0"/>
              <a:t>22 February 2024</a:t>
            </a:fld>
            <a:endParaRPr lang="en-US" dirty="0"/>
          </a:p>
        </p:txBody>
      </p:sp>
      <p:sp>
        <p:nvSpPr>
          <p:cNvPr id="17" name="Slide Number Placeholder 16">
            <a:extLst>
              <a:ext uri="{FF2B5EF4-FFF2-40B4-BE49-F238E27FC236}">
                <a16:creationId xmlns:a16="http://schemas.microsoft.com/office/drawing/2014/main" id="{F8249F74-522A-F15A-97B8-27047D5DEDAE}"/>
              </a:ext>
            </a:extLst>
          </p:cNvPr>
          <p:cNvSpPr>
            <a:spLocks noGrp="1"/>
          </p:cNvSpPr>
          <p:nvPr>
            <p:ph type="sldNum" sz="quarter" idx="2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252834223"/>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1786">
          <p15:clr>
            <a:srgbClr val="A4A3A4"/>
          </p15:clr>
        </p15:guide>
        <p15:guide id="3" orient="horz" pos="3888">
          <p15:clr>
            <a:srgbClr val="A4A3A4"/>
          </p15:clr>
        </p15:guide>
        <p15:guide id="4" orient="horz" pos="1930">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2"/>
            <a:ext cx="8231293" cy="1189037"/>
          </a:xfrm>
        </p:spPr>
        <p:txBody>
          <a:bodyPr anchor="t" anchorCtr="0"/>
          <a:lstStyle>
            <a:lvl1pPr>
              <a:lnSpc>
                <a:spcPct val="80000"/>
              </a:lnSpc>
              <a:defRPr sz="3000" spc="-75" baseline="0">
                <a:solidFill>
                  <a:schemeClr val="tx2"/>
                </a:solidFill>
              </a:defRPr>
            </a:lvl1pPr>
          </a:lstStyle>
          <a:p>
            <a:r>
              <a:rPr lang="en-US" dirty="0"/>
              <a:t>[Section title]</a:t>
            </a:r>
          </a:p>
        </p:txBody>
      </p:sp>
      <p:sp>
        <p:nvSpPr>
          <p:cNvPr id="9" name="Text Placeholder 2">
            <a:extLst>
              <a:ext uri="{FF2B5EF4-FFF2-40B4-BE49-F238E27FC236}">
                <a16:creationId xmlns:a16="http://schemas.microsoft.com/office/drawing/2014/main" id="{B62121C3-FD56-A9B2-1088-141E0BDB4C18}"/>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100"/>
            </a:lvl1pPr>
            <a:lvl2pPr marL="137160" indent="-137160">
              <a:spcBef>
                <a:spcPts val="75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B1DBADC8-E5B3-9DDB-F294-C14F7AA987B8}"/>
              </a:ext>
            </a:extLst>
          </p:cNvPr>
          <p:cNvSpPr>
            <a:spLocks noGrp="1"/>
          </p:cNvSpPr>
          <p:nvPr>
            <p:ph type="dt" sz="half" idx="12"/>
          </p:nvPr>
        </p:nvSpPr>
        <p:spPr/>
        <p:txBody>
          <a:bodyPr/>
          <a:lstStyle/>
          <a:p>
            <a:fld id="{453BD212-0B9F-4987-965F-AC83B2FC354F}"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4A7DADDA-8448-690C-2CAB-FA7E28471B81}"/>
              </a:ext>
            </a:extLst>
          </p:cNvPr>
          <p:cNvSpPr>
            <a:spLocks noGrp="1"/>
          </p:cNvSpPr>
          <p:nvPr>
            <p:ph type="sldNum" sz="quarter" idx="13"/>
          </p:nvPr>
        </p:nvSpPr>
        <p:spPr/>
        <p:txBody>
          <a:bodyPr/>
          <a:lstStyle/>
          <a:p>
            <a:fld id="{64E5BE4B-2FBF-4174-9E62-85FAD1CB43A6}" type="slidenum">
              <a:rPr lang="en-US" smtClean="0"/>
              <a:pPr/>
              <a:t>‹#›</a:t>
            </a:fld>
            <a:endParaRPr lang="en-US" dirty="0"/>
          </a:p>
        </p:txBody>
      </p:sp>
      <p:pic>
        <p:nvPicPr>
          <p:cNvPr id="16" name="Picture 15">
            <a:extLst>
              <a:ext uri="{FF2B5EF4-FFF2-40B4-BE49-F238E27FC236}">
                <a16:creationId xmlns:a16="http://schemas.microsoft.com/office/drawing/2014/main" id="{8C5B2AA4-CADC-B682-45A1-13F4D3226EF5}"/>
              </a:ext>
            </a:extLst>
          </p:cNvPr>
          <p:cNvPicPr>
            <a:picLocks noChangeAspect="1"/>
          </p:cNvPicPr>
          <p:nvPr userDrawn="1"/>
        </p:nvPicPr>
        <p:blipFill>
          <a:blip r:embed="rId2"/>
          <a:srcRect/>
          <a:stretch/>
        </p:blipFill>
        <p:spPr>
          <a:xfrm>
            <a:off x="9471369" y="411164"/>
            <a:ext cx="2172943" cy="478023"/>
          </a:xfrm>
          <a:prstGeom prst="rect">
            <a:avLst/>
          </a:prstGeom>
        </p:spPr>
      </p:pic>
      <p:sp>
        <p:nvSpPr>
          <p:cNvPr id="17" name="Rectangle 15">
            <a:extLst>
              <a:ext uri="{FF2B5EF4-FFF2-40B4-BE49-F238E27FC236}">
                <a16:creationId xmlns:a16="http://schemas.microsoft.com/office/drawing/2014/main" id="{E180BF6F-D80D-2D96-9BBF-82C245339539}"/>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8" name="Rectangle 17">
            <a:extLst>
              <a:ext uri="{FF2B5EF4-FFF2-40B4-BE49-F238E27FC236}">
                <a16:creationId xmlns:a16="http://schemas.microsoft.com/office/drawing/2014/main" id="{6D19B0A6-E287-CF00-2168-ED8F73337797}"/>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Tree>
    <p:extLst>
      <p:ext uri="{BB962C8B-B14F-4D97-AF65-F5344CB8AC3E}">
        <p14:creationId xmlns:p14="http://schemas.microsoft.com/office/powerpoint/2010/main" val="13424751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tx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68235BF-5094-B6AD-6429-61352C54DE99}"/>
              </a:ext>
            </a:extLst>
          </p:cNvPr>
          <p:cNvSpPr>
            <a:spLocks noGrp="1"/>
          </p:cNvSpPr>
          <p:nvPr>
            <p:ph type="pic" sz="quarter" idx="10"/>
          </p:nvPr>
        </p:nvSpPr>
        <p:spPr>
          <a:xfrm>
            <a:off x="0" y="228600"/>
            <a:ext cx="12192000" cy="6400800"/>
          </a:xfrm>
          <a:solidFill>
            <a:srgbClr val="565557"/>
          </a:solidFill>
        </p:spPr>
        <p:txBody>
          <a:bodyPr anchor="ctr" anchorCtr="0"/>
          <a:lstStyle>
            <a:lvl1pPr marL="0" indent="0" algn="ctr">
              <a:buFontTx/>
              <a:buNone/>
              <a:defRPr sz="750">
                <a:solidFill>
                  <a:srgbClr val="FFFFFF"/>
                </a:solidFill>
              </a:defRPr>
            </a:lvl1pPr>
          </a:lstStyle>
          <a:p>
            <a:r>
              <a:rPr lang="en-US" dirty="0"/>
              <a:t>Click icon to add picture</a:t>
            </a:r>
          </a:p>
        </p:txBody>
      </p:sp>
      <p:sp>
        <p:nvSpPr>
          <p:cNvPr id="2" name="Title 2"/>
          <p:cNvSpPr>
            <a:spLocks noGrp="1"/>
          </p:cNvSpPr>
          <p:nvPr>
            <p:ph type="title" hasCustomPrompt="1"/>
          </p:nvPr>
        </p:nvSpPr>
        <p:spPr>
          <a:xfrm>
            <a:off x="548640" y="411482"/>
            <a:ext cx="8231293" cy="1189037"/>
          </a:xfrm>
        </p:spPr>
        <p:txBody>
          <a:bodyPr anchor="t" anchorCtr="0"/>
          <a:lstStyle>
            <a:lvl1pPr>
              <a:lnSpc>
                <a:spcPct val="80000"/>
              </a:lnSpc>
              <a:defRPr sz="3000" spc="-75" baseline="0">
                <a:solidFill>
                  <a:schemeClr val="tx2"/>
                </a:solidFill>
              </a:defRPr>
            </a:lvl1pPr>
          </a:lstStyle>
          <a:p>
            <a:r>
              <a:rPr lang="en-US" dirty="0"/>
              <a:t>[Section title]</a:t>
            </a:r>
          </a:p>
        </p:txBody>
      </p:sp>
      <p:sp>
        <p:nvSpPr>
          <p:cNvPr id="4" name="Text Placeholder 3">
            <a:extLst>
              <a:ext uri="{FF2B5EF4-FFF2-40B4-BE49-F238E27FC236}">
                <a16:creationId xmlns:a16="http://schemas.microsoft.com/office/drawing/2014/main" id="{CADC6E9F-9E2F-3968-F76A-CD8240DB9C82}"/>
              </a:ext>
            </a:extLst>
          </p:cNvPr>
          <p:cNvSpPr>
            <a:spLocks noGrp="1"/>
          </p:cNvSpPr>
          <p:nvPr>
            <p:ph type="body" sz="quarter" idx="11" hasCustomPrompt="1"/>
          </p:nvPr>
        </p:nvSpPr>
        <p:spPr>
          <a:xfrm>
            <a:off x="548640" y="2148840"/>
            <a:ext cx="6795135" cy="914400"/>
          </a:xfrm>
        </p:spPr>
        <p:txBody>
          <a:bodyPr/>
          <a:lstStyle>
            <a:lvl1pPr marL="0" indent="0">
              <a:spcBef>
                <a:spcPts val="0"/>
              </a:spcBef>
              <a:buFontTx/>
              <a:buNone/>
              <a:defRPr sz="2100"/>
            </a:lvl1pPr>
            <a:lvl2pPr marL="137160" indent="-137160">
              <a:spcBef>
                <a:spcPts val="75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9B2EB74B-4EFA-464C-722C-FBCA5174031B}"/>
              </a:ext>
            </a:extLst>
          </p:cNvPr>
          <p:cNvSpPr>
            <a:spLocks noGrp="1"/>
          </p:cNvSpPr>
          <p:nvPr>
            <p:ph type="dt" sz="half" idx="12"/>
          </p:nvPr>
        </p:nvSpPr>
        <p:spPr/>
        <p:txBody>
          <a:bodyPr/>
          <a:lstStyle>
            <a:lvl1pPr>
              <a:defRPr>
                <a:solidFill>
                  <a:schemeClr val="bg1"/>
                </a:solidFill>
              </a:defRPr>
            </a:lvl1pPr>
          </a:lstStyle>
          <a:p>
            <a:fld id="{220AF9C2-5E8A-4308-AE6B-CA9B65007D0E}"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D8C19503-16E7-50C5-8995-F8E0DCB6B626}"/>
              </a:ext>
            </a:extLst>
          </p:cNvPr>
          <p:cNvSpPr>
            <a:spLocks noGrp="1"/>
          </p:cNvSpPr>
          <p:nvPr>
            <p:ph type="sldNum" sz="quarter" idx="13"/>
          </p:nvPr>
        </p:nvSpPr>
        <p:spPr/>
        <p:txBody>
          <a:bodyPr/>
          <a:lstStyle>
            <a:lvl1pPr>
              <a:defRPr>
                <a:solidFill>
                  <a:schemeClr val="bg1"/>
                </a:solidFill>
              </a:defRPr>
            </a:lvl1pPr>
          </a:lstStyle>
          <a:p>
            <a:fld id="{64E5BE4B-2FBF-4174-9E62-85FAD1CB43A6}" type="slidenum">
              <a:rPr lang="en-US" smtClean="0"/>
              <a:pPr/>
              <a:t>‹#›</a:t>
            </a:fld>
            <a:endParaRPr lang="en-US" dirty="0"/>
          </a:p>
        </p:txBody>
      </p:sp>
      <p:pic>
        <p:nvPicPr>
          <p:cNvPr id="8" name="Picture 7">
            <a:extLst>
              <a:ext uri="{FF2B5EF4-FFF2-40B4-BE49-F238E27FC236}">
                <a16:creationId xmlns:a16="http://schemas.microsoft.com/office/drawing/2014/main" id="{3DA5D755-312A-5D35-DBCF-6EBF5D2BD7D6}"/>
              </a:ext>
            </a:extLst>
          </p:cNvPr>
          <p:cNvPicPr>
            <a:picLocks noChangeAspect="1"/>
          </p:cNvPicPr>
          <p:nvPr userDrawn="1"/>
        </p:nvPicPr>
        <p:blipFill>
          <a:blip r:embed="rId2"/>
          <a:srcRect/>
          <a:stretch/>
        </p:blipFill>
        <p:spPr>
          <a:xfrm>
            <a:off x="9471369" y="411164"/>
            <a:ext cx="2172943" cy="478023"/>
          </a:xfrm>
          <a:prstGeom prst="rect">
            <a:avLst/>
          </a:prstGeom>
        </p:spPr>
      </p:pic>
    </p:spTree>
    <p:extLst>
      <p:ext uri="{BB962C8B-B14F-4D97-AF65-F5344CB8AC3E}">
        <p14:creationId xmlns:p14="http://schemas.microsoft.com/office/powerpoint/2010/main" val="2837899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2"/>
            <a:ext cx="8231293" cy="1189037"/>
          </a:xfrm>
        </p:spPr>
        <p:txBody>
          <a:bodyPr anchor="t" anchorCtr="0"/>
          <a:lstStyle>
            <a:lvl1pPr>
              <a:lnSpc>
                <a:spcPct val="80000"/>
              </a:lnSpc>
              <a:defRPr sz="3000" spc="-75"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100"/>
            </a:lvl1pPr>
            <a:lvl2pPr marL="137160" indent="-137160">
              <a:spcBef>
                <a:spcPts val="75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fld id="{FF31E861-D2AF-431D-860B-DCF67C218052}"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16416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2" y="411480"/>
            <a:ext cx="5365327" cy="914400"/>
          </a:xfrm>
        </p:spPr>
        <p:txBody>
          <a:bodyPr anchor="t" anchorCtr="0"/>
          <a:lstStyle>
            <a:lvl1pPr>
              <a:lnSpc>
                <a:spcPct val="90000"/>
              </a:lnSpc>
              <a:defRPr sz="1800" spc="0" baseline="0">
                <a:solidFill>
                  <a:schemeClr val="tx1"/>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2700"/>
            </a:lvl1pPr>
            <a:lvl2pPr marL="137160" indent="-137160">
              <a:spcBef>
                <a:spcPts val="75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dirty="0"/>
              <a:t>[Long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23A978CF-9C5E-3CFC-1FBF-80FF0C14A03A}"/>
              </a:ext>
            </a:extLst>
          </p:cNvPr>
          <p:cNvSpPr>
            <a:spLocks noGrp="1"/>
          </p:cNvSpPr>
          <p:nvPr>
            <p:ph type="dt" sz="half" idx="12"/>
          </p:nvPr>
        </p:nvSpPr>
        <p:spPr/>
        <p:txBody>
          <a:bodyPr/>
          <a:lstStyle/>
          <a:p>
            <a:fld id="{D1DA25B2-AAF1-4C1F-AA38-12D5BFA7D4C8}" type="datetime3">
              <a:rPr lang="en-US" smtClean="0"/>
              <a:t>22 February 2024</a:t>
            </a:fld>
            <a:endParaRPr lang="en-US" dirty="0"/>
          </a:p>
        </p:txBody>
      </p:sp>
      <p:sp>
        <p:nvSpPr>
          <p:cNvPr id="6" name="Slide Number Placeholder 5">
            <a:extLst>
              <a:ext uri="{FF2B5EF4-FFF2-40B4-BE49-F238E27FC236}">
                <a16:creationId xmlns:a16="http://schemas.microsoft.com/office/drawing/2014/main" id="{A2496E61-43C3-4A10-6216-8AA17EF97B83}"/>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3380661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 Half Image">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2" y="411482"/>
            <a:ext cx="5365327" cy="1189037"/>
          </a:xfrm>
        </p:spPr>
        <p:txBody>
          <a:bodyPr anchor="t" anchorCtr="0"/>
          <a:lstStyle>
            <a:lvl1pPr>
              <a:lnSpc>
                <a:spcPct val="80000"/>
              </a:lnSpc>
              <a:defRPr sz="3000" spc="-75"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750"/>
              </a:spcBef>
              <a:buFontTx/>
              <a:buNone/>
              <a:defRPr/>
            </a:lvl1pPr>
            <a:lvl2pPr marL="137160" indent="-137160">
              <a:spcBef>
                <a:spcPts val="75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Date Placeholder 2">
            <a:extLst>
              <a:ext uri="{FF2B5EF4-FFF2-40B4-BE49-F238E27FC236}">
                <a16:creationId xmlns:a16="http://schemas.microsoft.com/office/drawing/2014/main" id="{3F98909E-3F3B-28FF-B01F-B77401FC0BCC}"/>
              </a:ext>
            </a:extLst>
          </p:cNvPr>
          <p:cNvSpPr>
            <a:spLocks noGrp="1"/>
          </p:cNvSpPr>
          <p:nvPr>
            <p:ph type="dt" sz="half" idx="12"/>
          </p:nvPr>
        </p:nvSpPr>
        <p:spPr/>
        <p:txBody>
          <a:bodyPr/>
          <a:lstStyle/>
          <a:p>
            <a:fld id="{A25C0F39-45D0-48E9-90B3-7FE8FCE561C8}"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FC4506F2-72D4-8024-72B5-E5E4464D05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0" name="Picture Placeholder 3">
            <a:extLst>
              <a:ext uri="{FF2B5EF4-FFF2-40B4-BE49-F238E27FC236}">
                <a16:creationId xmlns:a16="http://schemas.microsoft.com/office/drawing/2014/main" id="{6FB94CE1-6713-07D6-4B5A-4A8C98A3721E}"/>
              </a:ext>
            </a:extLst>
          </p:cNvPr>
          <p:cNvSpPr>
            <a:spLocks noGrp="1"/>
          </p:cNvSpPr>
          <p:nvPr>
            <p:ph type="pic" sz="quarter" idx="10"/>
          </p:nvPr>
        </p:nvSpPr>
        <p:spPr>
          <a:xfrm>
            <a:off x="6278038" y="1076326"/>
            <a:ext cx="5365748" cy="5095875"/>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pic>
        <p:nvPicPr>
          <p:cNvPr id="8" name="Picture 7">
            <a:extLst>
              <a:ext uri="{FF2B5EF4-FFF2-40B4-BE49-F238E27FC236}">
                <a16:creationId xmlns:a16="http://schemas.microsoft.com/office/drawing/2014/main" id="{D595C8E9-E895-E37A-C88E-F73EFDE477B3}"/>
              </a:ext>
            </a:extLst>
          </p:cNvPr>
          <p:cNvPicPr>
            <a:picLocks noChangeAspect="1"/>
          </p:cNvPicPr>
          <p:nvPr userDrawn="1"/>
        </p:nvPicPr>
        <p:blipFill>
          <a:blip r:embed="rId2"/>
          <a:srcRect/>
          <a:stretch/>
        </p:blipFill>
        <p:spPr>
          <a:xfrm>
            <a:off x="9471369" y="411164"/>
            <a:ext cx="2172943" cy="478023"/>
          </a:xfrm>
          <a:prstGeom prst="rect">
            <a:avLst/>
          </a:prstGeom>
        </p:spPr>
      </p:pic>
      <p:sp>
        <p:nvSpPr>
          <p:cNvPr id="15" name="Rectangle 15">
            <a:extLst>
              <a:ext uri="{FF2B5EF4-FFF2-40B4-BE49-F238E27FC236}">
                <a16:creationId xmlns:a16="http://schemas.microsoft.com/office/drawing/2014/main" id="{C5315ADB-D2AC-3B88-DCA5-03E21F854F60}"/>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6" name="Rectangle 15">
            <a:extLst>
              <a:ext uri="{FF2B5EF4-FFF2-40B4-BE49-F238E27FC236}">
                <a16:creationId xmlns:a16="http://schemas.microsoft.com/office/drawing/2014/main" id="{2B0F5729-8FBF-FDC2-AF5B-072B88874FCE}"/>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Tree>
    <p:extLst>
      <p:ext uri="{BB962C8B-B14F-4D97-AF65-F5344CB8AC3E}">
        <p14:creationId xmlns:p14="http://schemas.microsoft.com/office/powerpoint/2010/main" val="26339641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2" y="411482"/>
            <a:ext cx="5365327" cy="1189037"/>
          </a:xfrm>
        </p:spPr>
        <p:txBody>
          <a:bodyPr anchor="t" anchorCtr="0"/>
          <a:lstStyle>
            <a:lvl1pPr>
              <a:lnSpc>
                <a:spcPct val="80000"/>
              </a:lnSpc>
              <a:defRPr sz="3000" spc="-75"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750"/>
              </a:spcBef>
              <a:buFontTx/>
              <a:buNone/>
              <a:defRPr/>
            </a:lvl1pPr>
            <a:lvl2pPr marL="137160" indent="-137160">
              <a:spcBef>
                <a:spcPts val="75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8" y="1076326"/>
            <a:ext cx="5365748" cy="5095875"/>
          </a:xfrm>
          <a:solidFill>
            <a:srgbClr val="D5D5D7"/>
          </a:solidFill>
        </p:spPr>
        <p:txBody>
          <a:bodyPr anchor="ctr" anchorCtr="0"/>
          <a:lstStyle>
            <a:lvl1pPr marL="0" indent="0" algn="ctr">
              <a:buFontTx/>
              <a:buNone/>
              <a:defRPr sz="750">
                <a:solidFill>
                  <a:srgbClr val="221F20"/>
                </a:solidFill>
              </a:defRPr>
            </a:lvl1pPr>
          </a:lstStyle>
          <a:p>
            <a:r>
              <a:rPr lang="en-US" dirty="0"/>
              <a:t>Click icon to add picture</a:t>
            </a:r>
          </a:p>
        </p:txBody>
      </p:sp>
      <p:sp>
        <p:nvSpPr>
          <p:cNvPr id="3" name="Date Placeholder 2">
            <a:extLst>
              <a:ext uri="{FF2B5EF4-FFF2-40B4-BE49-F238E27FC236}">
                <a16:creationId xmlns:a16="http://schemas.microsoft.com/office/drawing/2014/main" id="{20223B66-3A13-0C9F-B944-AC25D742AF96}"/>
              </a:ext>
            </a:extLst>
          </p:cNvPr>
          <p:cNvSpPr>
            <a:spLocks noGrp="1"/>
          </p:cNvSpPr>
          <p:nvPr>
            <p:ph type="dt" sz="half" idx="12"/>
          </p:nvPr>
        </p:nvSpPr>
        <p:spPr/>
        <p:txBody>
          <a:bodyPr/>
          <a:lstStyle/>
          <a:p>
            <a:fld id="{9BAF1A3D-92FA-4F24-9781-74AFA516A230}"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131544B9-C835-CF1D-D28F-2122F278951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4962832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solidFill>
                  <a:srgbClr val="AB0003"/>
                </a:solidFill>
              </a:defRPr>
            </a:lvl1pPr>
          </a:lstStyle>
          <a:p>
            <a:r>
              <a:rPr lang="en-US" dirty="0"/>
              <a:t>CLICK TO EDIT MASTER TITLE STYLE</a:t>
            </a:r>
          </a:p>
        </p:txBody>
      </p:sp>
      <p:sp>
        <p:nvSpPr>
          <p:cNvPr id="3" name="Content Placeholder 2"/>
          <p:cNvSpPr>
            <a:spLocks noGrp="1"/>
          </p:cNvSpPr>
          <p:nvPr>
            <p:ph idx="1"/>
          </p:nvPr>
        </p:nvSpPr>
        <p:spPr>
          <a:xfrm>
            <a:off x="4766733" y="990600"/>
            <a:ext cx="6815667"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C14F5-A131-4974-90AA-B086A07564D4}" type="datetime1">
              <a:rPr lang="en-US" smtClean="0"/>
              <a:pPr/>
              <a:t>2/22/24</a:t>
            </a:fld>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31745413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fld id="{5719C672-856D-4617-A693-8FE15749A9B7}"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28658362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53232747-3E71-8E75-327E-02C587769F40}"/>
              </a:ext>
            </a:extLst>
          </p:cNvPr>
          <p:cNvSpPr>
            <a:spLocks noGrp="1"/>
          </p:cNvSpPr>
          <p:nvPr>
            <p:ph type="dt" sz="half" idx="10"/>
          </p:nvPr>
        </p:nvSpPr>
        <p:spPr/>
        <p:txBody>
          <a:bodyPr/>
          <a:lstStyle/>
          <a:p>
            <a:fld id="{5F6C764D-A39E-4C03-B161-E0BC66E8883B}" type="datetime3">
              <a:rPr lang="en-US" smtClean="0"/>
              <a:t>22 February 2024</a:t>
            </a:fld>
            <a:endParaRPr lang="en-US" dirty="0"/>
          </a:p>
        </p:txBody>
      </p:sp>
      <p:sp>
        <p:nvSpPr>
          <p:cNvPr id="5" name="Slide Number Placeholder 4">
            <a:extLst>
              <a:ext uri="{FF2B5EF4-FFF2-40B4-BE49-F238E27FC236}">
                <a16:creationId xmlns:a16="http://schemas.microsoft.com/office/drawing/2014/main" id="{36282339-D15E-F6F1-894B-9E0056121556}"/>
              </a:ext>
            </a:extLst>
          </p:cNvPr>
          <p:cNvSpPr>
            <a:spLocks noGrp="1"/>
          </p:cNvSpPr>
          <p:nvPr>
            <p:ph type="sldNum" sz="quarter" idx="11"/>
          </p:nvPr>
        </p:nvSpPr>
        <p:spPr/>
        <p:txBody>
          <a:bodyPr/>
          <a:lstStyle/>
          <a:p>
            <a:fld id="{64E5BE4B-2FBF-4174-9E62-85FAD1CB43A6}" type="slidenum">
              <a:rPr lang="en-US" smtClean="0"/>
              <a:pPr/>
              <a:t>‹#›</a:t>
            </a:fld>
            <a:endParaRPr lang="en-US" dirty="0"/>
          </a:p>
        </p:txBody>
      </p:sp>
      <p:pic>
        <p:nvPicPr>
          <p:cNvPr id="10" name="Picture 9">
            <a:extLst>
              <a:ext uri="{FF2B5EF4-FFF2-40B4-BE49-F238E27FC236}">
                <a16:creationId xmlns:a16="http://schemas.microsoft.com/office/drawing/2014/main" id="{6F9B5A02-5A35-BAB0-F8B8-DDB97311A543}"/>
              </a:ext>
            </a:extLst>
          </p:cNvPr>
          <p:cNvPicPr>
            <a:picLocks noChangeAspect="1"/>
          </p:cNvPicPr>
          <p:nvPr userDrawn="1"/>
        </p:nvPicPr>
        <p:blipFill>
          <a:blip r:embed="rId2"/>
          <a:srcRect/>
          <a:stretch/>
        </p:blipFill>
        <p:spPr>
          <a:xfrm>
            <a:off x="9471369" y="411164"/>
            <a:ext cx="2172943" cy="478023"/>
          </a:xfrm>
          <a:prstGeom prst="rect">
            <a:avLst/>
          </a:prstGeom>
        </p:spPr>
      </p:pic>
      <p:sp>
        <p:nvSpPr>
          <p:cNvPr id="13" name="Rectangle 15">
            <a:extLst>
              <a:ext uri="{FF2B5EF4-FFF2-40B4-BE49-F238E27FC236}">
                <a16:creationId xmlns:a16="http://schemas.microsoft.com/office/drawing/2014/main" id="{B60C1F7F-5652-D28D-6237-98B5A5054F2B}"/>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4" name="Rectangle 13">
            <a:extLst>
              <a:ext uri="{FF2B5EF4-FFF2-40B4-BE49-F238E27FC236}">
                <a16:creationId xmlns:a16="http://schemas.microsoft.com/office/drawing/2014/main" id="{22262279-FDA6-0B22-916F-10A2BC3D119F}"/>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Tree>
    <p:extLst>
      <p:ext uri="{BB962C8B-B14F-4D97-AF65-F5344CB8AC3E}">
        <p14:creationId xmlns:p14="http://schemas.microsoft.com/office/powerpoint/2010/main" val="204085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fld id="{6E3E33F9-20B7-4995-BE7D-165DBB597850}"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18710146"/>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 Black">
    <p:bg>
      <p:bgPr>
        <a:solidFill>
          <a:srgbClr val="221F2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7CC9F-EDC9-A6F7-DA66-4A306089A171}"/>
              </a:ext>
            </a:extLst>
          </p:cNvPr>
          <p:cNvSpPr>
            <a:spLocks noGrp="1"/>
          </p:cNvSpPr>
          <p:nvPr>
            <p:ph type="dt" sz="half" idx="10"/>
          </p:nvPr>
        </p:nvSpPr>
        <p:spPr/>
        <p:txBody>
          <a:bodyPr/>
          <a:lstStyle/>
          <a:p>
            <a:fld id="{CD41C263-3501-4369-A962-62B6BF915CDE}"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F09D9C3A-06B5-D7B7-AE0A-005090EAD783}"/>
              </a:ext>
            </a:extLst>
          </p:cNvPr>
          <p:cNvSpPr>
            <a:spLocks noGrp="1"/>
          </p:cNvSpPr>
          <p:nvPr>
            <p:ph type="sldNum" sz="quarter" idx="11"/>
          </p:nvPr>
        </p:nvSpPr>
        <p:spPr/>
        <p:txBody>
          <a:bodyPr/>
          <a:lstStyle/>
          <a:p>
            <a:fld id="{64E5BE4B-2FBF-4174-9E62-85FAD1CB43A6}" type="slidenum">
              <a:rPr lang="en-US" smtClean="0"/>
              <a:pPr/>
              <a:t>‹#›</a:t>
            </a:fld>
            <a:endParaRPr lang="en-US" dirty="0"/>
          </a:p>
        </p:txBody>
      </p:sp>
      <p:pic>
        <p:nvPicPr>
          <p:cNvPr id="9" name="Picture 8">
            <a:extLst>
              <a:ext uri="{FF2B5EF4-FFF2-40B4-BE49-F238E27FC236}">
                <a16:creationId xmlns:a16="http://schemas.microsoft.com/office/drawing/2014/main" id="{991689B8-1B26-2294-E22E-575B646775CD}"/>
              </a:ext>
            </a:extLst>
          </p:cNvPr>
          <p:cNvPicPr>
            <a:picLocks noChangeAspect="1"/>
          </p:cNvPicPr>
          <p:nvPr userDrawn="1"/>
        </p:nvPicPr>
        <p:blipFill>
          <a:blip r:embed="rId2"/>
          <a:srcRect/>
          <a:stretch/>
        </p:blipFill>
        <p:spPr>
          <a:xfrm>
            <a:off x="9471369" y="411164"/>
            <a:ext cx="2172943" cy="478023"/>
          </a:xfrm>
          <a:prstGeom prst="rect">
            <a:avLst/>
          </a:prstGeom>
        </p:spPr>
      </p:pic>
      <p:sp>
        <p:nvSpPr>
          <p:cNvPr id="12" name="Rectangle 15">
            <a:extLst>
              <a:ext uri="{FF2B5EF4-FFF2-40B4-BE49-F238E27FC236}">
                <a16:creationId xmlns:a16="http://schemas.microsoft.com/office/drawing/2014/main" id="{C3AD7AA2-11E6-B39D-D586-B3EDAF2B284E}"/>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3" name="Rectangle 12">
            <a:extLst>
              <a:ext uri="{FF2B5EF4-FFF2-40B4-BE49-F238E27FC236}">
                <a16:creationId xmlns:a16="http://schemas.microsoft.com/office/drawing/2014/main" id="{84DFFEF5-E375-7057-49E4-2C66CAA7921A}"/>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EDIT CONTROL STATEMENT UNDER &gt; VIEW &gt; SLIDE MASTER &gt; SCROLL TO TOP &gt; CHANGE HEADER AND FOOTER</a:t>
            </a:r>
          </a:p>
        </p:txBody>
      </p:sp>
    </p:spTree>
    <p:extLst>
      <p:ext uri="{BB962C8B-B14F-4D97-AF65-F5344CB8AC3E}">
        <p14:creationId xmlns:p14="http://schemas.microsoft.com/office/powerpoint/2010/main" val="10549943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36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9" y="4819416"/>
            <a:ext cx="5365749" cy="1371599"/>
          </a:xfrm>
        </p:spPr>
        <p:txBody>
          <a:bodyPr anchor="b" anchorCtr="0"/>
          <a:lstStyle>
            <a:lvl1pPr marL="0" indent="0">
              <a:spcBef>
                <a:spcPts val="0"/>
              </a:spcBef>
              <a:buFontTx/>
              <a:buNone/>
              <a:defRPr sz="900"/>
            </a:lvl1pPr>
            <a:lvl2pPr marL="0" indent="0">
              <a:spcBef>
                <a:spcPts val="0"/>
              </a:spcBef>
              <a:buFontTx/>
              <a:buNone/>
              <a:defRPr sz="900"/>
            </a:lvl2pPr>
            <a:lvl3pPr marL="0" indent="0">
              <a:spcBef>
                <a:spcPts val="0"/>
              </a:spcBef>
              <a:buFontTx/>
              <a:buNone/>
              <a:defRPr sz="900"/>
            </a:lvl3pPr>
            <a:lvl4pPr marL="0" indent="0">
              <a:spcBef>
                <a:spcPts val="0"/>
              </a:spcBef>
              <a:buFontTx/>
              <a:buNone/>
              <a:defRPr sz="900"/>
            </a:lvl4pPr>
            <a:lvl5pPr marL="0" indent="0">
              <a:spcBef>
                <a:spcPts val="0"/>
              </a:spcBef>
              <a:buFontTx/>
              <a:buNone/>
              <a:defRPr sz="900"/>
            </a:lvl5pPr>
            <a:lvl6pPr marL="0" indent="0">
              <a:spcBef>
                <a:spcPts val="0"/>
              </a:spcBef>
              <a:buFontTx/>
              <a:buNone/>
              <a:defRPr sz="900"/>
            </a:lvl6pPr>
            <a:lvl7pPr marL="0" indent="0">
              <a:spcBef>
                <a:spcPts val="0"/>
              </a:spcBef>
              <a:buFontTx/>
              <a:buNone/>
              <a:defRPr sz="900"/>
            </a:lvl7pPr>
            <a:lvl8pPr marL="0" indent="0">
              <a:spcBef>
                <a:spcPts val="0"/>
              </a:spcBef>
              <a:buFontTx/>
              <a:buNone/>
              <a:defRPr sz="900"/>
            </a:lvl8pPr>
            <a:lvl9pPr marL="0" indent="0">
              <a:spcBef>
                <a:spcPts val="0"/>
              </a:spcBef>
              <a:buFontTx/>
              <a:buNone/>
              <a:defRPr sz="900"/>
            </a:lvl9pPr>
          </a:lstStyle>
          <a:p>
            <a:pPr lvl="0"/>
            <a:r>
              <a:rPr lang="en-US" dirty="0"/>
              <a:t>[Optional contact information]</a:t>
            </a:r>
          </a:p>
        </p:txBody>
      </p:sp>
      <p:sp>
        <p:nvSpPr>
          <p:cNvPr id="2" name="Date Placeholder 1">
            <a:extLst>
              <a:ext uri="{FF2B5EF4-FFF2-40B4-BE49-F238E27FC236}">
                <a16:creationId xmlns:a16="http://schemas.microsoft.com/office/drawing/2014/main" id="{8D632A57-06FC-652E-6EE4-1F70D322E5B3}"/>
              </a:ext>
            </a:extLst>
          </p:cNvPr>
          <p:cNvSpPr>
            <a:spLocks noGrp="1"/>
          </p:cNvSpPr>
          <p:nvPr>
            <p:ph type="dt" sz="half" idx="11"/>
          </p:nvPr>
        </p:nvSpPr>
        <p:spPr/>
        <p:txBody>
          <a:bodyPr/>
          <a:lstStyle/>
          <a:p>
            <a:fld id="{B06F3EBE-B2E8-4992-9F00-9E4B44F057C0}" type="datetime3">
              <a:rPr lang="en-US" smtClean="0"/>
              <a:t>22 February 2024</a:t>
            </a:fld>
            <a:endParaRPr lang="en-US" dirty="0"/>
          </a:p>
        </p:txBody>
      </p:sp>
      <p:sp>
        <p:nvSpPr>
          <p:cNvPr id="4" name="Slide Number Placeholder 3">
            <a:extLst>
              <a:ext uri="{FF2B5EF4-FFF2-40B4-BE49-F238E27FC236}">
                <a16:creationId xmlns:a16="http://schemas.microsoft.com/office/drawing/2014/main" id="{69E1E829-FABB-578E-0154-2C87BBF4E6A0}"/>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3" name="Picture 2">
            <a:extLst>
              <a:ext uri="{FF2B5EF4-FFF2-40B4-BE49-F238E27FC236}">
                <a16:creationId xmlns:a16="http://schemas.microsoft.com/office/drawing/2014/main" id="{499F0A0B-87B4-979E-5548-1D83ECD6A8F1}"/>
              </a:ext>
            </a:extLst>
          </p:cNvPr>
          <p:cNvPicPr>
            <a:picLocks noChangeAspect="1"/>
          </p:cNvPicPr>
          <p:nvPr userDrawn="1"/>
        </p:nvPicPr>
        <p:blipFill>
          <a:blip r:embed="rId2"/>
          <a:srcRect/>
          <a:stretch/>
        </p:blipFill>
        <p:spPr>
          <a:xfrm>
            <a:off x="9471369" y="411164"/>
            <a:ext cx="2172943" cy="478023"/>
          </a:xfrm>
          <a:prstGeom prst="rect">
            <a:avLst/>
          </a:prstGeom>
        </p:spPr>
      </p:pic>
    </p:spTree>
    <p:extLst>
      <p:ext uri="{BB962C8B-B14F-4D97-AF65-F5344CB8AC3E}">
        <p14:creationId xmlns:p14="http://schemas.microsoft.com/office/powerpoint/2010/main" val="167219218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3471A04-CD70-AD49-CEC8-8D4882F01F47}"/>
              </a:ext>
            </a:extLst>
          </p:cNvPr>
          <p:cNvPicPr>
            <a:picLocks noChangeAspect="1"/>
          </p:cNvPicPr>
          <p:nvPr userDrawn="1"/>
        </p:nvPicPr>
        <p:blipFill>
          <a:blip r:embed="rId2"/>
          <a:stretch>
            <a:fillRect/>
          </a:stretch>
        </p:blipFill>
        <p:spPr>
          <a:xfrm>
            <a:off x="2265725" y="2751470"/>
            <a:ext cx="7660553" cy="1355063"/>
          </a:xfrm>
          <a:prstGeom prst="rect">
            <a:avLst/>
          </a:prstGeom>
        </p:spPr>
      </p:pic>
    </p:spTree>
    <p:extLst>
      <p:ext uri="{BB962C8B-B14F-4D97-AF65-F5344CB8AC3E}">
        <p14:creationId xmlns:p14="http://schemas.microsoft.com/office/powerpoint/2010/main" val="624405278"/>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21" name="Text Placeholder 2"/>
          <p:cNvSpPr>
            <a:spLocks noGrp="1"/>
          </p:cNvSpPr>
          <p:nvPr>
            <p:ph idx="1" hasCustomPrompt="1"/>
          </p:nvPr>
        </p:nvSpPr>
        <p:spPr bwMode="auto">
          <a:xfrm>
            <a:off x="589614" y="1228725"/>
            <a:ext cx="10792917"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a:t>First level bullet</a:t>
            </a:r>
          </a:p>
          <a:p>
            <a:pPr lvl="1"/>
            <a:r>
              <a:rPr lang="en-US" noProof="0"/>
              <a:t>Second level bullet</a:t>
            </a:r>
          </a:p>
          <a:p>
            <a:pPr lvl="2"/>
            <a:r>
              <a:rPr lang="en-US" noProof="0"/>
              <a:t>Third level bullet</a:t>
            </a:r>
          </a:p>
          <a:p>
            <a:pPr lvl="0"/>
            <a:r>
              <a:rPr lang="en-US" noProof="0"/>
              <a:t>First level bullet</a:t>
            </a:r>
          </a:p>
          <a:p>
            <a:pPr lvl="1"/>
            <a:r>
              <a:rPr lang="en-US" noProof="0"/>
              <a:t>Second level bullet</a:t>
            </a:r>
          </a:p>
          <a:p>
            <a:pPr lvl="2"/>
            <a:r>
              <a:rPr lang="en-US" noProof="0"/>
              <a:t>Third level bullet</a:t>
            </a:r>
          </a:p>
        </p:txBody>
      </p:sp>
      <p:sp>
        <p:nvSpPr>
          <p:cNvPr id="6" name="Title Placeholder 1"/>
          <p:cNvSpPr>
            <a:spLocks noGrp="1"/>
          </p:cNvSpPr>
          <p:nvPr>
            <p:ph type="title" hasCustomPrompt="1"/>
          </p:nvPr>
        </p:nvSpPr>
        <p:spPr bwMode="auto">
          <a:xfrm>
            <a:off x="2729714" y="274640"/>
            <a:ext cx="6538364"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a:t>Click to edit Master title text </a:t>
            </a:r>
          </a:p>
        </p:txBody>
      </p:sp>
    </p:spTree>
    <p:extLst>
      <p:ext uri="{BB962C8B-B14F-4D97-AF65-F5344CB8AC3E}">
        <p14:creationId xmlns:p14="http://schemas.microsoft.com/office/powerpoint/2010/main" val="703565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1743343" y="274640"/>
            <a:ext cx="8524008"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dirty="0"/>
              <a:t>Click to edit Master title text </a:t>
            </a:r>
          </a:p>
        </p:txBody>
      </p:sp>
    </p:spTree>
    <p:extLst>
      <p:ext uri="{BB962C8B-B14F-4D97-AF65-F5344CB8AC3E}">
        <p14:creationId xmlns:p14="http://schemas.microsoft.com/office/powerpoint/2010/main" val="378594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White Cover Slide">
    <p:bg>
      <p:bgRef idx="1001">
        <a:schemeClr val="bg1"/>
      </p:bgRef>
    </p:bg>
    <p:spTree>
      <p:nvGrpSpPr>
        <p:cNvPr id="1" name=""/>
        <p:cNvGrpSpPr/>
        <p:nvPr/>
      </p:nvGrpSpPr>
      <p:grpSpPr>
        <a:xfrm>
          <a:off x="0" y="0"/>
          <a:ext cx="0" cy="0"/>
          <a:chOff x="0" y="0"/>
          <a:chExt cx="0" cy="0"/>
        </a:xfrm>
      </p:grpSpPr>
      <p:sp>
        <p:nvSpPr>
          <p:cNvPr id="8" name="Rectangle 15"/>
          <p:cNvSpPr>
            <a:spLocks noChangeArrowheads="1"/>
          </p:cNvSpPr>
          <p:nvPr userDrawn="1"/>
        </p:nvSpPr>
        <p:spPr bwMode="auto">
          <a:xfrm>
            <a:off x="0" y="6638559"/>
            <a:ext cx="12192000" cy="215444"/>
          </a:xfrm>
          <a:prstGeom prst="rect">
            <a:avLst/>
          </a:prstGeom>
          <a:noFill/>
          <a:ln w="9525">
            <a:noFill/>
            <a:miter lim="800000"/>
            <a:headEnd/>
            <a:tailEnd/>
          </a:ln>
        </p:spPr>
        <p:txBody>
          <a:bodyPr wrap="square" anchor="b">
            <a:spAutoFit/>
          </a:bodyPr>
          <a:lstStyle/>
          <a:p>
            <a:pPr algn="ctr">
              <a:defRPr/>
            </a:pPr>
            <a:r>
              <a:rPr lang="en-US" sz="800" kern="1200" dirty="0">
                <a:solidFill>
                  <a:srgbClr val="717365"/>
                </a:solidFill>
                <a:latin typeface="Arial Bold" panose="020B0704020202020204" pitchFamily="34" charset="0"/>
                <a:ea typeface="ＭＳ Ｐゴシック" charset="-128"/>
                <a:cs typeface="Arial Bold" panose="020B0704020202020204" pitchFamily="34" charset="0"/>
              </a:rPr>
              <a:t>Distribution Statement A. Approved for public release. Distribution is unlimited. </a:t>
            </a:r>
          </a:p>
        </p:txBody>
      </p:sp>
      <p:sp>
        <p:nvSpPr>
          <p:cNvPr id="13" name="Text Placeholder 7"/>
          <p:cNvSpPr>
            <a:spLocks noGrp="1"/>
          </p:cNvSpPr>
          <p:nvPr>
            <p:ph type="body" sz="quarter" idx="13" hasCustomPrompt="1"/>
          </p:nvPr>
        </p:nvSpPr>
        <p:spPr>
          <a:xfrm>
            <a:off x="408451" y="5376078"/>
            <a:ext cx="3195203"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Name of Presenter</a:t>
            </a:r>
          </a:p>
        </p:txBody>
      </p:sp>
      <p:sp>
        <p:nvSpPr>
          <p:cNvPr id="14" name="Text Placeholder 7"/>
          <p:cNvSpPr>
            <a:spLocks noGrp="1"/>
          </p:cNvSpPr>
          <p:nvPr>
            <p:ph type="body" sz="quarter" idx="14" hasCustomPrompt="1"/>
          </p:nvPr>
        </p:nvSpPr>
        <p:spPr>
          <a:xfrm>
            <a:off x="408451" y="5671677"/>
            <a:ext cx="3195203"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Rank/Title of Presenter</a:t>
            </a:r>
          </a:p>
        </p:txBody>
      </p:sp>
      <p:sp>
        <p:nvSpPr>
          <p:cNvPr id="15" name="Text Placeholder 7"/>
          <p:cNvSpPr>
            <a:spLocks noGrp="1"/>
          </p:cNvSpPr>
          <p:nvPr>
            <p:ph type="body" sz="quarter" idx="15" hasCustomPrompt="1"/>
          </p:nvPr>
        </p:nvSpPr>
        <p:spPr>
          <a:xfrm>
            <a:off x="408451" y="5967275"/>
            <a:ext cx="3195203"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Organization of Presenter</a:t>
            </a:r>
          </a:p>
        </p:txBody>
      </p:sp>
      <p:sp>
        <p:nvSpPr>
          <p:cNvPr id="17" name="Text Placeholder 7"/>
          <p:cNvSpPr>
            <a:spLocks noGrp="1"/>
          </p:cNvSpPr>
          <p:nvPr>
            <p:ph type="body" sz="quarter" idx="17" hasCustomPrompt="1"/>
          </p:nvPr>
        </p:nvSpPr>
        <p:spPr>
          <a:xfrm>
            <a:off x="408451" y="6487065"/>
            <a:ext cx="2685557" cy="366939"/>
          </a:xfrm>
          <a:prstGeom prst="rect">
            <a:avLst/>
          </a:prstGeom>
          <a:noFill/>
          <a:ln w="9525">
            <a:noFill/>
            <a:miter lim="800000"/>
            <a:headEnd/>
            <a:tailEnd/>
          </a:ln>
        </p:spPr>
        <p:txBody>
          <a:bodyPr/>
          <a:lstStyle>
            <a:lvl1pPr marL="0" indent="0" algn="l" rtl="0" fontAlgn="base">
              <a:lnSpc>
                <a:spcPts val="2000"/>
              </a:lnSpc>
              <a:spcBef>
                <a:spcPct val="0"/>
              </a:spcBef>
              <a:spcAft>
                <a:spcPct val="0"/>
              </a:spcAft>
              <a:defRPr lang="en-US" sz="800" kern="1200" baseline="0">
                <a:solidFill>
                  <a:schemeClr val="accent2"/>
                </a:solidFill>
                <a:latin typeface="Arial Bold" panose="020B0704020202020204" pitchFamily="34" charset="0"/>
                <a:ea typeface="ＭＳ Ｐゴシック" charset="-128"/>
                <a:cs typeface="Arial Bold" panose="020B0704020202020204"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DD MMM YYYY</a:t>
            </a:r>
          </a:p>
        </p:txBody>
      </p:sp>
      <p:sp>
        <p:nvSpPr>
          <p:cNvPr id="19" name="Text Placeholder 7"/>
          <p:cNvSpPr>
            <a:spLocks noGrp="1"/>
          </p:cNvSpPr>
          <p:nvPr>
            <p:ph type="body" sz="quarter" idx="12" hasCustomPrompt="1"/>
          </p:nvPr>
        </p:nvSpPr>
        <p:spPr>
          <a:xfrm>
            <a:off x="408451" y="4323121"/>
            <a:ext cx="8066519" cy="450784"/>
          </a:xfrm>
          <a:prstGeom prst="rect">
            <a:avLst/>
          </a:prstGeom>
          <a:noFill/>
          <a:ln w="9525">
            <a:noFill/>
            <a:miter lim="800000"/>
            <a:headEnd/>
            <a:tailEnd/>
          </a:ln>
        </p:spPr>
        <p:txBody>
          <a:bodyPr anchor="ctr"/>
          <a:lstStyle>
            <a:lvl1pPr marL="0" indent="0">
              <a:lnSpc>
                <a:spcPts val="2000"/>
              </a:lnSpc>
              <a:defRPr lang="en-US" sz="20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Title</a:t>
            </a:r>
          </a:p>
        </p:txBody>
      </p:sp>
      <p:pic>
        <p:nvPicPr>
          <p:cNvPr id="25" name="Picture 24"/>
          <p:cNvPicPr>
            <a:picLocks noChangeAspect="1"/>
          </p:cNvPicPr>
          <p:nvPr userDrawn="1"/>
        </p:nvPicPr>
        <p:blipFill rotWithShape="1">
          <a:blip r:embed="rId2">
            <a:clrChange>
              <a:clrFrom>
                <a:srgbClr val="FFFFFF"/>
              </a:clrFrom>
              <a:clrTo>
                <a:srgbClr val="FFFFFF">
                  <a:alpha val="0"/>
                </a:srgbClr>
              </a:clrTo>
            </a:clrChange>
          </a:blip>
          <a:srcRect l="62362" t="9970" r="4275" b="74795"/>
          <a:stretch/>
        </p:blipFill>
        <p:spPr>
          <a:xfrm>
            <a:off x="8162327" y="263834"/>
            <a:ext cx="3579336" cy="918569"/>
          </a:xfrm>
          <a:prstGeom prst="rect">
            <a:avLst/>
          </a:prstGeom>
        </p:spPr>
      </p:pic>
      <p:pic>
        <p:nvPicPr>
          <p:cNvPr id="26" name="Picture 25"/>
          <p:cNvPicPr>
            <a:picLocks noChangeAspect="1"/>
          </p:cNvPicPr>
          <p:nvPr userDrawn="1"/>
        </p:nvPicPr>
        <p:blipFill rotWithShape="1">
          <a:blip r:embed="rId2"/>
          <a:srcRect l="21315" t="7981" r="67623" b="73123"/>
          <a:stretch/>
        </p:blipFill>
        <p:spPr>
          <a:xfrm>
            <a:off x="3757053" y="263857"/>
            <a:ext cx="1348672" cy="1294725"/>
          </a:xfrm>
          <a:prstGeom prst="rect">
            <a:avLst/>
          </a:prstGeom>
        </p:spPr>
      </p:pic>
      <p:pic>
        <p:nvPicPr>
          <p:cNvPr id="27" name="Picture 26"/>
          <p:cNvPicPr>
            <a:picLocks noChangeAspect="1"/>
          </p:cNvPicPr>
          <p:nvPr userDrawn="1"/>
        </p:nvPicPr>
        <p:blipFill rotWithShape="1">
          <a:blip r:embed="rId2">
            <a:clrChange>
              <a:clrFrom>
                <a:srgbClr val="FFFFFF"/>
              </a:clrFrom>
              <a:clrTo>
                <a:srgbClr val="FFFFFF">
                  <a:alpha val="0"/>
                </a:srgbClr>
              </a:clrTo>
            </a:clrChange>
          </a:blip>
          <a:srcRect l="3896" t="5639" r="81945" b="70741"/>
          <a:stretch/>
        </p:blipFill>
        <p:spPr>
          <a:xfrm>
            <a:off x="98491" y="129642"/>
            <a:ext cx="1726300" cy="1618407"/>
          </a:xfrm>
          <a:prstGeom prst="rect">
            <a:avLst/>
          </a:prstGeom>
        </p:spPr>
      </p:pic>
      <p:pic>
        <p:nvPicPr>
          <p:cNvPr id="20" name="Picture 19"/>
          <p:cNvPicPr>
            <a:picLocks noChangeAspect="1"/>
          </p:cNvPicPr>
          <p:nvPr userDrawn="1"/>
        </p:nvPicPr>
        <p:blipFill>
          <a:blip r:embed="rId3"/>
          <a:stretch>
            <a:fillRect/>
          </a:stretch>
        </p:blipFill>
        <p:spPr>
          <a:xfrm>
            <a:off x="1874035" y="319947"/>
            <a:ext cx="1833773" cy="1189659"/>
          </a:xfrm>
          <a:prstGeom prst="rect">
            <a:avLst/>
          </a:prstGeom>
        </p:spPr>
      </p:pic>
      <p:sp>
        <p:nvSpPr>
          <p:cNvPr id="18" name="Rectangle 17"/>
          <p:cNvSpPr/>
          <p:nvPr userDrawn="1"/>
        </p:nvSpPr>
        <p:spPr>
          <a:xfrm>
            <a:off x="7657523" y="5089749"/>
            <a:ext cx="4254149" cy="14820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7"/>
          <p:cNvSpPr>
            <a:spLocks noGrp="1"/>
          </p:cNvSpPr>
          <p:nvPr>
            <p:ph type="body" sz="quarter" idx="21" hasCustomPrompt="1"/>
          </p:nvPr>
        </p:nvSpPr>
        <p:spPr>
          <a:xfrm>
            <a:off x="8947112" y="5349131"/>
            <a:ext cx="2964560"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Text Here</a:t>
            </a:r>
          </a:p>
        </p:txBody>
      </p:sp>
      <p:sp>
        <p:nvSpPr>
          <p:cNvPr id="22" name="Text Placeholder 7"/>
          <p:cNvSpPr>
            <a:spLocks noGrp="1"/>
          </p:cNvSpPr>
          <p:nvPr>
            <p:ph type="body" sz="quarter" idx="22" hasCustomPrompt="1"/>
          </p:nvPr>
        </p:nvSpPr>
        <p:spPr>
          <a:xfrm>
            <a:off x="8947112" y="5644730"/>
            <a:ext cx="2964560"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Text Here</a:t>
            </a:r>
          </a:p>
        </p:txBody>
      </p:sp>
      <p:sp>
        <p:nvSpPr>
          <p:cNvPr id="24" name="Text Placeholder 7"/>
          <p:cNvSpPr>
            <a:spLocks noGrp="1"/>
          </p:cNvSpPr>
          <p:nvPr>
            <p:ph type="body" sz="quarter" idx="23" hasCustomPrompt="1"/>
          </p:nvPr>
        </p:nvSpPr>
        <p:spPr>
          <a:xfrm>
            <a:off x="10770939" y="5942677"/>
            <a:ext cx="1140733"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N/A</a:t>
            </a:r>
          </a:p>
        </p:txBody>
      </p:sp>
      <p:sp>
        <p:nvSpPr>
          <p:cNvPr id="28" name="Text Placeholder 7"/>
          <p:cNvSpPr>
            <a:spLocks noGrp="1"/>
          </p:cNvSpPr>
          <p:nvPr>
            <p:ph type="body" sz="quarter" idx="24" hasCustomPrompt="1"/>
          </p:nvPr>
        </p:nvSpPr>
        <p:spPr>
          <a:xfrm>
            <a:off x="8162328" y="6238275"/>
            <a:ext cx="3749345"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Name Here, Phone Number </a:t>
            </a:r>
          </a:p>
        </p:txBody>
      </p:sp>
      <p:sp>
        <p:nvSpPr>
          <p:cNvPr id="29" name="TextBox 28"/>
          <p:cNvSpPr txBox="1"/>
          <p:nvPr userDrawn="1"/>
        </p:nvSpPr>
        <p:spPr>
          <a:xfrm>
            <a:off x="7621288" y="5398600"/>
            <a:ext cx="1512457" cy="276999"/>
          </a:xfrm>
          <a:prstGeom prst="rect">
            <a:avLst/>
          </a:prstGeom>
          <a:noFill/>
        </p:spPr>
        <p:txBody>
          <a:bodyPr wrap="square" rtlCol="0">
            <a:spAutoFit/>
          </a:bodyPr>
          <a:lstStyle/>
          <a:p>
            <a:r>
              <a:rPr lang="en-US" sz="1200"/>
              <a:t>Controlled by:</a:t>
            </a:r>
          </a:p>
        </p:txBody>
      </p:sp>
      <p:sp>
        <p:nvSpPr>
          <p:cNvPr id="30" name="TextBox 29"/>
          <p:cNvSpPr txBox="1"/>
          <p:nvPr userDrawn="1"/>
        </p:nvSpPr>
        <p:spPr>
          <a:xfrm>
            <a:off x="7621288" y="5691635"/>
            <a:ext cx="1541785" cy="276999"/>
          </a:xfrm>
          <a:prstGeom prst="rect">
            <a:avLst/>
          </a:prstGeom>
          <a:noFill/>
        </p:spPr>
        <p:txBody>
          <a:bodyPr wrap="square" rtlCol="0">
            <a:spAutoFit/>
          </a:bodyPr>
          <a:lstStyle/>
          <a:p>
            <a:r>
              <a:rPr lang="en-US" sz="1200"/>
              <a:t>CUI Category:</a:t>
            </a:r>
          </a:p>
        </p:txBody>
      </p:sp>
      <p:sp>
        <p:nvSpPr>
          <p:cNvPr id="31" name="TextBox 30"/>
          <p:cNvSpPr txBox="1"/>
          <p:nvPr userDrawn="1"/>
        </p:nvSpPr>
        <p:spPr>
          <a:xfrm>
            <a:off x="7621289" y="5992430"/>
            <a:ext cx="3381055" cy="276999"/>
          </a:xfrm>
          <a:prstGeom prst="rect">
            <a:avLst/>
          </a:prstGeom>
          <a:noFill/>
        </p:spPr>
        <p:txBody>
          <a:bodyPr wrap="square" rtlCol="0">
            <a:spAutoFit/>
          </a:bodyPr>
          <a:lstStyle/>
          <a:p>
            <a:pPr marL="0" indent="0">
              <a:defRPr/>
            </a:pPr>
            <a:r>
              <a:rPr lang="en-US" sz="1200" b="0"/>
              <a:t>Distribution/Dissemination Control:</a:t>
            </a:r>
          </a:p>
        </p:txBody>
      </p:sp>
      <p:sp>
        <p:nvSpPr>
          <p:cNvPr id="32" name="TextBox 31"/>
          <p:cNvSpPr txBox="1"/>
          <p:nvPr userDrawn="1"/>
        </p:nvSpPr>
        <p:spPr>
          <a:xfrm>
            <a:off x="7621287" y="6285492"/>
            <a:ext cx="749935" cy="276999"/>
          </a:xfrm>
          <a:prstGeom prst="rect">
            <a:avLst/>
          </a:prstGeom>
          <a:noFill/>
        </p:spPr>
        <p:txBody>
          <a:bodyPr wrap="square" rtlCol="0">
            <a:spAutoFit/>
          </a:bodyPr>
          <a:lstStyle/>
          <a:p>
            <a:r>
              <a:rPr lang="en-US" sz="1200"/>
              <a:t>POC:</a:t>
            </a:r>
          </a:p>
        </p:txBody>
      </p:sp>
      <p:sp>
        <p:nvSpPr>
          <p:cNvPr id="33" name="Text Placeholder 7"/>
          <p:cNvSpPr>
            <a:spLocks noGrp="1"/>
          </p:cNvSpPr>
          <p:nvPr>
            <p:ph type="body" sz="quarter" idx="25" hasCustomPrompt="1"/>
          </p:nvPr>
        </p:nvSpPr>
        <p:spPr>
          <a:xfrm>
            <a:off x="8947112" y="5060193"/>
            <a:ext cx="2964560"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Text Here</a:t>
            </a:r>
          </a:p>
        </p:txBody>
      </p:sp>
      <p:sp>
        <p:nvSpPr>
          <p:cNvPr id="34" name="TextBox 33"/>
          <p:cNvSpPr txBox="1"/>
          <p:nvPr userDrawn="1"/>
        </p:nvSpPr>
        <p:spPr>
          <a:xfrm>
            <a:off x="7621288" y="5109662"/>
            <a:ext cx="1512457" cy="276999"/>
          </a:xfrm>
          <a:prstGeom prst="rect">
            <a:avLst/>
          </a:prstGeom>
          <a:noFill/>
        </p:spPr>
        <p:txBody>
          <a:bodyPr wrap="square" rtlCol="0">
            <a:spAutoFit/>
          </a:bodyPr>
          <a:lstStyle/>
          <a:p>
            <a:r>
              <a:rPr lang="en-US" sz="1200"/>
              <a:t>Controlled by:</a:t>
            </a:r>
          </a:p>
        </p:txBody>
      </p:sp>
    </p:spTree>
    <p:extLst>
      <p:ext uri="{BB962C8B-B14F-4D97-AF65-F5344CB8AC3E}">
        <p14:creationId xmlns:p14="http://schemas.microsoft.com/office/powerpoint/2010/main" val="348957870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Black Cover Slide (FOR DIGITAL USE ONL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3048"/>
            <a:ext cx="12192000" cy="6851904"/>
          </a:xfrm>
          <a:prstGeom prst="rect">
            <a:avLst/>
          </a:prstGeom>
        </p:spPr>
      </p:pic>
      <p:sp>
        <p:nvSpPr>
          <p:cNvPr id="8" name="Rectangle 15"/>
          <p:cNvSpPr>
            <a:spLocks noChangeArrowheads="1"/>
          </p:cNvSpPr>
          <p:nvPr userDrawn="1"/>
        </p:nvSpPr>
        <p:spPr bwMode="auto">
          <a:xfrm>
            <a:off x="1828800" y="6638559"/>
            <a:ext cx="8534400" cy="215444"/>
          </a:xfrm>
          <a:prstGeom prst="rect">
            <a:avLst/>
          </a:prstGeom>
          <a:noFill/>
          <a:ln w="9525">
            <a:noFill/>
            <a:miter lim="800000"/>
            <a:headEnd/>
            <a:tailEnd/>
          </a:ln>
        </p:spPr>
        <p:txBody>
          <a:bodyPr wrap="square" anchor="b">
            <a:spAutoFit/>
          </a:bodyPr>
          <a:lstStyle/>
          <a:p>
            <a:pPr algn="ctr">
              <a:defRPr/>
            </a:pPr>
            <a:r>
              <a:rPr lang="en-US" sz="800">
                <a:solidFill>
                  <a:srgbClr val="717365"/>
                </a:solidFill>
                <a:latin typeface="Arial Bold" panose="020B0704020202020204" pitchFamily="34" charset="0"/>
                <a:cs typeface="Arial Bold" panose="020B0704020202020204" pitchFamily="34" charset="0"/>
              </a:rPr>
              <a:t>UNCLASSIFIED</a:t>
            </a:r>
          </a:p>
        </p:txBody>
      </p:sp>
      <p:sp>
        <p:nvSpPr>
          <p:cNvPr id="9" name="Rectangle 15"/>
          <p:cNvSpPr>
            <a:spLocks noChangeArrowheads="1"/>
          </p:cNvSpPr>
          <p:nvPr userDrawn="1"/>
        </p:nvSpPr>
        <p:spPr bwMode="auto">
          <a:xfrm>
            <a:off x="0" y="1407"/>
            <a:ext cx="12192000" cy="215444"/>
          </a:xfrm>
          <a:prstGeom prst="rect">
            <a:avLst/>
          </a:prstGeom>
          <a:noFill/>
          <a:ln w="9525">
            <a:noFill/>
            <a:miter lim="800000"/>
            <a:headEnd/>
            <a:tailEnd/>
          </a:ln>
        </p:spPr>
        <p:txBody>
          <a:bodyPr wrap="square" anchor="b">
            <a:spAutoFit/>
          </a:bodyPr>
          <a:lstStyle/>
          <a:p>
            <a:pPr algn="ctr">
              <a:defRPr/>
            </a:pPr>
            <a:r>
              <a:rPr lang="en-US" sz="800">
                <a:solidFill>
                  <a:srgbClr val="717365"/>
                </a:solidFill>
                <a:latin typeface="Arial Bold" panose="020B0704020202020204" pitchFamily="34" charset="0"/>
                <a:cs typeface="Arial Bold" panose="020B0704020202020204" pitchFamily="34" charset="0"/>
              </a:rPr>
              <a:t>UNCLASSIFIED</a:t>
            </a:r>
          </a:p>
        </p:txBody>
      </p:sp>
      <p:sp>
        <p:nvSpPr>
          <p:cNvPr id="17" name="Text Placeholder 7"/>
          <p:cNvSpPr>
            <a:spLocks noGrp="1"/>
          </p:cNvSpPr>
          <p:nvPr>
            <p:ph type="body" sz="quarter" idx="17" hasCustomPrompt="1"/>
          </p:nvPr>
        </p:nvSpPr>
        <p:spPr>
          <a:xfrm>
            <a:off x="408451" y="6487065"/>
            <a:ext cx="2685557" cy="366939"/>
          </a:xfrm>
          <a:prstGeom prst="rect">
            <a:avLst/>
          </a:prstGeom>
          <a:noFill/>
          <a:ln w="9525">
            <a:noFill/>
            <a:miter lim="800000"/>
            <a:headEnd/>
            <a:tailEnd/>
          </a:ln>
        </p:spPr>
        <p:txBody>
          <a:bodyPr/>
          <a:lstStyle>
            <a:lvl1pPr marL="0" indent="0" algn="l" rtl="0" fontAlgn="base">
              <a:lnSpc>
                <a:spcPts val="2000"/>
              </a:lnSpc>
              <a:spcBef>
                <a:spcPct val="0"/>
              </a:spcBef>
              <a:spcAft>
                <a:spcPct val="0"/>
              </a:spcAft>
              <a:defRPr lang="en-US" sz="800" kern="1200" baseline="0">
                <a:solidFill>
                  <a:schemeClr val="accent2"/>
                </a:solidFill>
                <a:latin typeface="Arial Bold" panose="020B0704020202020204" pitchFamily="34" charset="0"/>
                <a:ea typeface="ＭＳ Ｐゴシック" charset="-128"/>
                <a:cs typeface="Arial Bold" panose="020B0704020202020204"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DD MMM YYYY</a:t>
            </a:r>
          </a:p>
        </p:txBody>
      </p:sp>
      <p:sp>
        <p:nvSpPr>
          <p:cNvPr id="30" name="Text Placeholder 7"/>
          <p:cNvSpPr>
            <a:spLocks noGrp="1"/>
          </p:cNvSpPr>
          <p:nvPr>
            <p:ph type="body" sz="quarter" idx="12" hasCustomPrompt="1"/>
          </p:nvPr>
        </p:nvSpPr>
        <p:spPr>
          <a:xfrm>
            <a:off x="408451" y="4379765"/>
            <a:ext cx="10320000" cy="450784"/>
          </a:xfrm>
          <a:prstGeom prst="rect">
            <a:avLst/>
          </a:prstGeom>
          <a:noFill/>
          <a:ln w="9525">
            <a:noFill/>
            <a:miter lim="800000"/>
            <a:headEnd/>
            <a:tailEnd/>
          </a:ln>
        </p:spPr>
        <p:txBody>
          <a:bodyPr anchor="t"/>
          <a:lstStyle>
            <a:lvl1pPr marL="0" indent="0">
              <a:lnSpc>
                <a:spcPts val="2000"/>
              </a:lnSpc>
              <a:defRPr lang="en-US" sz="20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SUBTITLE GOES HERE</a:t>
            </a:r>
          </a:p>
        </p:txBody>
      </p:sp>
      <p:sp>
        <p:nvSpPr>
          <p:cNvPr id="32" name="Text Placeholder 7"/>
          <p:cNvSpPr>
            <a:spLocks noGrp="1"/>
          </p:cNvSpPr>
          <p:nvPr>
            <p:ph type="body" sz="quarter" idx="13" hasCustomPrompt="1"/>
          </p:nvPr>
        </p:nvSpPr>
        <p:spPr>
          <a:xfrm>
            <a:off x="408451" y="5376078"/>
            <a:ext cx="6611459"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Name of Presenter</a:t>
            </a:r>
          </a:p>
        </p:txBody>
      </p:sp>
      <p:sp>
        <p:nvSpPr>
          <p:cNvPr id="33" name="Text Placeholder 7"/>
          <p:cNvSpPr>
            <a:spLocks noGrp="1"/>
          </p:cNvSpPr>
          <p:nvPr>
            <p:ph type="body" sz="quarter" idx="14" hasCustomPrompt="1"/>
          </p:nvPr>
        </p:nvSpPr>
        <p:spPr>
          <a:xfrm>
            <a:off x="408451" y="5671677"/>
            <a:ext cx="6611459"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Rank/Title of Presenter</a:t>
            </a:r>
          </a:p>
        </p:txBody>
      </p:sp>
      <p:sp>
        <p:nvSpPr>
          <p:cNvPr id="34" name="Text Placeholder 7"/>
          <p:cNvSpPr>
            <a:spLocks noGrp="1"/>
          </p:cNvSpPr>
          <p:nvPr>
            <p:ph type="body" sz="quarter" idx="15" hasCustomPrompt="1"/>
          </p:nvPr>
        </p:nvSpPr>
        <p:spPr>
          <a:xfrm>
            <a:off x="408451" y="5967275"/>
            <a:ext cx="6611459"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Organization of Presenter</a:t>
            </a:r>
          </a:p>
        </p:txBody>
      </p:sp>
      <p:sp>
        <p:nvSpPr>
          <p:cNvPr id="12" name="Rectangle 11"/>
          <p:cNvSpPr/>
          <p:nvPr userDrawn="1"/>
        </p:nvSpPr>
        <p:spPr>
          <a:xfrm>
            <a:off x="408451" y="2440244"/>
            <a:ext cx="11493264" cy="892552"/>
          </a:xfrm>
          <a:prstGeom prst="rect">
            <a:avLst/>
          </a:prstGeom>
        </p:spPr>
        <p:txBody>
          <a:bodyPr wrap="square">
            <a:spAutoFit/>
          </a:bodyPr>
          <a:lstStyle/>
          <a:p>
            <a:pPr>
              <a:spcBef>
                <a:spcPts val="0"/>
              </a:spcBef>
              <a:defRPr/>
            </a:pPr>
            <a:r>
              <a:rPr lang="en-US" sz="2000">
                <a:solidFill>
                  <a:schemeClr val="bg1"/>
                </a:solidFill>
                <a:latin typeface="Arial"/>
              </a:rPr>
              <a:t>U.S. ARMY COMBAT CAPABILITIES DEVELOPMENT COMMAND</a:t>
            </a:r>
          </a:p>
          <a:p>
            <a:pPr>
              <a:spcBef>
                <a:spcPts val="0"/>
              </a:spcBef>
              <a:defRPr/>
            </a:pPr>
            <a:r>
              <a:rPr lang="en-US" sz="3200" b="1">
                <a:solidFill>
                  <a:schemeClr val="bg1"/>
                </a:solidFill>
                <a:latin typeface="Arial Black" panose="020B0A04020102020204" pitchFamily="34" charset="0"/>
              </a:rPr>
              <a:t>ARMAMENTS CENTER</a:t>
            </a:r>
          </a:p>
        </p:txBody>
      </p:sp>
      <p:sp>
        <p:nvSpPr>
          <p:cNvPr id="13" name="Rectangle 12"/>
          <p:cNvSpPr/>
          <p:nvPr userDrawn="1"/>
        </p:nvSpPr>
        <p:spPr>
          <a:xfrm>
            <a:off x="7657523" y="5089749"/>
            <a:ext cx="4254149" cy="148208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4" name="Text Placeholder 7"/>
          <p:cNvSpPr>
            <a:spLocks noGrp="1"/>
          </p:cNvSpPr>
          <p:nvPr>
            <p:ph type="body" sz="quarter" idx="21" hasCustomPrompt="1"/>
          </p:nvPr>
        </p:nvSpPr>
        <p:spPr>
          <a:xfrm>
            <a:off x="8947112" y="5349131"/>
            <a:ext cx="2964560"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Text Here</a:t>
            </a:r>
          </a:p>
        </p:txBody>
      </p:sp>
      <p:sp>
        <p:nvSpPr>
          <p:cNvPr id="15" name="Text Placeholder 7"/>
          <p:cNvSpPr>
            <a:spLocks noGrp="1"/>
          </p:cNvSpPr>
          <p:nvPr>
            <p:ph type="body" sz="quarter" idx="22" hasCustomPrompt="1"/>
          </p:nvPr>
        </p:nvSpPr>
        <p:spPr>
          <a:xfrm>
            <a:off x="8947112" y="5644730"/>
            <a:ext cx="2964560"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Text Here</a:t>
            </a:r>
          </a:p>
        </p:txBody>
      </p:sp>
      <p:sp>
        <p:nvSpPr>
          <p:cNvPr id="16" name="Text Placeholder 7"/>
          <p:cNvSpPr>
            <a:spLocks noGrp="1"/>
          </p:cNvSpPr>
          <p:nvPr>
            <p:ph type="body" sz="quarter" idx="23" hasCustomPrompt="1"/>
          </p:nvPr>
        </p:nvSpPr>
        <p:spPr>
          <a:xfrm>
            <a:off x="10770939" y="5942677"/>
            <a:ext cx="1140733"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N/A</a:t>
            </a:r>
          </a:p>
        </p:txBody>
      </p:sp>
      <p:sp>
        <p:nvSpPr>
          <p:cNvPr id="18" name="Text Placeholder 7"/>
          <p:cNvSpPr>
            <a:spLocks noGrp="1"/>
          </p:cNvSpPr>
          <p:nvPr>
            <p:ph type="body" sz="quarter" idx="24" hasCustomPrompt="1"/>
          </p:nvPr>
        </p:nvSpPr>
        <p:spPr>
          <a:xfrm>
            <a:off x="8162328" y="6238275"/>
            <a:ext cx="3749345"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Name Here, Phone Number </a:t>
            </a:r>
          </a:p>
        </p:txBody>
      </p:sp>
      <p:sp>
        <p:nvSpPr>
          <p:cNvPr id="19" name="TextBox 18"/>
          <p:cNvSpPr txBox="1"/>
          <p:nvPr userDrawn="1"/>
        </p:nvSpPr>
        <p:spPr>
          <a:xfrm>
            <a:off x="7621288" y="5398600"/>
            <a:ext cx="1512457" cy="276999"/>
          </a:xfrm>
          <a:prstGeom prst="rect">
            <a:avLst/>
          </a:prstGeom>
          <a:noFill/>
        </p:spPr>
        <p:txBody>
          <a:bodyPr wrap="square" rtlCol="0">
            <a:spAutoFit/>
          </a:bodyPr>
          <a:lstStyle/>
          <a:p>
            <a:r>
              <a:rPr lang="en-US" sz="1200">
                <a:solidFill>
                  <a:schemeClr val="bg1"/>
                </a:solidFill>
              </a:rPr>
              <a:t>Controlled by:</a:t>
            </a:r>
          </a:p>
        </p:txBody>
      </p:sp>
      <p:sp>
        <p:nvSpPr>
          <p:cNvPr id="20" name="TextBox 19"/>
          <p:cNvSpPr txBox="1"/>
          <p:nvPr userDrawn="1"/>
        </p:nvSpPr>
        <p:spPr>
          <a:xfrm>
            <a:off x="7621288" y="5691635"/>
            <a:ext cx="1541785" cy="276999"/>
          </a:xfrm>
          <a:prstGeom prst="rect">
            <a:avLst/>
          </a:prstGeom>
          <a:noFill/>
        </p:spPr>
        <p:txBody>
          <a:bodyPr wrap="square" rtlCol="0">
            <a:spAutoFit/>
          </a:bodyPr>
          <a:lstStyle/>
          <a:p>
            <a:r>
              <a:rPr lang="en-US" sz="1200">
                <a:solidFill>
                  <a:schemeClr val="bg1"/>
                </a:solidFill>
              </a:rPr>
              <a:t>CUI Category:</a:t>
            </a:r>
          </a:p>
        </p:txBody>
      </p:sp>
      <p:sp>
        <p:nvSpPr>
          <p:cNvPr id="21" name="TextBox 20"/>
          <p:cNvSpPr txBox="1"/>
          <p:nvPr userDrawn="1"/>
        </p:nvSpPr>
        <p:spPr>
          <a:xfrm>
            <a:off x="7621289" y="5992430"/>
            <a:ext cx="3381055" cy="276999"/>
          </a:xfrm>
          <a:prstGeom prst="rect">
            <a:avLst/>
          </a:prstGeom>
          <a:noFill/>
        </p:spPr>
        <p:txBody>
          <a:bodyPr wrap="square" rtlCol="0">
            <a:spAutoFit/>
          </a:bodyPr>
          <a:lstStyle/>
          <a:p>
            <a:pPr marL="0" indent="0">
              <a:defRPr/>
            </a:pPr>
            <a:r>
              <a:rPr lang="en-US" sz="1200" b="0">
                <a:solidFill>
                  <a:schemeClr val="bg1"/>
                </a:solidFill>
              </a:rPr>
              <a:t>Distribution/Dissemination Control:</a:t>
            </a:r>
          </a:p>
        </p:txBody>
      </p:sp>
      <p:sp>
        <p:nvSpPr>
          <p:cNvPr id="22" name="TextBox 21"/>
          <p:cNvSpPr txBox="1"/>
          <p:nvPr userDrawn="1"/>
        </p:nvSpPr>
        <p:spPr>
          <a:xfrm>
            <a:off x="7621287" y="6285492"/>
            <a:ext cx="749935" cy="276999"/>
          </a:xfrm>
          <a:prstGeom prst="rect">
            <a:avLst/>
          </a:prstGeom>
          <a:noFill/>
        </p:spPr>
        <p:txBody>
          <a:bodyPr wrap="square" rtlCol="0">
            <a:spAutoFit/>
          </a:bodyPr>
          <a:lstStyle/>
          <a:p>
            <a:r>
              <a:rPr lang="en-US" sz="1200">
                <a:solidFill>
                  <a:schemeClr val="bg1"/>
                </a:solidFill>
              </a:rPr>
              <a:t>POC:</a:t>
            </a:r>
          </a:p>
        </p:txBody>
      </p:sp>
      <p:sp>
        <p:nvSpPr>
          <p:cNvPr id="23" name="Text Placeholder 7"/>
          <p:cNvSpPr>
            <a:spLocks noGrp="1"/>
          </p:cNvSpPr>
          <p:nvPr>
            <p:ph type="body" sz="quarter" idx="25" hasCustomPrompt="1"/>
          </p:nvPr>
        </p:nvSpPr>
        <p:spPr>
          <a:xfrm>
            <a:off x="8947112" y="5060193"/>
            <a:ext cx="2964560" cy="355893"/>
          </a:xfrm>
          <a:prstGeom prst="rect">
            <a:avLst/>
          </a:prstGeom>
          <a:noFill/>
          <a:ln w="9525">
            <a:noFill/>
            <a:miter lim="800000"/>
            <a:headEnd/>
            <a:tailEnd/>
          </a:ln>
        </p:spPr>
        <p:txBody>
          <a:bodyPr anchor="ctr"/>
          <a:lstStyle>
            <a:lvl1pPr marL="0" indent="0">
              <a:lnSpc>
                <a:spcPts val="2000"/>
              </a:lnSpc>
              <a:defRPr lang="en-US" sz="1200" b="0" kern="1200" baseline="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a:t>Insert Text Here</a:t>
            </a:r>
          </a:p>
        </p:txBody>
      </p:sp>
      <p:sp>
        <p:nvSpPr>
          <p:cNvPr id="24" name="TextBox 23"/>
          <p:cNvSpPr txBox="1"/>
          <p:nvPr userDrawn="1"/>
        </p:nvSpPr>
        <p:spPr>
          <a:xfrm>
            <a:off x="7621288" y="5109662"/>
            <a:ext cx="1512457" cy="276999"/>
          </a:xfrm>
          <a:prstGeom prst="rect">
            <a:avLst/>
          </a:prstGeom>
          <a:noFill/>
        </p:spPr>
        <p:txBody>
          <a:bodyPr wrap="square" rtlCol="0">
            <a:spAutoFit/>
          </a:bodyPr>
          <a:lstStyle/>
          <a:p>
            <a:r>
              <a:rPr lang="en-US" sz="1200">
                <a:solidFill>
                  <a:schemeClr val="bg1"/>
                </a:solidFill>
              </a:rPr>
              <a:t>Controlled by:</a:t>
            </a:r>
          </a:p>
        </p:txBody>
      </p:sp>
    </p:spTree>
    <p:extLst>
      <p:ext uri="{BB962C8B-B14F-4D97-AF65-F5344CB8AC3E}">
        <p14:creationId xmlns:p14="http://schemas.microsoft.com/office/powerpoint/2010/main" val="31147051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solidFill>
                  <a:srgbClr val="AB0003"/>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D09FB-BFDE-4AEB-86B7-A3875FE04EE9}" type="datetime1">
              <a:rPr lang="en-US" smtClean="0"/>
              <a:pPr/>
              <a:t>2/22/24</a:t>
            </a:fld>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3408977842"/>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bwMode="auto">
          <a:xfrm>
            <a:off x="589614" y="2286001"/>
            <a:ext cx="10982793" cy="1285874"/>
          </a:xfrm>
          <a:prstGeom prst="rect">
            <a:avLst/>
          </a:prstGeom>
          <a:noFill/>
          <a:ln w="9525">
            <a:noFill/>
            <a:miter lim="800000"/>
            <a:headEnd/>
            <a:tailEnd/>
          </a:ln>
        </p:spPr>
        <p:txBody>
          <a:bodyPr anchor="b"/>
          <a:lstStyle>
            <a:lvl1pPr>
              <a:defRPr sz="3600" cap="all" baseline="0">
                <a:solidFill>
                  <a:schemeClr val="tx1"/>
                </a:solidFill>
              </a:defRPr>
            </a:lvl1pPr>
          </a:lstStyle>
          <a:p>
            <a:pPr lvl="0"/>
            <a:r>
              <a:rPr lang="en-US"/>
              <a:t>SECTION TITLE GOES HERE</a:t>
            </a:r>
          </a:p>
        </p:txBody>
      </p:sp>
      <p:sp>
        <p:nvSpPr>
          <p:cNvPr id="6" name="Text Placeholder 5"/>
          <p:cNvSpPr>
            <a:spLocks noGrp="1"/>
          </p:cNvSpPr>
          <p:nvPr>
            <p:ph type="body" sz="quarter" idx="12" hasCustomPrompt="1"/>
          </p:nvPr>
        </p:nvSpPr>
        <p:spPr>
          <a:xfrm>
            <a:off x="589614" y="3569974"/>
            <a:ext cx="10982793" cy="854075"/>
          </a:xfrm>
          <a:prstGeom prst="rect">
            <a:avLst/>
          </a:prstGeom>
        </p:spPr>
        <p:txBody>
          <a:bodyPr/>
          <a:lstStyle>
            <a:lvl1pPr>
              <a:defRPr sz="1800" b="0" cap="small" baseline="0"/>
            </a:lvl1pPr>
          </a:lstStyle>
          <a:p>
            <a:pPr lvl="0"/>
            <a:r>
              <a:rPr lang="en-US"/>
              <a:t>SECTION SUBTITLE GOES HERE</a:t>
            </a:r>
          </a:p>
        </p:txBody>
      </p:sp>
    </p:spTree>
    <p:extLst>
      <p:ext uri="{BB962C8B-B14F-4D97-AF65-F5344CB8AC3E}">
        <p14:creationId xmlns:p14="http://schemas.microsoft.com/office/powerpoint/2010/main" val="2439398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1" name="Text Placeholder 2"/>
          <p:cNvSpPr>
            <a:spLocks noGrp="1"/>
          </p:cNvSpPr>
          <p:nvPr>
            <p:ph idx="1" hasCustomPrompt="1"/>
          </p:nvPr>
        </p:nvSpPr>
        <p:spPr bwMode="auto">
          <a:xfrm>
            <a:off x="589614" y="1228725"/>
            <a:ext cx="10792917"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a:t>First level bullet</a:t>
            </a:r>
          </a:p>
          <a:p>
            <a:pPr lvl="1"/>
            <a:r>
              <a:rPr lang="en-US" noProof="0"/>
              <a:t>Second level bullet</a:t>
            </a:r>
          </a:p>
          <a:p>
            <a:pPr lvl="2"/>
            <a:r>
              <a:rPr lang="en-US" noProof="0"/>
              <a:t>Third level bullet</a:t>
            </a:r>
          </a:p>
          <a:p>
            <a:pPr lvl="0"/>
            <a:r>
              <a:rPr lang="en-US" noProof="0"/>
              <a:t>First level bullet</a:t>
            </a:r>
          </a:p>
          <a:p>
            <a:pPr lvl="1"/>
            <a:r>
              <a:rPr lang="en-US" noProof="0"/>
              <a:t>Second level bullet</a:t>
            </a:r>
          </a:p>
          <a:p>
            <a:pPr lvl="2"/>
            <a:r>
              <a:rPr lang="en-US" noProof="0"/>
              <a:t>Third level bullet</a:t>
            </a:r>
          </a:p>
        </p:txBody>
      </p:sp>
      <p:sp>
        <p:nvSpPr>
          <p:cNvPr id="6" name="Title Placeholder 1"/>
          <p:cNvSpPr>
            <a:spLocks noGrp="1"/>
          </p:cNvSpPr>
          <p:nvPr>
            <p:ph type="title" hasCustomPrompt="1"/>
          </p:nvPr>
        </p:nvSpPr>
        <p:spPr bwMode="auto">
          <a:xfrm>
            <a:off x="2729714" y="274640"/>
            <a:ext cx="6538364"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a:t>Click to edit Master title text </a:t>
            </a:r>
          </a:p>
        </p:txBody>
      </p:sp>
    </p:spTree>
    <p:extLst>
      <p:ext uri="{BB962C8B-B14F-4D97-AF65-F5344CB8AC3E}">
        <p14:creationId xmlns:p14="http://schemas.microsoft.com/office/powerpoint/2010/main" val="802212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2729714" y="274640"/>
            <a:ext cx="6538364"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a:t>Click to edit Master title text </a:t>
            </a:r>
          </a:p>
        </p:txBody>
      </p:sp>
    </p:spTree>
    <p:extLst>
      <p:ext uri="{BB962C8B-B14F-4D97-AF65-F5344CB8AC3E}">
        <p14:creationId xmlns:p14="http://schemas.microsoft.com/office/powerpoint/2010/main" val="1899538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2729714" y="274640"/>
            <a:ext cx="6538364"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400" b="1" cap="small" baseline="0"/>
            </a:lvl1pPr>
          </a:lstStyle>
          <a:p>
            <a:pPr lvl="0"/>
            <a:r>
              <a:rPr lang="en-US"/>
              <a:t>Click to edit Master title text </a:t>
            </a:r>
          </a:p>
        </p:txBody>
      </p:sp>
    </p:spTree>
    <p:extLst>
      <p:ext uri="{BB962C8B-B14F-4D97-AF65-F5344CB8AC3E}">
        <p14:creationId xmlns:p14="http://schemas.microsoft.com/office/powerpoint/2010/main" val="5634763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白紙">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52358" t="2608" r="2235" b="4828"/>
          <a:stretch/>
        </p:blipFill>
        <p:spPr>
          <a:xfrm>
            <a:off x="7967405" y="2233021"/>
            <a:ext cx="1356564" cy="1197933"/>
          </a:xfrm>
          <a:prstGeom prst="rect">
            <a:avLst/>
          </a:prstGeom>
        </p:spPr>
      </p:pic>
      <p:pic>
        <p:nvPicPr>
          <p:cNvPr id="3" name="Picture 2"/>
          <p:cNvPicPr>
            <a:picLocks noChangeAspect="1"/>
          </p:cNvPicPr>
          <p:nvPr userDrawn="1"/>
        </p:nvPicPr>
        <p:blipFill rotWithShape="1">
          <a:blip r:embed="rId2"/>
          <a:srcRect l="2068" t="2608" r="52246" b="4828"/>
          <a:stretch/>
        </p:blipFill>
        <p:spPr>
          <a:xfrm>
            <a:off x="2967703" y="2233021"/>
            <a:ext cx="1364901" cy="1197933"/>
          </a:xfrm>
          <a:prstGeom prst="rect">
            <a:avLst/>
          </a:prstGeom>
        </p:spPr>
      </p:pic>
      <p:sp>
        <p:nvSpPr>
          <p:cNvPr id="4" name="TextBox 3"/>
          <p:cNvSpPr txBox="1"/>
          <p:nvPr userDrawn="1"/>
        </p:nvSpPr>
        <p:spPr>
          <a:xfrm>
            <a:off x="4342783" y="2293377"/>
            <a:ext cx="3614443" cy="1077218"/>
          </a:xfrm>
          <a:prstGeom prst="rect">
            <a:avLst/>
          </a:prstGeom>
          <a:noFill/>
        </p:spPr>
        <p:txBody>
          <a:bodyPr wrap="square" rtlCol="0">
            <a:spAutoFit/>
          </a:bodyPr>
          <a:lstStyle/>
          <a:p>
            <a:pPr algn="ctr"/>
            <a:r>
              <a:rPr lang="en-US" sz="3200" b="1">
                <a:latin typeface="Copperplate Gothic Bold" panose="020E0705020206020404" pitchFamily="34" charset="0"/>
              </a:rPr>
              <a:t>TEAM PICATINNY</a:t>
            </a:r>
          </a:p>
        </p:txBody>
      </p:sp>
      <p:pic>
        <p:nvPicPr>
          <p:cNvPr id="5" name="Picture 4"/>
          <p:cNvPicPr>
            <a:picLocks noChangeAspect="1"/>
          </p:cNvPicPr>
          <p:nvPr userDrawn="1"/>
        </p:nvPicPr>
        <p:blipFill>
          <a:blip r:embed="rId3"/>
          <a:stretch>
            <a:fillRect/>
          </a:stretch>
        </p:blipFill>
        <p:spPr>
          <a:xfrm>
            <a:off x="2421366" y="3698061"/>
            <a:ext cx="9200871" cy="1950185"/>
          </a:xfrm>
          <a:prstGeom prst="rect">
            <a:avLst/>
          </a:prstGeom>
        </p:spPr>
      </p:pic>
    </p:spTree>
    <p:extLst>
      <p:ext uri="{BB962C8B-B14F-4D97-AF65-F5344CB8AC3E}">
        <p14:creationId xmlns:p14="http://schemas.microsoft.com/office/powerpoint/2010/main" val="3473434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75FE30-67F1-4F3F-9DB3-84738D4C92C8}" type="datetime1">
              <a:rPr lang="en-US" smtClean="0"/>
              <a:t>2/22/24</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Tree>
    <p:extLst>
      <p:ext uri="{BB962C8B-B14F-4D97-AF65-F5344CB8AC3E}">
        <p14:creationId xmlns:p14="http://schemas.microsoft.com/office/powerpoint/2010/main" val="2513633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ual_Title and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1" y="274638"/>
            <a:ext cx="9867900" cy="801687"/>
          </a:xfrm>
          <a:prstGeom prst="rect">
            <a:avLst/>
          </a:prstGeom>
          <a:noFill/>
          <a:ln w="9525">
            <a:noFill/>
            <a:miter lim="800000"/>
            <a:headEnd/>
            <a:tailEnd/>
          </a:ln>
        </p:spPr>
        <p:txBody>
          <a:bodyPr/>
          <a:lstStyle>
            <a:lvl1pPr>
              <a:defRPr baseline="0"/>
            </a:lvl1pPr>
          </a:lstStyle>
          <a:p>
            <a:pPr lvl="0"/>
            <a:r>
              <a:rPr lang="en-US"/>
              <a:t>Click to edit Master title style</a:t>
            </a:r>
          </a:p>
        </p:txBody>
      </p:sp>
      <p:sp>
        <p:nvSpPr>
          <p:cNvPr id="6" name="Text Placeholder 3"/>
          <p:cNvSpPr>
            <a:spLocks noGrp="1"/>
          </p:cNvSpPr>
          <p:nvPr>
            <p:ph type="body" sz="quarter" idx="3"/>
          </p:nvPr>
        </p:nvSpPr>
        <p:spPr>
          <a:xfrm>
            <a:off x="5452240" y="1230511"/>
            <a:ext cx="4825557" cy="663266"/>
          </a:xfrm>
        </p:spPr>
        <p:txBody>
          <a:bodyPr/>
          <a:lstStyle>
            <a:lvl1pPr>
              <a:defRPr sz="1800"/>
            </a:lvl1pPr>
          </a:lstStyle>
          <a:p>
            <a:pPr lvl="0"/>
            <a:r>
              <a:rPr lang="en-US"/>
              <a:t>Click to edit Master text styles</a:t>
            </a:r>
          </a:p>
        </p:txBody>
      </p:sp>
      <p:sp>
        <p:nvSpPr>
          <p:cNvPr id="9" name="Text Placeholder 3"/>
          <p:cNvSpPr>
            <a:spLocks noGrp="1"/>
          </p:cNvSpPr>
          <p:nvPr>
            <p:ph type="body" sz="quarter" idx="13"/>
          </p:nvPr>
        </p:nvSpPr>
        <p:spPr>
          <a:xfrm>
            <a:off x="392647" y="1233486"/>
            <a:ext cx="4825557" cy="663266"/>
          </a:xfrm>
        </p:spPr>
        <p:txBody>
          <a:bodyPr/>
          <a:lstStyle>
            <a:lvl1pPr>
              <a:defRPr sz="1800"/>
            </a:lvl1pPr>
          </a:lstStyle>
          <a:p>
            <a:pPr lvl="0"/>
            <a:r>
              <a:rPr lang="en-US"/>
              <a:t>Click to edit Master text styles</a:t>
            </a:r>
          </a:p>
        </p:txBody>
      </p:sp>
      <p:sp>
        <p:nvSpPr>
          <p:cNvPr id="3" name="Content Placeholder 2"/>
          <p:cNvSpPr>
            <a:spLocks noGrp="1"/>
          </p:cNvSpPr>
          <p:nvPr>
            <p:ph sz="quarter" idx="15"/>
          </p:nvPr>
        </p:nvSpPr>
        <p:spPr>
          <a:xfrm>
            <a:off x="389467" y="1981200"/>
            <a:ext cx="4809067" cy="39624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5452533" y="1981200"/>
            <a:ext cx="4826000" cy="39624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pPr>
              <a:defRPr/>
            </a:pPr>
            <a:fld id="{3D17B5DC-C092-4B3A-86FB-CDBC1D6B754A}" type="slidenum">
              <a:rPr lang="en-US" altLang="en-US"/>
              <a:pPr>
                <a:defRPr/>
              </a:pPr>
              <a:t>‹#›</a:t>
            </a:fld>
            <a:endParaRPr lang="en-US" altLang="en-US"/>
          </a:p>
        </p:txBody>
      </p:sp>
    </p:spTree>
    <p:extLst>
      <p:ext uri="{BB962C8B-B14F-4D97-AF65-F5344CB8AC3E}">
        <p14:creationId xmlns:p14="http://schemas.microsoft.com/office/powerpoint/2010/main" val="422379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C9C9C9"/>
        </a:solidFill>
        <a:effectLst/>
      </p:bgPr>
    </p:bg>
    <p:spTree>
      <p:nvGrpSpPr>
        <p:cNvPr id="1" name=""/>
        <p:cNvGrpSpPr/>
        <p:nvPr/>
      </p:nvGrpSpPr>
      <p:grpSpPr>
        <a:xfrm>
          <a:off x="0" y="0"/>
          <a:ext cx="0" cy="0"/>
          <a:chOff x="0" y="0"/>
          <a:chExt cx="0" cy="0"/>
        </a:xfrm>
      </p:grpSpPr>
      <p:sp>
        <p:nvSpPr>
          <p:cNvPr id="4" name="Freeform 5"/>
          <p:cNvSpPr>
            <a:spLocks/>
          </p:cNvSpPr>
          <p:nvPr/>
        </p:nvSpPr>
        <p:spPr bwMode="auto">
          <a:xfrm>
            <a:off x="264584" y="161925"/>
            <a:ext cx="11421533" cy="6464300"/>
          </a:xfrm>
          <a:custGeom>
            <a:avLst/>
            <a:gdLst>
              <a:gd name="T0" fmla="*/ 2147483646 w 5396"/>
              <a:gd name="T1" fmla="*/ 0 h 4072"/>
              <a:gd name="T2" fmla="*/ 2147483646 w 5396"/>
              <a:gd name="T3" fmla="*/ 2147483646 h 4072"/>
              <a:gd name="T4" fmla="*/ 2147483646 w 5396"/>
              <a:gd name="T5" fmla="*/ 2147483646 h 4072"/>
              <a:gd name="T6" fmla="*/ 2147483646 w 5396"/>
              <a:gd name="T7" fmla="*/ 2147483646 h 4072"/>
              <a:gd name="T8" fmla="*/ 0 w 5396"/>
              <a:gd name="T9" fmla="*/ 2147483646 h 4072"/>
              <a:gd name="T10" fmla="*/ 0 w 5396"/>
              <a:gd name="T11" fmla="*/ 2147483646 h 4072"/>
              <a:gd name="T12" fmla="*/ 2147483646 w 5396"/>
              <a:gd name="T13" fmla="*/ 2147483646 h 4072"/>
              <a:gd name="T14" fmla="*/ 2147483646 w 5396"/>
              <a:gd name="T15" fmla="*/ 2147483646 h 4072"/>
              <a:gd name="T16" fmla="*/ 2147483646 w 5396"/>
              <a:gd name="T17" fmla="*/ 2147483646 h 4072"/>
              <a:gd name="T18" fmla="*/ 2147483646 w 5396"/>
              <a:gd name="T19" fmla="*/ 2147483646 h 4072"/>
              <a:gd name="T20" fmla="*/ 2147483646 w 5396"/>
              <a:gd name="T21" fmla="*/ 2147483646 h 4072"/>
              <a:gd name="T22" fmla="*/ 2147483646 w 5396"/>
              <a:gd name="T23" fmla="*/ 2147483646 h 4072"/>
              <a:gd name="T24" fmla="*/ 2147483646 w 5396"/>
              <a:gd name="T25" fmla="*/ 2147483646 h 4072"/>
              <a:gd name="T26" fmla="*/ 2147483646 w 5396"/>
              <a:gd name="T27" fmla="*/ 2147483646 h 4072"/>
              <a:gd name="T28" fmla="*/ 2147483646 w 5396"/>
              <a:gd name="T29" fmla="*/ 2147483646 h 4072"/>
              <a:gd name="T30" fmla="*/ 2147483646 w 5396"/>
              <a:gd name="T31" fmla="*/ 2147483646 h 4072"/>
              <a:gd name="T32" fmla="*/ 2147483646 w 5396"/>
              <a:gd name="T33" fmla="*/ 2147483646 h 4072"/>
              <a:gd name="T34" fmla="*/ 2147483646 w 5396"/>
              <a:gd name="T35" fmla="*/ 2147483646 h 4072"/>
              <a:gd name="T36" fmla="*/ 2147483646 w 5396"/>
              <a:gd name="T37" fmla="*/ 2147483646 h 4072"/>
              <a:gd name="T38" fmla="*/ 2147483646 w 5396"/>
              <a:gd name="T39" fmla="*/ 2147483646 h 4072"/>
              <a:gd name="T40" fmla="*/ 2147483646 w 5396"/>
              <a:gd name="T41" fmla="*/ 2147483646 h 4072"/>
              <a:gd name="T42" fmla="*/ 2147483646 w 5396"/>
              <a:gd name="T43" fmla="*/ 2147483646 h 4072"/>
              <a:gd name="T44" fmla="*/ 2147483646 w 5396"/>
              <a:gd name="T45" fmla="*/ 2147483646 h 4072"/>
              <a:gd name="T46" fmla="*/ 2147483646 w 5396"/>
              <a:gd name="T47" fmla="*/ 2147483646 h 4072"/>
              <a:gd name="T48" fmla="*/ 2147483646 w 5396"/>
              <a:gd name="T49" fmla="*/ 2147483646 h 4072"/>
              <a:gd name="T50" fmla="*/ 2147483646 w 5396"/>
              <a:gd name="T51" fmla="*/ 2147483646 h 4072"/>
              <a:gd name="T52" fmla="*/ 2147483646 w 5396"/>
              <a:gd name="T53" fmla="*/ 2147483646 h 4072"/>
              <a:gd name="T54" fmla="*/ 2147483646 w 5396"/>
              <a:gd name="T55" fmla="*/ 2147483646 h 4072"/>
              <a:gd name="T56" fmla="*/ 2147483646 w 5396"/>
              <a:gd name="T57" fmla="*/ 2147483646 h 4072"/>
              <a:gd name="T58" fmla="*/ 2147483646 w 5396"/>
              <a:gd name="T59" fmla="*/ 2147483646 h 4072"/>
              <a:gd name="T60" fmla="*/ 2147483646 w 5396"/>
              <a:gd name="T61" fmla="*/ 2147483646 h 4072"/>
              <a:gd name="T62" fmla="*/ 2147483646 w 5396"/>
              <a:gd name="T63" fmla="*/ 2147483646 h 4072"/>
              <a:gd name="T64" fmla="*/ 2147483646 w 5396"/>
              <a:gd name="T65" fmla="*/ 2147483646 h 4072"/>
              <a:gd name="T66" fmla="*/ 2147483646 w 5396"/>
              <a:gd name="T67" fmla="*/ 2147483646 h 4072"/>
              <a:gd name="T68" fmla="*/ 2147483646 w 5396"/>
              <a:gd name="T69" fmla="*/ 2147483646 h 4072"/>
              <a:gd name="T70" fmla="*/ 2147483646 w 5396"/>
              <a:gd name="T71" fmla="*/ 2147483646 h 4072"/>
              <a:gd name="T72" fmla="*/ 2147483646 w 5396"/>
              <a:gd name="T73" fmla="*/ 2147483646 h 4072"/>
              <a:gd name="T74" fmla="*/ 2147483646 w 5396"/>
              <a:gd name="T75" fmla="*/ 2147483646 h 4072"/>
              <a:gd name="T76" fmla="*/ 2147483646 w 5396"/>
              <a:gd name="T77" fmla="*/ 2147483646 h 4072"/>
              <a:gd name="T78" fmla="*/ 2147483646 w 5396"/>
              <a:gd name="T79" fmla="*/ 2147483646 h 4072"/>
              <a:gd name="T80" fmla="*/ 2147483646 w 5396"/>
              <a:gd name="T81" fmla="*/ 2147483646 h 4072"/>
              <a:gd name="T82" fmla="*/ 2147483646 w 5396"/>
              <a:gd name="T83" fmla="*/ 2147483646 h 40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96" h="4072">
                <a:moveTo>
                  <a:pt x="4994" y="0"/>
                </a:moveTo>
                <a:lnTo>
                  <a:pt x="88" y="0"/>
                </a:lnTo>
                <a:lnTo>
                  <a:pt x="70" y="2"/>
                </a:lnTo>
                <a:lnTo>
                  <a:pt x="54" y="8"/>
                </a:lnTo>
                <a:lnTo>
                  <a:pt x="38" y="16"/>
                </a:lnTo>
                <a:lnTo>
                  <a:pt x="26" y="28"/>
                </a:lnTo>
                <a:lnTo>
                  <a:pt x="14" y="40"/>
                </a:lnTo>
                <a:lnTo>
                  <a:pt x="6" y="56"/>
                </a:lnTo>
                <a:lnTo>
                  <a:pt x="0" y="72"/>
                </a:lnTo>
                <a:lnTo>
                  <a:pt x="0" y="90"/>
                </a:lnTo>
                <a:lnTo>
                  <a:pt x="0" y="3034"/>
                </a:lnTo>
                <a:lnTo>
                  <a:pt x="2" y="3054"/>
                </a:lnTo>
                <a:lnTo>
                  <a:pt x="6" y="3070"/>
                </a:lnTo>
                <a:lnTo>
                  <a:pt x="16" y="3086"/>
                </a:lnTo>
                <a:lnTo>
                  <a:pt x="26" y="3100"/>
                </a:lnTo>
                <a:lnTo>
                  <a:pt x="40" y="3112"/>
                </a:lnTo>
                <a:lnTo>
                  <a:pt x="56" y="3120"/>
                </a:lnTo>
                <a:lnTo>
                  <a:pt x="74" y="3126"/>
                </a:lnTo>
                <a:lnTo>
                  <a:pt x="92" y="3128"/>
                </a:lnTo>
                <a:lnTo>
                  <a:pt x="2930" y="3128"/>
                </a:lnTo>
                <a:lnTo>
                  <a:pt x="2950" y="3128"/>
                </a:lnTo>
                <a:lnTo>
                  <a:pt x="2968" y="3134"/>
                </a:lnTo>
                <a:lnTo>
                  <a:pt x="2984" y="3142"/>
                </a:lnTo>
                <a:lnTo>
                  <a:pt x="2996" y="3152"/>
                </a:lnTo>
                <a:lnTo>
                  <a:pt x="3008" y="3164"/>
                </a:lnTo>
                <a:lnTo>
                  <a:pt x="3014" y="3180"/>
                </a:lnTo>
                <a:lnTo>
                  <a:pt x="3020" y="3198"/>
                </a:lnTo>
                <a:lnTo>
                  <a:pt x="3022" y="3216"/>
                </a:lnTo>
                <a:lnTo>
                  <a:pt x="3022" y="3968"/>
                </a:lnTo>
                <a:lnTo>
                  <a:pt x="3024" y="3990"/>
                </a:lnTo>
                <a:lnTo>
                  <a:pt x="3030" y="4010"/>
                </a:lnTo>
                <a:lnTo>
                  <a:pt x="3040" y="4028"/>
                </a:lnTo>
                <a:lnTo>
                  <a:pt x="3052" y="4042"/>
                </a:lnTo>
                <a:lnTo>
                  <a:pt x="3068" y="4056"/>
                </a:lnTo>
                <a:lnTo>
                  <a:pt x="3086" y="4064"/>
                </a:lnTo>
                <a:lnTo>
                  <a:pt x="3104" y="4070"/>
                </a:lnTo>
                <a:lnTo>
                  <a:pt x="3126" y="4072"/>
                </a:lnTo>
                <a:lnTo>
                  <a:pt x="5292" y="4072"/>
                </a:lnTo>
                <a:lnTo>
                  <a:pt x="5312" y="4070"/>
                </a:lnTo>
                <a:lnTo>
                  <a:pt x="5332" y="4064"/>
                </a:lnTo>
                <a:lnTo>
                  <a:pt x="5350" y="4056"/>
                </a:lnTo>
                <a:lnTo>
                  <a:pt x="5366" y="4042"/>
                </a:lnTo>
                <a:lnTo>
                  <a:pt x="5378" y="4028"/>
                </a:lnTo>
                <a:lnTo>
                  <a:pt x="5388" y="4010"/>
                </a:lnTo>
                <a:lnTo>
                  <a:pt x="5394" y="3990"/>
                </a:lnTo>
                <a:lnTo>
                  <a:pt x="5396" y="3968"/>
                </a:lnTo>
                <a:lnTo>
                  <a:pt x="5396" y="3230"/>
                </a:lnTo>
                <a:lnTo>
                  <a:pt x="5394" y="3210"/>
                </a:lnTo>
                <a:lnTo>
                  <a:pt x="5388" y="3190"/>
                </a:lnTo>
                <a:lnTo>
                  <a:pt x="5378" y="3174"/>
                </a:lnTo>
                <a:lnTo>
                  <a:pt x="5366" y="3158"/>
                </a:lnTo>
                <a:lnTo>
                  <a:pt x="5350" y="3146"/>
                </a:lnTo>
                <a:lnTo>
                  <a:pt x="5334" y="3136"/>
                </a:lnTo>
                <a:lnTo>
                  <a:pt x="5314" y="3130"/>
                </a:lnTo>
                <a:lnTo>
                  <a:pt x="5294" y="3128"/>
                </a:lnTo>
                <a:lnTo>
                  <a:pt x="5160" y="3128"/>
                </a:lnTo>
                <a:lnTo>
                  <a:pt x="5144" y="3126"/>
                </a:lnTo>
                <a:lnTo>
                  <a:pt x="5128" y="3120"/>
                </a:lnTo>
                <a:lnTo>
                  <a:pt x="5116" y="3112"/>
                </a:lnTo>
                <a:lnTo>
                  <a:pt x="5104" y="3100"/>
                </a:lnTo>
                <a:lnTo>
                  <a:pt x="5096" y="3086"/>
                </a:lnTo>
                <a:lnTo>
                  <a:pt x="5088" y="3072"/>
                </a:lnTo>
                <a:lnTo>
                  <a:pt x="5084" y="3054"/>
                </a:lnTo>
                <a:lnTo>
                  <a:pt x="5082" y="3036"/>
                </a:lnTo>
                <a:lnTo>
                  <a:pt x="5084" y="90"/>
                </a:lnTo>
                <a:lnTo>
                  <a:pt x="5082" y="72"/>
                </a:lnTo>
                <a:lnTo>
                  <a:pt x="5076" y="56"/>
                </a:lnTo>
                <a:lnTo>
                  <a:pt x="5068" y="40"/>
                </a:lnTo>
                <a:lnTo>
                  <a:pt x="5056" y="28"/>
                </a:lnTo>
                <a:lnTo>
                  <a:pt x="5044" y="16"/>
                </a:lnTo>
                <a:lnTo>
                  <a:pt x="5028" y="8"/>
                </a:lnTo>
                <a:lnTo>
                  <a:pt x="5012" y="2"/>
                </a:lnTo>
                <a:lnTo>
                  <a:pt x="499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5" name="Picture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1933" y="5133975"/>
            <a:ext cx="2279651"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9"/>
          <p:cNvSpPr txBox="1">
            <a:spLocks noChangeArrowheads="1"/>
          </p:cNvSpPr>
          <p:nvPr/>
        </p:nvSpPr>
        <p:spPr bwMode="auto">
          <a:xfrm>
            <a:off x="14003867" y="3441701"/>
            <a:ext cx="184731" cy="46166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400"/>
          </a:p>
        </p:txBody>
      </p:sp>
      <p:sp>
        <p:nvSpPr>
          <p:cNvPr id="9" name="Title 1"/>
          <p:cNvSpPr>
            <a:spLocks noGrp="1"/>
          </p:cNvSpPr>
          <p:nvPr>
            <p:ph type="title"/>
          </p:nvPr>
        </p:nvSpPr>
        <p:spPr>
          <a:xfrm>
            <a:off x="546100" y="531813"/>
            <a:ext cx="9144000" cy="2438400"/>
          </a:xfrm>
          <a:prstGeom prst="rect">
            <a:avLst/>
          </a:prstGeom>
          <a:noFill/>
          <a:ln w="9525">
            <a:noFill/>
            <a:miter lim="800000"/>
            <a:headEnd/>
            <a:tailEnd/>
          </a:ln>
        </p:spPr>
        <p:txBody>
          <a:bodyPr anchor="t"/>
          <a:lstStyle>
            <a:lvl1pPr>
              <a:defRPr lang="en-US" sz="3600" b="1" kern="1200" dirty="0" smtClean="0">
                <a:solidFill>
                  <a:srgbClr val="F9C931"/>
                </a:solidFill>
                <a:latin typeface="Arial" pitchFamily="34" charset="0"/>
                <a:ea typeface="+mj-ea"/>
                <a:cs typeface="Arial" pitchFamily="34" charset="0"/>
              </a:defRPr>
            </a:lvl1pPr>
          </a:lstStyle>
          <a:p>
            <a:pPr lvl="0"/>
            <a:r>
              <a:rPr lang="en-US"/>
              <a:t>Click to edit Master title style</a:t>
            </a:r>
          </a:p>
        </p:txBody>
      </p:sp>
      <p:sp>
        <p:nvSpPr>
          <p:cNvPr id="10" name="Text Placeholder 7"/>
          <p:cNvSpPr>
            <a:spLocks noGrp="1"/>
          </p:cNvSpPr>
          <p:nvPr>
            <p:ph type="body" sz="quarter" idx="12"/>
          </p:nvPr>
        </p:nvSpPr>
        <p:spPr>
          <a:xfrm>
            <a:off x="546100" y="3275013"/>
            <a:ext cx="9144000" cy="1371600"/>
          </a:xfrm>
          <a:prstGeom prst="rect">
            <a:avLst/>
          </a:prstGeom>
          <a:noFill/>
          <a:ln w="9525">
            <a:noFill/>
            <a:miter lim="800000"/>
            <a:headEnd/>
            <a:tailEnd/>
          </a:ln>
        </p:spPr>
        <p:txBody>
          <a:bodyPr/>
          <a:lstStyle>
            <a:lvl1pPr>
              <a:lnSpc>
                <a:spcPts val="2000"/>
              </a:lnSpc>
              <a:defRPr lang="en-US" sz="2000" kern="1200" dirty="0" smtClean="0">
                <a:solidFill>
                  <a:schemeClr val="tx1">
                    <a:lumMod val="65000"/>
                    <a:lumOff val="35000"/>
                  </a:schemeClr>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7" name="Slide Number Placeholder 5"/>
          <p:cNvSpPr>
            <a:spLocks noGrp="1"/>
          </p:cNvSpPr>
          <p:nvPr>
            <p:ph type="sldNum" sz="quarter" idx="13"/>
          </p:nvPr>
        </p:nvSpPr>
        <p:spPr>
          <a:xfrm>
            <a:off x="11074400" y="228601"/>
            <a:ext cx="812800" cy="365125"/>
          </a:xfrm>
          <a:prstGeom prst="rect">
            <a:avLst/>
          </a:prstGeom>
        </p:spPr>
        <p:txBody>
          <a:bodyPr/>
          <a:lstStyle>
            <a:lvl1pPr>
              <a:defRPr/>
            </a:lvl1pPr>
          </a:lstStyle>
          <a:p>
            <a:pPr>
              <a:defRPr/>
            </a:pPr>
            <a:fld id="{DAB3B63C-FEF1-4633-9B2C-73B7FDB2EF9E}" type="slidenum">
              <a:rPr lang="en-US" altLang="en-US"/>
              <a:pPr>
                <a:defRPr/>
              </a:pPr>
              <a:t>‹#›</a:t>
            </a:fld>
            <a:endParaRPr lang="en-US" altLang="en-US"/>
          </a:p>
        </p:txBody>
      </p:sp>
      <p:sp>
        <p:nvSpPr>
          <p:cNvPr id="8" name="Footer Placeholder 2"/>
          <p:cNvSpPr>
            <a:spLocks noGrp="1"/>
          </p:cNvSpPr>
          <p:nvPr>
            <p:ph type="ftr" sz="quarter" idx="14"/>
          </p:nvPr>
        </p:nvSpPr>
        <p:spPr>
          <a:xfrm>
            <a:off x="262467" y="6356351"/>
            <a:ext cx="3860800" cy="365125"/>
          </a:xfrm>
          <a:prstGeom prst="rect">
            <a:avLst/>
          </a:prstGeom>
        </p:spPr>
        <p:txBody>
          <a:bodyPr/>
          <a:lstStyle>
            <a:lvl1pPr>
              <a:defRPr>
                <a:solidFill>
                  <a:srgbClr val="898989"/>
                </a:solidFill>
              </a:defRPr>
            </a:lvl1pPr>
          </a:lstStyle>
          <a:p>
            <a:pPr>
              <a:defRPr/>
            </a:pPr>
            <a:r>
              <a:rPr lang="en-US"/>
              <a:t>File Name</a:t>
            </a:r>
          </a:p>
        </p:txBody>
      </p:sp>
    </p:spTree>
    <p:extLst>
      <p:ext uri="{BB962C8B-B14F-4D97-AF65-F5344CB8AC3E}">
        <p14:creationId xmlns:p14="http://schemas.microsoft.com/office/powerpoint/2010/main" val="3608483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1" y="2286001"/>
            <a:ext cx="9867900" cy="1285874"/>
          </a:xfrm>
          <a:prstGeom prst="rect">
            <a:avLst/>
          </a:prstGeom>
          <a:noFill/>
          <a:ln w="9525">
            <a:noFill/>
            <a:miter lim="800000"/>
            <a:headEnd/>
            <a:tailEnd/>
          </a:ln>
        </p:spPr>
        <p:txBody>
          <a:bodyPr anchor="b"/>
          <a:lstStyle>
            <a:lvl1pPr>
              <a:defRPr sz="3600" baseline="0">
                <a:solidFill>
                  <a:schemeClr val="tx2"/>
                </a:solidFill>
              </a:defRPr>
            </a:lvl1pPr>
          </a:lstStyle>
          <a:p>
            <a:pPr lvl="0"/>
            <a:r>
              <a:rPr lang="en-US"/>
              <a:t>Click to edit Master title style</a:t>
            </a:r>
          </a:p>
        </p:txBody>
      </p:sp>
      <p:sp>
        <p:nvSpPr>
          <p:cNvPr id="6" name="Text Placeholder 5"/>
          <p:cNvSpPr>
            <a:spLocks noGrp="1"/>
          </p:cNvSpPr>
          <p:nvPr>
            <p:ph type="body" sz="quarter" idx="12"/>
          </p:nvPr>
        </p:nvSpPr>
        <p:spPr>
          <a:xfrm>
            <a:off x="406401" y="3687764"/>
            <a:ext cx="9901767" cy="854075"/>
          </a:xfrm>
          <a:prstGeom prst="rect">
            <a:avLst/>
          </a:prstGeom>
        </p:spPr>
        <p:txBody>
          <a:bodyPr/>
          <a:lstStyle/>
          <a:p>
            <a:pPr lvl="0"/>
            <a:r>
              <a:rPr lang="en-US"/>
              <a:t>Click to edit Master text styles</a:t>
            </a:r>
          </a:p>
        </p:txBody>
      </p:sp>
      <p:sp>
        <p:nvSpPr>
          <p:cNvPr id="4" name="Footer Placeholder 4"/>
          <p:cNvSpPr>
            <a:spLocks noGrp="1"/>
          </p:cNvSpPr>
          <p:nvPr>
            <p:ph type="ftr" sz="quarter" idx="13"/>
          </p:nvPr>
        </p:nvSpPr>
        <p:spPr>
          <a:xfrm>
            <a:off x="251884" y="6356351"/>
            <a:ext cx="3860800" cy="365125"/>
          </a:xfrm>
          <a:prstGeom prst="rect">
            <a:avLst/>
          </a:prstGeom>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a:xfrm>
            <a:off x="11074400" y="228601"/>
            <a:ext cx="812800" cy="365125"/>
          </a:xfrm>
          <a:prstGeom prst="rect">
            <a:avLst/>
          </a:prstGeom>
        </p:spPr>
        <p:txBody>
          <a:bodyPr/>
          <a:lstStyle>
            <a:lvl1pPr>
              <a:defRPr/>
            </a:lvl1pPr>
          </a:lstStyle>
          <a:p>
            <a:pPr>
              <a:defRPr/>
            </a:pPr>
            <a:fld id="{E08E590B-3965-46DD-8F63-E48B6FBD6A58}" type="slidenum">
              <a:rPr lang="en-US" altLang="en-US"/>
              <a:pPr>
                <a:defRPr/>
              </a:pPr>
              <a:t>‹#›</a:t>
            </a:fld>
            <a:endParaRPr lang="en-US" altLang="en-US"/>
          </a:p>
        </p:txBody>
      </p:sp>
    </p:spTree>
    <p:extLst>
      <p:ext uri="{BB962C8B-B14F-4D97-AF65-F5344CB8AC3E}">
        <p14:creationId xmlns:p14="http://schemas.microsoft.com/office/powerpoint/2010/main" val="34169289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4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4.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0.xml"/><Relationship Id="rId7"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image" Target="../media/image8.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theme" Target="../theme/theme5.xml"/><Relationship Id="rId8"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image" Target="../media/image15.png"/><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image" Target="../media/image14.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theme" Target="../theme/theme6.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ags" Target="../tags/tag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tags" Target="../tags/tag2.xml"/><Relationship Id="rId5" Type="http://schemas.openxmlformats.org/officeDocument/2006/relationships/slideLayout" Target="../slideLayouts/slideLayout115.xml"/><Relationship Id="rId10" Type="http://schemas.openxmlformats.org/officeDocument/2006/relationships/tags" Target="../tags/tag1.xml"/><Relationship Id="rId4" Type="http://schemas.openxmlformats.org/officeDocument/2006/relationships/slideLayout" Target="../slideLayouts/slideLayout114.xml"/><Relationship Id="rId9" Type="http://schemas.openxmlformats.org/officeDocument/2006/relationships/theme" Target="../theme/theme7.xml"/><Relationship Id="rId14" Type="http://schemas.openxmlformats.org/officeDocument/2006/relationships/image" Target="../media/image25.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26.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27.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ed and white sign&#10;&#10;Description automatically generated">
            <a:extLst>
              <a:ext uri="{FF2B5EF4-FFF2-40B4-BE49-F238E27FC236}">
                <a16:creationId xmlns:a16="http://schemas.microsoft.com/office/drawing/2014/main" id="{5823847C-7389-40C4-8131-2D66880DDE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909234" y="0"/>
            <a:ext cx="1012625" cy="1219201"/>
          </a:xfrm>
          <a:prstGeom prst="rect">
            <a:avLst/>
          </a:prstGeom>
        </p:spPr>
      </p:pic>
      <p:sp>
        <p:nvSpPr>
          <p:cNvPr id="2" name="Title Placeholder 1"/>
          <p:cNvSpPr>
            <a:spLocks noGrp="1"/>
          </p:cNvSpPr>
          <p:nvPr>
            <p:ph type="title"/>
          </p:nvPr>
        </p:nvSpPr>
        <p:spPr>
          <a:xfrm>
            <a:off x="203200" y="173748"/>
            <a:ext cx="10160000" cy="7406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203200" y="1219201"/>
            <a:ext cx="10972800" cy="4830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4"/>
            <a:r>
              <a:rPr lang="en-US" dirty="0"/>
              <a:t>Fifth level</a:t>
            </a:r>
          </a:p>
        </p:txBody>
      </p:sp>
      <p:sp>
        <p:nvSpPr>
          <p:cNvPr id="4" name="Date Placeholder 3"/>
          <p:cNvSpPr>
            <a:spLocks noGrp="1"/>
          </p:cNvSpPr>
          <p:nvPr>
            <p:ph type="dt" sz="half" idx="2"/>
          </p:nvPr>
        </p:nvSpPr>
        <p:spPr>
          <a:xfrm>
            <a:off x="8737600" y="6400801"/>
            <a:ext cx="3193784"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Montserrat" panose="02000505000000020004" pitchFamily="2" charset="0"/>
              </a:defRPr>
            </a:lvl1pPr>
          </a:lstStyle>
          <a:p>
            <a:fld id="{D052A4D6-DA43-469D-B534-1F70D17CCF7C}" type="datetime1">
              <a:rPr lang="en-US" smtClean="0"/>
              <a:pPr/>
              <a:t>2/22/24</a:t>
            </a:fld>
            <a:endParaRPr lang="en-US" dirty="0"/>
          </a:p>
        </p:txBody>
      </p:sp>
      <p:sp>
        <p:nvSpPr>
          <p:cNvPr id="6" name="Slide Number Placeholder 5"/>
          <p:cNvSpPr>
            <a:spLocks noGrp="1"/>
          </p:cNvSpPr>
          <p:nvPr>
            <p:ph type="sldNum" sz="quarter" idx="4"/>
          </p:nvPr>
        </p:nvSpPr>
        <p:spPr>
          <a:xfrm>
            <a:off x="203200" y="6400801"/>
            <a:ext cx="482600" cy="365125"/>
          </a:xfrm>
          <a:prstGeom prst="rect">
            <a:avLst/>
          </a:prstGeom>
        </p:spPr>
        <p:txBody>
          <a:bodyPr vert="horz" lIns="91440" tIns="45720" rIns="91440" bIns="45720" rtlCol="0" anchor="ctr"/>
          <a:lstStyle>
            <a:lvl1pPr algn="ctr">
              <a:defRPr sz="1200" b="0">
                <a:solidFill>
                  <a:schemeClr val="tx1">
                    <a:lumMod val="50000"/>
                    <a:lumOff val="50000"/>
                  </a:schemeClr>
                </a:solidFill>
                <a:latin typeface="Arial" panose="020B0604020202020204" pitchFamily="34" charset="0"/>
                <a:cs typeface="Arial" panose="020B0604020202020204" pitchFamily="34" charset="0"/>
              </a:defRPr>
            </a:lvl1pPr>
          </a:lstStyle>
          <a:p>
            <a:fld id="{CD64BFC3-983F-4B0A-9A55-84A85105ADC0}" type="slidenum">
              <a:rPr lang="en-US" smtClean="0"/>
              <a:pPr/>
              <a:t>‹#›</a:t>
            </a:fld>
            <a:endParaRPr lang="en-US" dirty="0"/>
          </a:p>
        </p:txBody>
      </p:sp>
    </p:spTree>
    <p:extLst>
      <p:ext uri="{BB962C8B-B14F-4D97-AF65-F5344CB8AC3E}">
        <p14:creationId xmlns:p14="http://schemas.microsoft.com/office/powerpoint/2010/main" val="2662463802"/>
      </p:ext>
    </p:extLst>
  </p:cSld>
  <p:clrMap bg1="lt1" tx1="dk1" bg2="lt2" tx2="dk2" accent1="accent1" accent2="accent2" accent3="accent3" accent4="accent4" accent5="accent5" accent6="accent6" hlink="hlink" folHlink="folHlink"/>
  <p:sldLayoutIdLst>
    <p:sldLayoutId id="2147483699" r:id="rId1"/>
    <p:sldLayoutId id="2147483682" r:id="rId2"/>
    <p:sldLayoutId id="2147483700"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p:fade/>
  </p:transition>
  <p:hf hdr="0" ftr="0"/>
  <p:txStyles>
    <p:titleStyle>
      <a:lvl1pPr algn="l" defTabSz="914400" rtl="0" eaLnBrk="1" latinLnBrk="0" hangingPunct="1">
        <a:spcBef>
          <a:spcPct val="0"/>
        </a:spcBef>
        <a:buNone/>
        <a:defRPr sz="3200" b="1" kern="1200" spc="0" baseline="0">
          <a:solidFill>
            <a:srgbClr val="AB0003"/>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B0003"/>
        </a:buClr>
        <a:buFont typeface="Arial" panose="020B0604020202020204" pitchFamily="34" charset="0"/>
        <a:buChar char="•"/>
        <a:defRPr sz="2800" b="1" kern="1200" spc="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spc="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spc="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spc="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spc="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5577" y="1447799"/>
            <a:ext cx="10987418" cy="483346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9005" y="6492875"/>
            <a:ext cx="1345608"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fld id="{92076950-07FE-48A8-AFEA-94771226F8AB}" type="datetime1">
              <a:rPr lang="en-US" smtClean="0"/>
              <a:t>2/22/24</a:t>
            </a:fld>
            <a:endParaRPr lang="en-US" dirty="0"/>
          </a:p>
        </p:txBody>
      </p:sp>
      <p:sp>
        <p:nvSpPr>
          <p:cNvPr id="6" name="Slide Number Placeholder 5"/>
          <p:cNvSpPr>
            <a:spLocks noGrp="1"/>
          </p:cNvSpPr>
          <p:nvPr>
            <p:ph type="sldNum" sz="quarter" idx="4"/>
          </p:nvPr>
        </p:nvSpPr>
        <p:spPr>
          <a:xfrm>
            <a:off x="10257387" y="6492875"/>
            <a:ext cx="1345608"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
        <p:nvSpPr>
          <p:cNvPr id="2" name="Rectangle 1">
            <a:extLst>
              <a:ext uri="{FF2B5EF4-FFF2-40B4-BE49-F238E27FC236}">
                <a16:creationId xmlns:a16="http://schemas.microsoft.com/office/drawing/2014/main" id="{22C47FE3-A78E-49F8-82D8-727AE4C443A6}"/>
              </a:ext>
            </a:extLst>
          </p:cNvPr>
          <p:cNvSpPr/>
          <p:nvPr userDrawn="1"/>
        </p:nvSpPr>
        <p:spPr>
          <a:xfrm>
            <a:off x="0" y="0"/>
            <a:ext cx="12192000" cy="131998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FF0EE82B-7AC6-46DF-B3E8-774E1E63A8CB}"/>
              </a:ext>
            </a:extLst>
          </p:cNvPr>
          <p:cNvCxnSpPr>
            <a:cxnSpLocks/>
          </p:cNvCxnSpPr>
          <p:nvPr userDrawn="1"/>
        </p:nvCxnSpPr>
        <p:spPr>
          <a:xfrm>
            <a:off x="0" y="1321747"/>
            <a:ext cx="10345994" cy="0"/>
          </a:xfrm>
          <a:prstGeom prst="line">
            <a:avLst/>
          </a:prstGeom>
          <a:ln w="12700">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1FBE12-BC41-4A51-82C8-D4FA199B60DF}"/>
              </a:ext>
            </a:extLst>
          </p:cNvPr>
          <p:cNvCxnSpPr>
            <a:cxnSpLocks/>
          </p:cNvCxnSpPr>
          <p:nvPr userDrawn="1"/>
        </p:nvCxnSpPr>
        <p:spPr>
          <a:xfrm flipH="1">
            <a:off x="10345994" y="1321747"/>
            <a:ext cx="1846006" cy="0"/>
          </a:xfrm>
          <a:prstGeom prst="line">
            <a:avLst/>
          </a:prstGeom>
          <a:ln w="12700">
            <a:solidFill>
              <a:srgbClr val="E21E26"/>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B25B9EB2-CBB6-432C-82AE-7240411A357E}"/>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dirty="0"/>
          </a:p>
        </p:txBody>
      </p:sp>
      <p:pic>
        <p:nvPicPr>
          <p:cNvPr id="16" name="Picture 15" descr="Logo&#10;&#10;Description automatically generated">
            <a:extLst>
              <a:ext uri="{FF2B5EF4-FFF2-40B4-BE49-F238E27FC236}">
                <a16:creationId xmlns:a16="http://schemas.microsoft.com/office/drawing/2014/main" id="{20AE59F4-CB15-48D9-8412-8125A843351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43" y="-10875"/>
            <a:ext cx="1345608" cy="1345608"/>
          </a:xfrm>
          <a:prstGeom prst="rect">
            <a:avLst/>
          </a:prstGeom>
        </p:spPr>
      </p:pic>
    </p:spTree>
    <p:extLst>
      <p:ext uri="{BB962C8B-B14F-4D97-AF65-F5344CB8AC3E}">
        <p14:creationId xmlns:p14="http://schemas.microsoft.com/office/powerpoint/2010/main" val="42084657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6" r:id="rId14"/>
  </p:sldLayoutIdLst>
  <p:hf hdr="0" ftr="0" dt="0"/>
  <p:txStyles>
    <p:titleStyle>
      <a:lvl1pPr algn="l" defTabSz="914400" rtl="0" eaLnBrk="1" latinLnBrk="0" hangingPunct="1">
        <a:lnSpc>
          <a:spcPct val="90000"/>
        </a:lnSpc>
        <a:spcBef>
          <a:spcPct val="0"/>
        </a:spcBef>
        <a:buNone/>
        <a:defRPr sz="3200" b="0" kern="1200">
          <a:solidFill>
            <a:schemeClr val="bg1"/>
          </a:solidFill>
          <a:latin typeface="Franklin Gothic Medium Cond" panose="020B06060304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C4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111C4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rgbClr val="111C4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512238" y="1082679"/>
            <a:ext cx="11148484"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171" name="Rectangle 3"/>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82">
                <a:solidFill>
                  <a:schemeClr val="tx1"/>
                </a:solidFill>
              </a:defRPr>
            </a:lvl1pPr>
          </a:lstStyle>
          <a:p>
            <a:fld id="{B6F15528-21DE-4FAA-801E-634DDDAF4B2B}" type="slidenum">
              <a:rPr lang="en-US" smtClean="0">
                <a:solidFill>
                  <a:srgbClr val="000000"/>
                </a:solidFill>
              </a:rPr>
              <a:pPr/>
              <a:t>‹#›</a:t>
            </a:fld>
            <a:endParaRPr lang="en-US" dirty="0">
              <a:solidFill>
                <a:srgbClr val="000000"/>
              </a:solidFill>
            </a:endParaRPr>
          </a:p>
        </p:txBody>
      </p:sp>
      <p:sp>
        <p:nvSpPr>
          <p:cNvPr id="2053" name="Rectangle 5"/>
          <p:cNvSpPr>
            <a:spLocks noGrp="1" noChangeArrowheads="1"/>
          </p:cNvSpPr>
          <p:nvPr>
            <p:ph type="title"/>
          </p:nvPr>
        </p:nvSpPr>
        <p:spPr bwMode="auto">
          <a:xfrm>
            <a:off x="1805518" y="270831"/>
            <a:ext cx="9861549" cy="504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5" name="Line 7"/>
          <p:cNvSpPr>
            <a:spLocks noChangeShapeType="1"/>
          </p:cNvSpPr>
          <p:nvPr/>
        </p:nvSpPr>
        <p:spPr bwMode="auto">
          <a:xfrm>
            <a:off x="508001" y="965200"/>
            <a:ext cx="11176000" cy="0"/>
          </a:xfrm>
          <a:prstGeom prst="line">
            <a:avLst/>
          </a:prstGeom>
          <a:noFill/>
          <a:ln w="57150">
            <a:solidFill>
              <a:srgbClr val="0C2D83"/>
            </a:solidFill>
            <a:round/>
            <a:headEnd/>
            <a:tailEnd/>
          </a:ln>
          <a:effectLst/>
        </p:spPr>
        <p:txBody>
          <a:bodyPr wrap="none" anchor="ctr"/>
          <a:lstStyle/>
          <a:p>
            <a:pPr>
              <a:defRPr/>
            </a:pPr>
            <a:endParaRPr lang="en-US" sz="1767" dirty="0">
              <a:solidFill>
                <a:srgbClr val="000000"/>
              </a:solidFill>
            </a:endParaRPr>
          </a:p>
        </p:txBody>
      </p:sp>
      <p:pic>
        <p:nvPicPr>
          <p:cNvPr id="2056" name="Picture 1037" descr="afsymbol"/>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22817" y="90490"/>
            <a:ext cx="1369483" cy="811212"/>
          </a:xfrm>
          <a:prstGeom prst="rect">
            <a:avLst/>
          </a:prstGeom>
          <a:noFill/>
          <a:ln w="9525">
            <a:noFill/>
            <a:miter lim="800000"/>
            <a:headEnd/>
            <a:tailEnd/>
          </a:ln>
        </p:spPr>
      </p:pic>
    </p:spTree>
    <p:extLst>
      <p:ext uri="{BB962C8B-B14F-4D97-AF65-F5344CB8AC3E}">
        <p14:creationId xmlns:p14="http://schemas.microsoft.com/office/powerpoint/2010/main" val="20790663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Lst>
  <p:transition advClick="0"/>
  <p:hf hdr="0" ftr="0" dt="0"/>
  <p:txStyles>
    <p:titleStyle>
      <a:lvl1pPr algn="r" rtl="0" eaLnBrk="1" fontAlgn="base" hangingPunct="1">
        <a:spcBef>
          <a:spcPct val="0"/>
        </a:spcBef>
        <a:spcAft>
          <a:spcPct val="0"/>
        </a:spcAft>
        <a:defRPr sz="2749" b="1" i="1">
          <a:solidFill>
            <a:srgbClr val="000066"/>
          </a:solidFill>
          <a:latin typeface="+mj-lt"/>
          <a:ea typeface="+mj-ea"/>
          <a:cs typeface="+mj-cs"/>
        </a:defRPr>
      </a:lvl1pPr>
      <a:lvl2pPr algn="r" rtl="0" eaLnBrk="1" fontAlgn="base" hangingPunct="1">
        <a:spcBef>
          <a:spcPct val="0"/>
        </a:spcBef>
        <a:spcAft>
          <a:spcPct val="0"/>
        </a:spcAft>
        <a:defRPr sz="2749" b="1" i="1">
          <a:solidFill>
            <a:srgbClr val="000066"/>
          </a:solidFill>
          <a:latin typeface="Arial" charset="0"/>
        </a:defRPr>
      </a:lvl2pPr>
      <a:lvl3pPr algn="r" rtl="0" eaLnBrk="1" fontAlgn="base" hangingPunct="1">
        <a:spcBef>
          <a:spcPct val="0"/>
        </a:spcBef>
        <a:spcAft>
          <a:spcPct val="0"/>
        </a:spcAft>
        <a:defRPr sz="2749" b="1" i="1">
          <a:solidFill>
            <a:srgbClr val="000066"/>
          </a:solidFill>
          <a:latin typeface="Arial" charset="0"/>
        </a:defRPr>
      </a:lvl3pPr>
      <a:lvl4pPr algn="r" rtl="0" eaLnBrk="1" fontAlgn="base" hangingPunct="1">
        <a:spcBef>
          <a:spcPct val="0"/>
        </a:spcBef>
        <a:spcAft>
          <a:spcPct val="0"/>
        </a:spcAft>
        <a:defRPr sz="2749" b="1" i="1">
          <a:solidFill>
            <a:srgbClr val="000066"/>
          </a:solidFill>
          <a:latin typeface="Arial" charset="0"/>
        </a:defRPr>
      </a:lvl4pPr>
      <a:lvl5pPr algn="r" rtl="0" eaLnBrk="1" fontAlgn="base" hangingPunct="1">
        <a:spcBef>
          <a:spcPct val="0"/>
        </a:spcBef>
        <a:spcAft>
          <a:spcPct val="0"/>
        </a:spcAft>
        <a:defRPr sz="2749" b="1" i="1">
          <a:solidFill>
            <a:srgbClr val="000066"/>
          </a:solidFill>
          <a:latin typeface="Arial" charset="0"/>
        </a:defRPr>
      </a:lvl5pPr>
      <a:lvl6pPr marL="448820" algn="r" rtl="0" eaLnBrk="1" fontAlgn="base" hangingPunct="1">
        <a:spcBef>
          <a:spcPct val="0"/>
        </a:spcBef>
        <a:spcAft>
          <a:spcPct val="0"/>
        </a:spcAft>
        <a:defRPr sz="2749" b="1" i="1">
          <a:solidFill>
            <a:srgbClr val="000066"/>
          </a:solidFill>
          <a:latin typeface="Arial" charset="0"/>
        </a:defRPr>
      </a:lvl6pPr>
      <a:lvl7pPr marL="897639" algn="r" rtl="0" eaLnBrk="1" fontAlgn="base" hangingPunct="1">
        <a:spcBef>
          <a:spcPct val="0"/>
        </a:spcBef>
        <a:spcAft>
          <a:spcPct val="0"/>
        </a:spcAft>
        <a:defRPr sz="2749" b="1" i="1">
          <a:solidFill>
            <a:srgbClr val="000066"/>
          </a:solidFill>
          <a:latin typeface="Arial" charset="0"/>
        </a:defRPr>
      </a:lvl7pPr>
      <a:lvl8pPr marL="1346459" algn="r" rtl="0" eaLnBrk="1" fontAlgn="base" hangingPunct="1">
        <a:spcBef>
          <a:spcPct val="0"/>
        </a:spcBef>
        <a:spcAft>
          <a:spcPct val="0"/>
        </a:spcAft>
        <a:defRPr sz="2749" b="1" i="1">
          <a:solidFill>
            <a:srgbClr val="000066"/>
          </a:solidFill>
          <a:latin typeface="Arial" charset="0"/>
        </a:defRPr>
      </a:lvl8pPr>
      <a:lvl9pPr marL="1795278" algn="r" rtl="0" eaLnBrk="1" fontAlgn="base" hangingPunct="1">
        <a:spcBef>
          <a:spcPct val="0"/>
        </a:spcBef>
        <a:spcAft>
          <a:spcPct val="0"/>
        </a:spcAft>
        <a:defRPr sz="2749" b="1" i="1">
          <a:solidFill>
            <a:srgbClr val="000066"/>
          </a:solidFill>
          <a:latin typeface="Arial" charset="0"/>
        </a:defRPr>
      </a:lvl9pPr>
    </p:titleStyle>
    <p:bodyStyle>
      <a:lvl1pPr marL="280512" indent="-280512" algn="l" rtl="0" eaLnBrk="1" fontAlgn="base" hangingPunct="1">
        <a:spcBef>
          <a:spcPct val="20000"/>
        </a:spcBef>
        <a:spcAft>
          <a:spcPct val="0"/>
        </a:spcAft>
        <a:buClr>
          <a:srgbClr val="151C77"/>
        </a:buClr>
        <a:buSzPct val="80000"/>
        <a:buFont typeface="Wingdings" pitchFamily="2" charset="2"/>
        <a:buChar char="n"/>
        <a:defRPr sz="2356"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76346" indent="-277396" algn="l" rtl="0" eaLnBrk="1" fontAlgn="base" hangingPunct="1">
        <a:spcBef>
          <a:spcPct val="20000"/>
        </a:spcBef>
        <a:spcAft>
          <a:spcPct val="0"/>
        </a:spcAft>
        <a:buClr>
          <a:srgbClr val="151C77"/>
        </a:buClr>
        <a:buSzPct val="80000"/>
        <a:buFont typeface="Courier New" panose="02070309020205020404" pitchFamily="49" charset="0"/>
        <a:buChar char="o"/>
        <a:defRPr sz="1963" b="1">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08286" indent="-219735" algn="l" rtl="0" eaLnBrk="1" fontAlgn="base" hangingPunct="1">
        <a:spcBef>
          <a:spcPct val="20000"/>
        </a:spcBef>
        <a:spcAft>
          <a:spcPct val="0"/>
        </a:spcAft>
        <a:buClr>
          <a:srgbClr val="151C77"/>
        </a:buClr>
        <a:buSzPct val="80000"/>
        <a:buFont typeface="Arial" panose="020B0604020202020204" pitchFamily="34" charset="0"/>
        <a:buChar char="•"/>
        <a:defRPr b="1">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570869" indent="-224410" algn="l" rtl="0" eaLnBrk="1" fontAlgn="base" hangingPunct="1">
        <a:spcBef>
          <a:spcPct val="20000"/>
        </a:spcBef>
        <a:spcAft>
          <a:spcPct val="0"/>
        </a:spcAft>
        <a:buClr>
          <a:srgbClr val="003399"/>
        </a:buClr>
        <a:buSzPct val="80000"/>
        <a:buFont typeface="Wingdings" pitchFamily="2" charset="2"/>
        <a:buChar char="n"/>
        <a:defRPr sz="1963">
          <a:solidFill>
            <a:schemeClr val="tx1"/>
          </a:solidFill>
          <a:latin typeface="+mn-lt"/>
        </a:defRPr>
      </a:lvl4pPr>
      <a:lvl5pPr marL="2019688" indent="-224410" algn="l" rtl="0" eaLnBrk="1" fontAlgn="base" hangingPunct="1">
        <a:spcBef>
          <a:spcPct val="20000"/>
        </a:spcBef>
        <a:spcAft>
          <a:spcPct val="0"/>
        </a:spcAft>
        <a:buClr>
          <a:srgbClr val="003399"/>
        </a:buClr>
        <a:buSzPct val="80000"/>
        <a:buFont typeface="Wingdings" pitchFamily="2" charset="2"/>
        <a:buChar char="n"/>
        <a:defRPr sz="1963">
          <a:solidFill>
            <a:schemeClr val="tx1"/>
          </a:solidFill>
          <a:latin typeface="+mn-lt"/>
        </a:defRPr>
      </a:lvl5pPr>
      <a:lvl6pPr marL="2468508" indent="-224410" algn="l" rtl="0" eaLnBrk="1" fontAlgn="base" hangingPunct="1">
        <a:spcBef>
          <a:spcPct val="20000"/>
        </a:spcBef>
        <a:spcAft>
          <a:spcPct val="0"/>
        </a:spcAft>
        <a:buClr>
          <a:srgbClr val="003399"/>
        </a:buClr>
        <a:buSzPct val="80000"/>
        <a:buFont typeface="Wingdings" pitchFamily="2" charset="2"/>
        <a:buChar char="n"/>
        <a:defRPr sz="1963">
          <a:solidFill>
            <a:schemeClr val="tx1"/>
          </a:solidFill>
          <a:latin typeface="+mn-lt"/>
        </a:defRPr>
      </a:lvl6pPr>
      <a:lvl7pPr marL="2917327" indent="-224410" algn="l" rtl="0" eaLnBrk="1" fontAlgn="base" hangingPunct="1">
        <a:spcBef>
          <a:spcPct val="20000"/>
        </a:spcBef>
        <a:spcAft>
          <a:spcPct val="0"/>
        </a:spcAft>
        <a:buClr>
          <a:srgbClr val="003399"/>
        </a:buClr>
        <a:buSzPct val="80000"/>
        <a:buFont typeface="Wingdings" pitchFamily="2" charset="2"/>
        <a:buChar char="n"/>
        <a:defRPr sz="1963">
          <a:solidFill>
            <a:schemeClr val="tx1"/>
          </a:solidFill>
          <a:latin typeface="+mn-lt"/>
        </a:defRPr>
      </a:lvl7pPr>
      <a:lvl8pPr marL="3366147" indent="-224410" algn="l" rtl="0" eaLnBrk="1" fontAlgn="base" hangingPunct="1">
        <a:spcBef>
          <a:spcPct val="20000"/>
        </a:spcBef>
        <a:spcAft>
          <a:spcPct val="0"/>
        </a:spcAft>
        <a:buClr>
          <a:srgbClr val="003399"/>
        </a:buClr>
        <a:buSzPct val="80000"/>
        <a:buFont typeface="Wingdings" pitchFamily="2" charset="2"/>
        <a:buChar char="n"/>
        <a:defRPr sz="1963">
          <a:solidFill>
            <a:schemeClr val="tx1"/>
          </a:solidFill>
          <a:latin typeface="+mn-lt"/>
        </a:defRPr>
      </a:lvl8pPr>
      <a:lvl9pPr marL="3814966" indent="-224410" algn="l" rtl="0" eaLnBrk="1" fontAlgn="base" hangingPunct="1">
        <a:spcBef>
          <a:spcPct val="20000"/>
        </a:spcBef>
        <a:spcAft>
          <a:spcPct val="0"/>
        </a:spcAft>
        <a:buClr>
          <a:srgbClr val="003399"/>
        </a:buClr>
        <a:buSzPct val="80000"/>
        <a:buFont typeface="Wingdings" pitchFamily="2" charset="2"/>
        <a:buChar char="n"/>
        <a:defRPr sz="1963">
          <a:solidFill>
            <a:schemeClr val="tx1"/>
          </a:solidFill>
          <a:latin typeface="+mn-lt"/>
        </a:defRPr>
      </a:lvl9pPr>
    </p:bodyStyle>
    <p:otherStyle>
      <a:defPPr>
        <a:defRPr lang="en-US"/>
      </a:defPPr>
      <a:lvl1pPr marL="0" algn="l" defTabSz="897639" rtl="0" eaLnBrk="1" latinLnBrk="0" hangingPunct="1">
        <a:defRPr sz="1767" kern="1200">
          <a:solidFill>
            <a:schemeClr val="tx1"/>
          </a:solidFill>
          <a:latin typeface="+mn-lt"/>
          <a:ea typeface="+mn-ea"/>
          <a:cs typeface="+mn-cs"/>
        </a:defRPr>
      </a:lvl1pPr>
      <a:lvl2pPr marL="448820" algn="l" defTabSz="897639" rtl="0" eaLnBrk="1" latinLnBrk="0" hangingPunct="1">
        <a:defRPr sz="1767" kern="1200">
          <a:solidFill>
            <a:schemeClr val="tx1"/>
          </a:solidFill>
          <a:latin typeface="+mn-lt"/>
          <a:ea typeface="+mn-ea"/>
          <a:cs typeface="+mn-cs"/>
        </a:defRPr>
      </a:lvl2pPr>
      <a:lvl3pPr marL="897639" algn="l" defTabSz="897639" rtl="0" eaLnBrk="1" latinLnBrk="0" hangingPunct="1">
        <a:defRPr sz="1767" kern="1200">
          <a:solidFill>
            <a:schemeClr val="tx1"/>
          </a:solidFill>
          <a:latin typeface="+mn-lt"/>
          <a:ea typeface="+mn-ea"/>
          <a:cs typeface="+mn-cs"/>
        </a:defRPr>
      </a:lvl3pPr>
      <a:lvl4pPr marL="1346459" algn="l" defTabSz="897639" rtl="0" eaLnBrk="1" latinLnBrk="0" hangingPunct="1">
        <a:defRPr sz="1767" kern="1200">
          <a:solidFill>
            <a:schemeClr val="tx1"/>
          </a:solidFill>
          <a:latin typeface="+mn-lt"/>
          <a:ea typeface="+mn-ea"/>
          <a:cs typeface="+mn-cs"/>
        </a:defRPr>
      </a:lvl4pPr>
      <a:lvl5pPr marL="1795278" algn="l" defTabSz="897639" rtl="0" eaLnBrk="1" latinLnBrk="0" hangingPunct="1">
        <a:defRPr sz="1767" kern="1200">
          <a:solidFill>
            <a:schemeClr val="tx1"/>
          </a:solidFill>
          <a:latin typeface="+mn-lt"/>
          <a:ea typeface="+mn-ea"/>
          <a:cs typeface="+mn-cs"/>
        </a:defRPr>
      </a:lvl5pPr>
      <a:lvl6pPr marL="2244098" algn="l" defTabSz="897639" rtl="0" eaLnBrk="1" latinLnBrk="0" hangingPunct="1">
        <a:defRPr sz="1767" kern="1200">
          <a:solidFill>
            <a:schemeClr val="tx1"/>
          </a:solidFill>
          <a:latin typeface="+mn-lt"/>
          <a:ea typeface="+mn-ea"/>
          <a:cs typeface="+mn-cs"/>
        </a:defRPr>
      </a:lvl6pPr>
      <a:lvl7pPr marL="2692917" algn="l" defTabSz="897639" rtl="0" eaLnBrk="1" latinLnBrk="0" hangingPunct="1">
        <a:defRPr sz="1767" kern="1200">
          <a:solidFill>
            <a:schemeClr val="tx1"/>
          </a:solidFill>
          <a:latin typeface="+mn-lt"/>
          <a:ea typeface="+mn-ea"/>
          <a:cs typeface="+mn-cs"/>
        </a:defRPr>
      </a:lvl7pPr>
      <a:lvl8pPr marL="3141737" algn="l" defTabSz="897639" rtl="0" eaLnBrk="1" latinLnBrk="0" hangingPunct="1">
        <a:defRPr sz="1767" kern="1200">
          <a:solidFill>
            <a:schemeClr val="tx1"/>
          </a:solidFill>
          <a:latin typeface="+mn-lt"/>
          <a:ea typeface="+mn-ea"/>
          <a:cs typeface="+mn-cs"/>
        </a:defRPr>
      </a:lvl8pPr>
      <a:lvl9pPr marL="3590556" algn="l" defTabSz="897639" rtl="0" eaLnBrk="1" latinLnBrk="0" hangingPunct="1">
        <a:defRPr sz="17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0BCF8A6-00CE-4134-B1C2-1DF96AC7A1CA}"/>
              </a:ext>
            </a:extLst>
          </p:cNvPr>
          <p:cNvSpPr>
            <a:spLocks noGrp="1"/>
          </p:cNvSpPr>
          <p:nvPr>
            <p:ph type="body" idx="1"/>
          </p:nvPr>
        </p:nvSpPr>
        <p:spPr>
          <a:xfrm>
            <a:off x="336645" y="1624084"/>
            <a:ext cx="11530236" cy="45027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C9D88727-B611-40B6-9928-DDD751143310}"/>
              </a:ext>
            </a:extLst>
          </p:cNvPr>
          <p:cNvSpPr>
            <a:spLocks noGrp="1"/>
          </p:cNvSpPr>
          <p:nvPr>
            <p:ph type="dt" sz="half" idx="2"/>
          </p:nvPr>
        </p:nvSpPr>
        <p:spPr>
          <a:xfrm>
            <a:off x="9258" y="6487248"/>
            <a:ext cx="2036289" cy="365125"/>
          </a:xfrm>
          <a:prstGeom prst="rect">
            <a:avLst/>
          </a:prstGeom>
        </p:spPr>
        <p:txBody>
          <a:bodyPr vert="horz" lIns="91440" tIns="45720" rIns="91440" bIns="45720" rtlCol="0" anchor="ctr"/>
          <a:lstStyle>
            <a:lvl1pPr algn="l">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9" name="Footer Placeholder 4">
            <a:extLst>
              <a:ext uri="{FF2B5EF4-FFF2-40B4-BE49-F238E27FC236}">
                <a16:creationId xmlns:a16="http://schemas.microsoft.com/office/drawing/2014/main" id="{6F7EB72D-1EE0-4FA5-9160-0A3ED98A085F}"/>
              </a:ext>
            </a:extLst>
          </p:cNvPr>
          <p:cNvSpPr>
            <a:spLocks noGrp="1"/>
          </p:cNvSpPr>
          <p:nvPr>
            <p:ph type="ftr" sz="quarter" idx="3"/>
          </p:nvPr>
        </p:nvSpPr>
        <p:spPr>
          <a:xfrm>
            <a:off x="2113280" y="6487249"/>
            <a:ext cx="7978987" cy="365125"/>
          </a:xfrm>
          <a:prstGeom prst="rect">
            <a:avLst/>
          </a:prstGeom>
        </p:spPr>
        <p:txBody>
          <a:bodyPr vert="horz" lIns="91440" tIns="45720" rIns="91440" bIns="45720" rtlCol="0" anchor="ctr"/>
          <a:lstStyle>
            <a:lvl1pPr algn="ctr">
              <a:defRPr sz="1000">
                <a:solidFill>
                  <a:srgbClr val="111C4E"/>
                </a:solidFill>
                <a:latin typeface="Arial" panose="020B0604020202020204" pitchFamily="34" charset="0"/>
                <a:cs typeface="Arial" panose="020B0604020202020204" pitchFamily="34" charset="0"/>
              </a:defRPr>
            </a:lvl1pPr>
          </a:lstStyle>
          <a:p>
            <a:endParaRPr lang="en-US" dirty="0"/>
          </a:p>
        </p:txBody>
      </p:sp>
      <p:sp>
        <p:nvSpPr>
          <p:cNvPr id="10" name="Slide Number Placeholder 5">
            <a:extLst>
              <a:ext uri="{FF2B5EF4-FFF2-40B4-BE49-F238E27FC236}">
                <a16:creationId xmlns:a16="http://schemas.microsoft.com/office/drawing/2014/main" id="{EB566B06-978E-4AE7-BDD2-023E03FB2EBF}"/>
              </a:ext>
            </a:extLst>
          </p:cNvPr>
          <p:cNvSpPr>
            <a:spLocks noGrp="1"/>
          </p:cNvSpPr>
          <p:nvPr>
            <p:ph type="sldNum" sz="quarter" idx="4"/>
          </p:nvPr>
        </p:nvSpPr>
        <p:spPr>
          <a:xfrm>
            <a:off x="10986347" y="6487248"/>
            <a:ext cx="948267" cy="365125"/>
          </a:xfrm>
          <a:prstGeom prst="rect">
            <a:avLst/>
          </a:prstGeom>
        </p:spPr>
        <p:txBody>
          <a:bodyPr vert="horz" lIns="91440" tIns="45720" rIns="91440" bIns="45720" rtlCol="0" anchor="ctr"/>
          <a:lstStyle>
            <a:lvl1pPr algn="r">
              <a:defRPr sz="1000">
                <a:solidFill>
                  <a:srgbClr val="111C4E"/>
                </a:solidFill>
                <a:latin typeface="Arial" panose="020B0604020202020204" pitchFamily="34" charset="0"/>
                <a:cs typeface="Arial" panose="020B0604020202020204" pitchFamily="34" charset="0"/>
              </a:defRPr>
            </a:lvl1pPr>
          </a:lstStyle>
          <a:p>
            <a:fld id="{A95DF160-2252-4507-9087-606C83CDB7D9}" type="slidenum">
              <a:rPr lang="en-US" smtClean="0"/>
              <a:pPr/>
              <a:t>‹#›</a:t>
            </a:fld>
            <a:endParaRPr lang="en-US" dirty="0"/>
          </a:p>
        </p:txBody>
      </p:sp>
      <p:sp>
        <p:nvSpPr>
          <p:cNvPr id="11" name="Rectangle 10">
            <a:extLst>
              <a:ext uri="{FF2B5EF4-FFF2-40B4-BE49-F238E27FC236}">
                <a16:creationId xmlns:a16="http://schemas.microsoft.com/office/drawing/2014/main" id="{74B42D5B-54B7-4CAE-AF5D-D52CE6EDAC4D}"/>
              </a:ext>
            </a:extLst>
          </p:cNvPr>
          <p:cNvSpPr/>
          <p:nvPr userDrawn="1"/>
        </p:nvSpPr>
        <p:spPr>
          <a:xfrm>
            <a:off x="0" y="1"/>
            <a:ext cx="12192000" cy="131998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7B730DCB-EE14-40E3-AAD9-8952C2D735EA}"/>
              </a:ext>
            </a:extLst>
          </p:cNvPr>
          <p:cNvCxnSpPr>
            <a:cxnSpLocks/>
          </p:cNvCxnSpPr>
          <p:nvPr userDrawn="1"/>
        </p:nvCxnSpPr>
        <p:spPr>
          <a:xfrm>
            <a:off x="0" y="1321746"/>
            <a:ext cx="10345995" cy="0"/>
          </a:xfrm>
          <a:prstGeom prst="line">
            <a:avLst/>
          </a:prstGeom>
          <a:ln w="12700">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45BF01-B129-451A-8756-A006F28D07DA}"/>
              </a:ext>
            </a:extLst>
          </p:cNvPr>
          <p:cNvCxnSpPr>
            <a:cxnSpLocks/>
          </p:cNvCxnSpPr>
          <p:nvPr userDrawn="1"/>
        </p:nvCxnSpPr>
        <p:spPr>
          <a:xfrm flipH="1">
            <a:off x="10345995" y="1321746"/>
            <a:ext cx="1846007" cy="0"/>
          </a:xfrm>
          <a:prstGeom prst="line">
            <a:avLst/>
          </a:prstGeom>
          <a:ln w="12700">
            <a:solidFill>
              <a:srgbClr val="E21E26"/>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15A8F237-D214-4878-99CA-2CD38B17D79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57" y="1565"/>
            <a:ext cx="1794144" cy="1345608"/>
          </a:xfrm>
          <a:prstGeom prst="rect">
            <a:avLst/>
          </a:prstGeom>
        </p:spPr>
      </p:pic>
      <p:sp>
        <p:nvSpPr>
          <p:cNvPr id="15" name="Title Placeholder 1">
            <a:extLst>
              <a:ext uri="{FF2B5EF4-FFF2-40B4-BE49-F238E27FC236}">
                <a16:creationId xmlns:a16="http://schemas.microsoft.com/office/drawing/2014/main" id="{FEF73350-F4F2-4995-BF77-E67CAFD9102E}"/>
              </a:ext>
            </a:extLst>
          </p:cNvPr>
          <p:cNvSpPr>
            <a:spLocks noGrp="1"/>
          </p:cNvSpPr>
          <p:nvPr>
            <p:ph type="title"/>
          </p:nvPr>
        </p:nvSpPr>
        <p:spPr>
          <a:xfrm>
            <a:off x="1803402" y="384139"/>
            <a:ext cx="9939420" cy="677002"/>
          </a:xfrm>
          <a:prstGeom prst="rect">
            <a:avLst/>
          </a:prstGeom>
        </p:spPr>
        <p:txBody>
          <a:bodyPr vert="horz" lIns="91440" tIns="45720" rIns="91440" bIns="45720" rtlCol="0" anchor="ctr">
            <a:normAutofit/>
          </a:bodyPr>
          <a:lstStyle/>
          <a:p>
            <a:r>
              <a:rPr lang="en-US" dirty="0"/>
              <a:t>Click to edit Title</a:t>
            </a:r>
          </a:p>
        </p:txBody>
      </p:sp>
    </p:spTree>
    <p:extLst>
      <p:ext uri="{BB962C8B-B14F-4D97-AF65-F5344CB8AC3E}">
        <p14:creationId xmlns:p14="http://schemas.microsoft.com/office/powerpoint/2010/main" val="205959907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hf hdr="0" ftr="0" dt="0"/>
  <p:txStyles>
    <p:titleStyle>
      <a:lvl1pPr algn="l" defTabSz="914400" rtl="0" eaLnBrk="1" latinLnBrk="0" hangingPunct="1">
        <a:lnSpc>
          <a:spcPct val="90000"/>
        </a:lnSpc>
        <a:spcBef>
          <a:spcPct val="0"/>
        </a:spcBef>
        <a:buNone/>
        <a:defRPr sz="3200" kern="1200">
          <a:solidFill>
            <a:schemeClr val="bg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C4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1C4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1C4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1C4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1C4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dirty="0"/>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5">
            <a:extLst>
              <a:ext uri="{FF2B5EF4-FFF2-40B4-BE49-F238E27FC236}">
                <a16:creationId xmlns:a16="http://schemas.microsoft.com/office/drawing/2014/main" id="{A505B177-5D6D-67A3-C213-FBD8A41DB44D}"/>
              </a:ext>
            </a:extLst>
          </p:cNvPr>
          <p:cNvSpPr>
            <a:spLocks noChangeArrowheads="1"/>
          </p:cNvSpPr>
          <p:nvPr userDrawn="1"/>
        </p:nvSpPr>
        <p:spPr bwMode="auto">
          <a:xfrm>
            <a:off x="1386840" y="6673334"/>
            <a:ext cx="9418320" cy="184666"/>
          </a:xfrm>
          <a:prstGeom prst="rect">
            <a:avLst/>
          </a:prstGeom>
          <a:noFill/>
          <a:ln w="9525">
            <a:noFill/>
            <a:miter lim="800000"/>
            <a:headEnd/>
            <a:tailEnd/>
          </a:ln>
        </p:spPr>
        <p:txBody>
          <a:bodyPr wrap="square" lIns="0" rIns="0" anchor="b">
            <a:spAutoFit/>
          </a:bodyPr>
          <a:lstStyle/>
          <a:p>
            <a:pPr algn="ctr">
              <a:defRPr/>
            </a:pPr>
            <a:r>
              <a:rPr lang="en-US" sz="600" b="1" dirty="0">
                <a:solidFill>
                  <a:schemeClr val="tx1"/>
                </a:solidFill>
                <a:latin typeface="+mn-lt"/>
                <a:cs typeface="Arial Bold" panose="020B0704020202020204" pitchFamily="34" charset="0"/>
              </a:rPr>
              <a:t>DISTRBUTION A.  APPROVED FOR PUBLIC RELEASE.  DISTRIBUTION IS UNLIMITED</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1386840" y="0"/>
            <a:ext cx="9418320" cy="184666"/>
          </a:xfrm>
          <a:prstGeom prst="rect">
            <a:avLst/>
          </a:prstGeom>
          <a:noFill/>
          <a:ln w="9525">
            <a:noFill/>
            <a:miter lim="800000"/>
            <a:headEnd/>
            <a:tailEnd/>
          </a:ln>
        </p:spPr>
        <p:txBody>
          <a:bodyPr wrap="square" anchor="t" anchorCtr="0">
            <a:spAutoFit/>
          </a:bodyPr>
          <a:lstStyle/>
          <a:p>
            <a:pPr algn="ctr">
              <a:defRPr/>
            </a:pPr>
            <a:r>
              <a:rPr lang="en-US" sz="600" b="1" dirty="0">
                <a:solidFill>
                  <a:schemeClr val="tx1"/>
                </a:solidFill>
                <a:latin typeface="+mn-lt"/>
                <a:cs typeface="Arial Bold" panose="020B0704020202020204" pitchFamily="34" charset="0"/>
              </a:rPr>
              <a:t>DISTRBUTION A.  APPROVED FOR PUBLIC RELEASE.  DISTRIBUTION IS UNLIMITED</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547688" y="6629400"/>
            <a:ext cx="823912" cy="228600"/>
          </a:xfrm>
          <a:prstGeom prst="rect">
            <a:avLst/>
          </a:prstGeom>
        </p:spPr>
        <p:txBody>
          <a:bodyPr vert="horz" lIns="0" tIns="45720" rIns="0" bIns="45720" rtlCol="0" anchor="b" anchorCtr="0"/>
          <a:lstStyle>
            <a:lvl1pPr algn="l">
              <a:defRPr sz="600" b="1">
                <a:solidFill>
                  <a:schemeClr val="tx1"/>
                </a:solidFill>
              </a:defRPr>
            </a:lvl1pPr>
          </a:lstStyle>
          <a:p>
            <a:r>
              <a:rPr lang="en-US" dirty="0"/>
              <a:t>18 OCT 2023</a:t>
            </a:r>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210717" y="6629400"/>
            <a:ext cx="442001" cy="228600"/>
          </a:xfrm>
          <a:prstGeom prst="rect">
            <a:avLst/>
          </a:prstGeom>
        </p:spPr>
        <p:txBody>
          <a:bodyPr vert="horz" lIns="0" tIns="45720" rIns="0" bIns="45720" rtlCol="0" anchor="b" anchorCtr="0"/>
          <a:lstStyle>
            <a:lvl1pPr algn="r">
              <a:defRPr sz="600" b="1">
                <a:solidFill>
                  <a:schemeClr val="tx1"/>
                </a:solidFill>
              </a:defRPr>
            </a:lvl1pPr>
          </a:lstStyle>
          <a:p>
            <a:fld id="{64E5BE4B-2FBF-4174-9E62-85FAD1CB43A6}" type="slidenum">
              <a:rPr lang="en-US" smtClean="0"/>
              <a:pPr/>
              <a:t>‹#›</a:t>
            </a:fld>
            <a:endParaRPr lang="en-US" dirty="0"/>
          </a:p>
        </p:txBody>
      </p:sp>
      <p:pic>
        <p:nvPicPr>
          <p:cNvPr id="4" name="Picture 3">
            <a:extLst>
              <a:ext uri="{FF2B5EF4-FFF2-40B4-BE49-F238E27FC236}">
                <a16:creationId xmlns:a16="http://schemas.microsoft.com/office/drawing/2014/main" id="{2557AD20-7457-5874-FC64-6A84EAA1BD81}"/>
              </a:ext>
            </a:extLst>
          </p:cNvPr>
          <p:cNvPicPr>
            <a:picLocks noChangeAspect="1"/>
          </p:cNvPicPr>
          <p:nvPr userDrawn="1"/>
        </p:nvPicPr>
        <p:blipFill>
          <a:blip r:embed="rId36"/>
          <a:srcRect/>
          <a:stretch/>
        </p:blipFill>
        <p:spPr>
          <a:xfrm>
            <a:off x="9446323" y="411163"/>
            <a:ext cx="2197036" cy="478023"/>
          </a:xfrm>
          <a:prstGeom prst="rect">
            <a:avLst/>
          </a:prstGeom>
        </p:spPr>
      </p:pic>
    </p:spTree>
    <p:extLst>
      <p:ext uri="{BB962C8B-B14F-4D97-AF65-F5344CB8AC3E}">
        <p14:creationId xmlns:p14="http://schemas.microsoft.com/office/powerpoint/2010/main" val="93230071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Lst>
  <p:hf hdr="0"/>
  <p:txStyles>
    <p:title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137160" indent="-137160" algn="l" defTabSz="685800" rtl="0" eaLnBrk="1" latinLnBrk="0" hangingPunct="1">
        <a:lnSpc>
          <a:spcPct val="95000"/>
        </a:lnSpc>
        <a:spcBef>
          <a:spcPts val="750"/>
        </a:spcBef>
        <a:buFont typeface="Arial" panose="020B0604020202020204" pitchFamily="34" charset="0"/>
        <a:buChar char="▪"/>
        <a:defRPr sz="1200" kern="1200">
          <a:solidFill>
            <a:schemeClr val="tx1"/>
          </a:solidFill>
          <a:latin typeface="+mn-lt"/>
          <a:ea typeface="+mn-ea"/>
          <a:cs typeface="+mn-cs"/>
        </a:defRPr>
      </a:lvl1pPr>
      <a:lvl2pPr marL="274320" indent="-13716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2pPr>
      <a:lvl3pPr marL="411480" indent="-13716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548640" indent="-13716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4pPr>
      <a:lvl5pPr marL="685800" indent="-13716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5pPr>
      <a:lvl6pPr marL="82296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6pPr>
      <a:lvl7pPr marL="96012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7pPr>
      <a:lvl8pPr marL="109728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8pPr>
      <a:lvl9pPr marL="1234440" indent="-137160" algn="l" defTabSz="685800" rtl="0" eaLnBrk="1" latinLnBrk="0" hangingPunct="1">
        <a:lnSpc>
          <a:spcPct val="95000"/>
        </a:lnSpc>
        <a:spcBef>
          <a:spcPts val="375"/>
        </a:spcBef>
        <a:buFont typeface="Arial" panose="020B0604020202020204" pitchFamily="34" charset="0"/>
        <a:buChar char="–"/>
        <a:defRPr sz="1275" kern="1200">
          <a:solidFill>
            <a:schemeClr val="tx1"/>
          </a:solidFill>
          <a:latin typeface="+mn-lt"/>
          <a:ea typeface="+mn-ea"/>
          <a:cs typeface="+mn-cs"/>
        </a:defRPr>
      </a:lvl9pPr>
    </p:bodyStyle>
    <p:otherStyle>
      <a:defPPr>
        <a:defRPr lang="en-US"/>
      </a:defPPr>
      <a:lvl1pPr marL="0" algn="l" defTabSz="685800" rtl="0" eaLnBrk="1" latinLnBrk="0" hangingPunct="1">
        <a:defRPr sz="1275" kern="1200">
          <a:solidFill>
            <a:schemeClr val="tx1"/>
          </a:solidFill>
          <a:latin typeface="+mn-lt"/>
          <a:ea typeface="+mn-ea"/>
          <a:cs typeface="+mn-cs"/>
        </a:defRPr>
      </a:lvl1pPr>
      <a:lvl2pPr marL="342900" algn="l" defTabSz="685800" rtl="0" eaLnBrk="1" latinLnBrk="0" hangingPunct="1">
        <a:defRPr sz="1275" kern="1200">
          <a:solidFill>
            <a:schemeClr val="tx1"/>
          </a:solidFill>
          <a:latin typeface="+mn-lt"/>
          <a:ea typeface="+mn-ea"/>
          <a:cs typeface="+mn-cs"/>
        </a:defRPr>
      </a:lvl2pPr>
      <a:lvl3pPr marL="685800" algn="l" defTabSz="685800" rtl="0" eaLnBrk="1" latinLnBrk="0" hangingPunct="1">
        <a:defRPr sz="1275" kern="1200">
          <a:solidFill>
            <a:schemeClr val="tx1"/>
          </a:solidFill>
          <a:latin typeface="+mn-lt"/>
          <a:ea typeface="+mn-ea"/>
          <a:cs typeface="+mn-cs"/>
        </a:defRPr>
      </a:lvl3pPr>
      <a:lvl4pPr marL="1028700" algn="l" defTabSz="685800" rtl="0" eaLnBrk="1" latinLnBrk="0" hangingPunct="1">
        <a:defRPr sz="1275" kern="1200">
          <a:solidFill>
            <a:schemeClr val="tx1"/>
          </a:solidFill>
          <a:latin typeface="+mn-lt"/>
          <a:ea typeface="+mn-ea"/>
          <a:cs typeface="+mn-cs"/>
        </a:defRPr>
      </a:lvl4pPr>
      <a:lvl5pPr marL="1371600" algn="l" defTabSz="685800" rtl="0" eaLnBrk="1" latinLnBrk="0" hangingPunct="1">
        <a:defRPr sz="1275" kern="1200">
          <a:solidFill>
            <a:schemeClr val="tx1"/>
          </a:solidFill>
          <a:latin typeface="+mn-lt"/>
          <a:ea typeface="+mn-ea"/>
          <a:cs typeface="+mn-cs"/>
        </a:defRPr>
      </a:lvl5pPr>
      <a:lvl6pPr marL="1714500" algn="l" defTabSz="685800" rtl="0" eaLnBrk="1" latinLnBrk="0" hangingPunct="1">
        <a:defRPr sz="1275" kern="1200">
          <a:solidFill>
            <a:schemeClr val="tx1"/>
          </a:solidFill>
          <a:latin typeface="+mn-lt"/>
          <a:ea typeface="+mn-ea"/>
          <a:cs typeface="+mn-cs"/>
        </a:defRPr>
      </a:lvl6pPr>
      <a:lvl7pPr marL="2057400" algn="l" defTabSz="685800" rtl="0" eaLnBrk="1" latinLnBrk="0" hangingPunct="1">
        <a:defRPr sz="1275" kern="1200">
          <a:solidFill>
            <a:schemeClr val="tx1"/>
          </a:solidFill>
          <a:latin typeface="+mn-lt"/>
          <a:ea typeface="+mn-ea"/>
          <a:cs typeface="+mn-cs"/>
        </a:defRPr>
      </a:lvl7pPr>
      <a:lvl8pPr marL="2400300" algn="l" defTabSz="685800" rtl="0" eaLnBrk="1" latinLnBrk="0" hangingPunct="1">
        <a:defRPr sz="1275" kern="1200">
          <a:solidFill>
            <a:schemeClr val="tx1"/>
          </a:solidFill>
          <a:latin typeface="+mn-lt"/>
          <a:ea typeface="+mn-ea"/>
          <a:cs typeface="+mn-cs"/>
        </a:defRPr>
      </a:lvl8pPr>
      <a:lvl9pPr marL="2743200" algn="l" defTabSz="685800" rtl="0" eaLnBrk="1" latinLnBrk="0" hangingPunct="1">
        <a:defRPr sz="12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259">
          <p15:clr>
            <a:srgbClr val="F26B43"/>
          </p15:clr>
        </p15:guide>
        <p15:guide id="3" pos="5501">
          <p15:clr>
            <a:srgbClr val="F26B43"/>
          </p15:clr>
        </p15:guide>
        <p15:guide id="4" orient="horz" pos="4061">
          <p15:clr>
            <a:srgbClr val="F26B43"/>
          </p15:clr>
        </p15:guide>
        <p15:guide id="6" pos="764">
          <p15:clr>
            <a:srgbClr val="A4A3A4"/>
          </p15:clr>
        </p15:guide>
        <p15:guide id="7" pos="936">
          <p15:clr>
            <a:srgbClr val="A4A3A4"/>
          </p15:clr>
        </p15:guide>
        <p15:guide id="8" pos="1611">
          <p15:clr>
            <a:srgbClr val="A4A3A4"/>
          </p15:clr>
        </p15:guide>
        <p15:guide id="9" pos="2289">
          <p15:clr>
            <a:srgbClr val="A4A3A4"/>
          </p15:clr>
        </p15:guide>
        <p15:guide id="10" pos="2966">
          <p15:clr>
            <a:srgbClr val="A4A3A4"/>
          </p15:clr>
        </p15:guide>
        <p15:guide id="11" pos="2793">
          <p15:clr>
            <a:srgbClr val="A4A3A4"/>
          </p15:clr>
        </p15:guide>
        <p15:guide id="12" pos="3644">
          <p15:clr>
            <a:srgbClr val="A4A3A4"/>
          </p15:clr>
        </p15:guide>
        <p15:guide id="13" pos="4338">
          <p15:clr>
            <a:srgbClr val="A4A3A4"/>
          </p15:clr>
        </p15:guide>
        <p15:guide id="14" pos="4995">
          <p15:clr>
            <a:srgbClr val="A4A3A4"/>
          </p15:clr>
        </p15:guide>
        <p15:guide id="15" pos="1440">
          <p15:clr>
            <a:srgbClr val="A4A3A4"/>
          </p15:clr>
        </p15:guide>
        <p15:guide id="16" pos="2117">
          <p15:clr>
            <a:srgbClr val="A4A3A4"/>
          </p15:clr>
        </p15:guide>
        <p15:guide id="17" pos="3470">
          <p15:clr>
            <a:srgbClr val="A4A3A4"/>
          </p15:clr>
        </p15:guide>
        <p15:guide id="18" pos="4148">
          <p15:clr>
            <a:srgbClr val="A4A3A4"/>
          </p15:clr>
        </p15:guide>
        <p15:guide id="19" pos="4826">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a:stretch>
            <a:fillRect/>
          </a:stretch>
        </p:blipFill>
        <p:spPr>
          <a:xfrm>
            <a:off x="0" y="-15059"/>
            <a:ext cx="12192000" cy="6851904"/>
          </a:xfrm>
          <a:prstGeom prst="rect">
            <a:avLst/>
          </a:prstGeom>
        </p:spPr>
      </p:pic>
      <p:sp>
        <p:nvSpPr>
          <p:cNvPr id="19" name="TextBox 18"/>
          <p:cNvSpPr txBox="1"/>
          <p:nvPr userDrawn="1"/>
        </p:nvSpPr>
        <p:spPr>
          <a:xfrm>
            <a:off x="11647503" y="6636780"/>
            <a:ext cx="556612" cy="215444"/>
          </a:xfrm>
          <a:prstGeom prst="rect">
            <a:avLst/>
          </a:prstGeom>
          <a:noFill/>
        </p:spPr>
        <p:txBody>
          <a:bodyPr wrap="square" rtlCol="0">
            <a:spAutoFit/>
          </a:bodyPr>
          <a:lstStyle/>
          <a:p>
            <a:pPr algn="r"/>
            <a:fld id="{96AD103F-80C8-4104-B396-731727462289}" type="slidenum">
              <a:rPr lang="en-US" sz="800" b="1" smtClean="0">
                <a:solidFill>
                  <a:srgbClr val="717365"/>
                </a:solidFill>
                <a:latin typeface="Arial"/>
              </a:rPr>
              <a:pPr algn="r"/>
              <a:t>‹#›</a:t>
            </a:fld>
            <a:endParaRPr lang="en-US" sz="800" b="1">
              <a:solidFill>
                <a:srgbClr val="717365"/>
              </a:solidFill>
              <a:latin typeface="Arial"/>
            </a:endParaRPr>
          </a:p>
        </p:txBody>
      </p:sp>
      <p:pic>
        <p:nvPicPr>
          <p:cNvPr id="2" name="Picture 1"/>
          <p:cNvPicPr>
            <a:picLocks noChangeAspect="1"/>
          </p:cNvPicPr>
          <p:nvPr userDrawn="1"/>
        </p:nvPicPr>
        <p:blipFill rotWithShape="1">
          <a:blip r:embed="rId25"/>
          <a:srcRect l="9119" t="3620" r="85926" b="88232"/>
          <a:stretch/>
        </p:blipFill>
        <p:spPr>
          <a:xfrm>
            <a:off x="2008695" y="149992"/>
            <a:ext cx="790352" cy="730371"/>
          </a:xfrm>
          <a:prstGeom prst="rect">
            <a:avLst/>
          </a:prstGeom>
        </p:spPr>
      </p:pic>
      <p:sp>
        <p:nvSpPr>
          <p:cNvPr id="4" name="Rectangle 3"/>
          <p:cNvSpPr/>
          <p:nvPr userDrawn="1"/>
        </p:nvSpPr>
        <p:spPr>
          <a:xfrm>
            <a:off x="1037390" y="149993"/>
            <a:ext cx="759327" cy="72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26"/>
          <a:stretch>
            <a:fillRect/>
          </a:stretch>
        </p:blipFill>
        <p:spPr>
          <a:xfrm>
            <a:off x="1026695" y="217276"/>
            <a:ext cx="954272" cy="619083"/>
          </a:xfrm>
          <a:prstGeom prst="rect">
            <a:avLst/>
          </a:prstGeom>
        </p:spPr>
      </p:pic>
      <p:sp>
        <p:nvSpPr>
          <p:cNvPr id="6" name="Rectangle 15">
            <a:extLst>
              <a:ext uri="{FF2B5EF4-FFF2-40B4-BE49-F238E27FC236}">
                <a16:creationId xmlns:a16="http://schemas.microsoft.com/office/drawing/2014/main" id="{413048E3-7E57-9BEB-0CF5-C6DE00838488}"/>
              </a:ext>
            </a:extLst>
          </p:cNvPr>
          <p:cNvSpPr>
            <a:spLocks noChangeArrowheads="1"/>
          </p:cNvSpPr>
          <p:nvPr userDrawn="1"/>
        </p:nvSpPr>
        <p:spPr bwMode="auto">
          <a:xfrm>
            <a:off x="0" y="6638559"/>
            <a:ext cx="12192000" cy="215444"/>
          </a:xfrm>
          <a:prstGeom prst="rect">
            <a:avLst/>
          </a:prstGeom>
          <a:noFill/>
          <a:ln w="9525">
            <a:noFill/>
            <a:miter lim="800000"/>
            <a:headEnd/>
            <a:tailEnd/>
          </a:ln>
        </p:spPr>
        <p:txBody>
          <a:bodyPr wrap="square" anchor="b">
            <a:spAutoFit/>
          </a:bodyPr>
          <a:lstStyle/>
          <a:p>
            <a:pPr algn="ctr">
              <a:defRPr/>
            </a:pPr>
            <a:r>
              <a:rPr lang="en-US" sz="800" kern="1200" dirty="0">
                <a:solidFill>
                  <a:srgbClr val="717365"/>
                </a:solidFill>
                <a:latin typeface="Arial Bold" panose="020B0704020202020204" pitchFamily="34" charset="0"/>
                <a:ea typeface="ＭＳ Ｐゴシック" charset="-128"/>
                <a:cs typeface="Arial Bold" panose="020B0704020202020204" pitchFamily="34" charset="0"/>
              </a:rPr>
              <a:t>Distribution Statement A. Approved for public release. Distribution is unlimited. </a:t>
            </a:r>
          </a:p>
        </p:txBody>
      </p:sp>
    </p:spTree>
    <p:extLst>
      <p:ext uri="{BB962C8B-B14F-4D97-AF65-F5344CB8AC3E}">
        <p14:creationId xmlns:p14="http://schemas.microsoft.com/office/powerpoint/2010/main" val="366896927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Lst>
  <p:hf hdr="0" ftr="0"/>
  <p:txStyles>
    <p:titleStyle>
      <a:lvl1pPr algn="l" rtl="0" eaLnBrk="1" fontAlgn="base" hangingPunct="1">
        <a:spcBef>
          <a:spcPct val="0"/>
        </a:spcBef>
        <a:spcAft>
          <a:spcPct val="0"/>
        </a:spcAft>
        <a:defRPr sz="2400" b="0"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533DEE-4640-4FAB-964F-91FD6C20D7CC}"/>
              </a:ext>
            </a:extLst>
          </p:cNvPr>
          <p:cNvSpPr>
            <a:spLocks noGrp="1"/>
          </p:cNvSpPr>
          <p:nvPr>
            <p:ph type="body" idx="1"/>
            <p:custDataLst>
              <p:tags r:id="rId10"/>
            </p:custDataLst>
          </p:nvPr>
        </p:nvSpPr>
        <p:spPr>
          <a:xfrm>
            <a:off x="759679" y="1619250"/>
            <a:ext cx="11181521" cy="44827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2" name="Slide Number Placeholder 1">
            <a:extLst>
              <a:ext uri="{FF2B5EF4-FFF2-40B4-BE49-F238E27FC236}">
                <a16:creationId xmlns:a16="http://schemas.microsoft.com/office/drawing/2014/main" id="{0A6052D5-8322-44E6-8422-6FE86DCB9465}"/>
              </a:ext>
            </a:extLst>
          </p:cNvPr>
          <p:cNvSpPr>
            <a:spLocks noGrp="1"/>
          </p:cNvSpPr>
          <p:nvPr>
            <p:ph type="sldNum" sz="quarter" idx="4"/>
          </p:nvPr>
        </p:nvSpPr>
        <p:spPr>
          <a:xfrm>
            <a:off x="11576984" y="250629"/>
            <a:ext cx="364217" cy="126000"/>
          </a:xfrm>
          <a:prstGeom prst="rect">
            <a:avLst/>
          </a:prstGeom>
        </p:spPr>
        <p:txBody>
          <a:bodyPr vert="horz" lIns="0" tIns="0" rIns="0" bIns="0" rtlCol="0" anchor="ctr"/>
          <a:lstStyle>
            <a:lvl1pPr algn="r">
              <a:defRPr sz="1200">
                <a:solidFill>
                  <a:schemeClr val="tx1"/>
                </a:solidFill>
              </a:defRPr>
            </a:lvl1pPr>
          </a:lstStyle>
          <a:p>
            <a:fld id="{9091399C-B5EF-49C7-B81A-539AE2F27BD0}" type="slidenum">
              <a:rPr lang="en-GB" smtClean="0"/>
              <a:pPr/>
              <a:t>‹#›</a:t>
            </a:fld>
            <a:endParaRPr lang="en-GB" dirty="0"/>
          </a:p>
        </p:txBody>
      </p:sp>
      <p:sp>
        <p:nvSpPr>
          <p:cNvPr id="24" name="Rectangle 23">
            <a:extLst>
              <a:ext uri="{FF2B5EF4-FFF2-40B4-BE49-F238E27FC236}">
                <a16:creationId xmlns:a16="http://schemas.microsoft.com/office/drawing/2014/main" id="{86763DBB-2D5C-462E-8FA3-DD827D3FAD36}"/>
              </a:ext>
            </a:extLst>
          </p:cNvPr>
          <p:cNvSpPr/>
          <p:nvPr userDrawn="1"/>
        </p:nvSpPr>
        <p:spPr>
          <a:xfrm>
            <a:off x="250800" y="6333288"/>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tx1"/>
                </a:solidFill>
              </a:rPr>
              <a:t>© 2021 BAE Systems. All Rights Reserved.</a:t>
            </a:r>
          </a:p>
          <a:p>
            <a:pPr>
              <a:spcAft>
                <a:spcPts val="0"/>
              </a:spcAft>
              <a:tabLst>
                <a:tab pos="269875" algn="l"/>
              </a:tabLst>
            </a:pPr>
            <a:r>
              <a:rPr lang="en-GB" sz="600" dirty="0">
                <a:solidFill>
                  <a:schemeClr val="tx1"/>
                </a:solidFill>
              </a:rPr>
              <a:t>BAE SYSTEMS is a registered trademark.</a:t>
            </a:r>
          </a:p>
        </p:txBody>
      </p:sp>
      <p:sp>
        <p:nvSpPr>
          <p:cNvPr id="4" name="Title Placeholder 3">
            <a:extLst>
              <a:ext uri="{FF2B5EF4-FFF2-40B4-BE49-F238E27FC236}">
                <a16:creationId xmlns:a16="http://schemas.microsoft.com/office/drawing/2014/main" id="{72126F2A-66DE-4F4C-BEA1-92E09399A08C}"/>
              </a:ext>
            </a:extLst>
          </p:cNvPr>
          <p:cNvSpPr>
            <a:spLocks noGrp="1"/>
          </p:cNvSpPr>
          <p:nvPr>
            <p:ph type="title"/>
            <p:custDataLst>
              <p:tags r:id="rId11"/>
            </p:custDataLst>
          </p:nvPr>
        </p:nvSpPr>
        <p:spPr>
          <a:xfrm>
            <a:off x="757840" y="440058"/>
            <a:ext cx="11181748" cy="822677"/>
          </a:xfrm>
          <a:prstGeom prst="rect">
            <a:avLst/>
          </a:prstGeom>
        </p:spPr>
        <p:txBody>
          <a:bodyPr vert="horz" lIns="0" tIns="0" rIns="0" bIns="0" rtlCol="0" anchor="b" anchorCtr="0">
            <a:noAutofit/>
          </a:bodyPr>
          <a:lstStyle/>
          <a:p>
            <a:r>
              <a:rPr lang="en-US"/>
              <a:t>Click to edit Master title style</a:t>
            </a:r>
            <a:endParaRPr lang="en-GB" dirty="0"/>
          </a:p>
        </p:txBody>
      </p:sp>
      <p:sp>
        <p:nvSpPr>
          <p:cNvPr id="7" name="Guides" hidden="1">
            <a:extLst>
              <a:ext uri="{FF2B5EF4-FFF2-40B4-BE49-F238E27FC236}">
                <a16:creationId xmlns:a16="http://schemas.microsoft.com/office/drawing/2014/main" id="{4B2636E2-FB6C-49C7-B073-D3D2F1B1C8EF}"/>
              </a:ext>
            </a:extLst>
          </p:cNvPr>
          <p:cNvSpPr/>
          <p:nvPr userDrawn="1">
            <p:custDataLst>
              <p:tags r:id="rId12"/>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pic>
        <p:nvPicPr>
          <p:cNvPr id="25" name="Graphic 24">
            <a:extLst>
              <a:ext uri="{FF2B5EF4-FFF2-40B4-BE49-F238E27FC236}">
                <a16:creationId xmlns:a16="http://schemas.microsoft.com/office/drawing/2014/main" id="{A9490DC0-5D8A-4FBC-8596-57132CA5415A}"/>
              </a:ext>
            </a:extLst>
          </p:cNvPr>
          <p:cNvPicPr>
            <a:picLocks noChangeAspect="1"/>
          </p:cNvPicPr>
          <p:nvPr userDrawn="1"/>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307087" y="6350277"/>
            <a:ext cx="1634113" cy="252424"/>
          </a:xfrm>
          <a:prstGeom prst="rect">
            <a:avLst/>
          </a:prstGeom>
        </p:spPr>
      </p:pic>
      <p:sp>
        <p:nvSpPr>
          <p:cNvPr id="5" name="hc"/>
          <p:cNvSpPr txBox="1"/>
          <p:nvPr userDrawn="1"/>
        </p:nvSpPr>
        <p:spPr>
          <a:xfrm>
            <a:off x="0" y="0"/>
            <a:ext cx="12192000" cy="468000"/>
          </a:xfrm>
          <a:prstGeom prst="rect">
            <a:avLst/>
          </a:prstGeom>
          <a:noFill/>
        </p:spPr>
        <p:txBody>
          <a:bodyPr vert="horz" wrap="square" lIns="0" tIns="0" rIns="0" bIns="0" rtlCol="0" anchor="ctr" anchorCtr="0">
            <a:noAutofit/>
          </a:bodyPr>
          <a:lstStyle/>
          <a:p>
            <a:pPr algn="ctr"/>
            <a:endParaRPr lang="en-GB" sz="800" b="1" i="0" u="none" baseline="0" dirty="0">
              <a:solidFill>
                <a:srgbClr val="000000"/>
              </a:solidFill>
              <a:latin typeface="tahoma" panose="020B0604030504040204" pitchFamily="34" charset="0"/>
            </a:endParaRPr>
          </a:p>
        </p:txBody>
      </p:sp>
      <p:sp>
        <p:nvSpPr>
          <p:cNvPr id="6" name="fc"/>
          <p:cNvSpPr txBox="1"/>
          <p:nvPr userDrawn="1"/>
        </p:nvSpPr>
        <p:spPr>
          <a:xfrm>
            <a:off x="0" y="6545580"/>
            <a:ext cx="12192000" cy="492443"/>
          </a:xfrm>
          <a:prstGeom prst="rect">
            <a:avLst/>
          </a:prstGeom>
          <a:noFill/>
        </p:spPr>
        <p:txBody>
          <a:bodyPr vert="horz" wrap="square" lIns="0" tIns="0" rIns="0" bIns="0" rtlCol="0" anchor="t" anchorCtr="0">
            <a:noAutofit/>
          </a:bodyPr>
          <a:lstStyle/>
          <a:p>
            <a:pPr algn="ctr"/>
            <a:endParaRPr lang="en-GB" sz="800" b="1" i="0" u="non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162908516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Lst>
  <p:hf hdr="0" ftr="0" dt="0"/>
  <p:txStyles>
    <p:titleStyle>
      <a:lvl1pPr algn="l" defTabSz="914348"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50825" indent="-250825" algn="l" defTabSz="914348" rtl="0" eaLnBrk="1" latinLnBrk="0" hangingPunct="1">
        <a:lnSpc>
          <a:spcPct val="98000"/>
        </a:lnSpc>
        <a:spcBef>
          <a:spcPts val="1000"/>
        </a:spcBef>
        <a:buClr>
          <a:schemeClr val="tx2"/>
        </a:buClr>
        <a:buFont typeface="Arial" panose="020B0604020202020204" pitchFamily="34" charset="0"/>
        <a:buChar char="•"/>
        <a:defRPr sz="2000" b="0" kern="1200">
          <a:solidFill>
            <a:schemeClr val="tx1"/>
          </a:solidFill>
          <a:latin typeface="+mn-lt"/>
          <a:ea typeface="+mn-ea"/>
          <a:cs typeface="+mn-cs"/>
        </a:defRPr>
      </a:lvl1pPr>
      <a:lvl2pPr marL="573088" indent="-290513" algn="l" defTabSz="914348" rtl="0" eaLnBrk="1" latinLnBrk="0" hangingPunct="1">
        <a:lnSpc>
          <a:spcPct val="98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2pPr>
      <a:lvl3pPr marL="914400" indent="-341313" algn="l" defTabSz="914348" rtl="0" eaLnBrk="1" latinLnBrk="0" hangingPunct="1">
        <a:lnSpc>
          <a:spcPct val="98000"/>
        </a:lnSpc>
        <a:spcBef>
          <a:spcPts val="600"/>
        </a:spcBef>
        <a:buClr>
          <a:schemeClr val="tx2"/>
        </a:buClr>
        <a:buFont typeface="Arial" panose="020B0604020202020204" pitchFamily="34" charset="0"/>
        <a:buChar char="•"/>
        <a:defRPr sz="1600" kern="1200">
          <a:solidFill>
            <a:schemeClr val="tx1"/>
          </a:solidFill>
          <a:latin typeface="+mn-lt"/>
          <a:ea typeface="+mn-ea"/>
          <a:cs typeface="+mn-cs"/>
        </a:defRPr>
      </a:lvl3pPr>
      <a:lvl4pPr marL="504000" indent="-252000" algn="l" defTabSz="914348" rtl="0" eaLnBrk="1" latinLnBrk="0" hangingPunct="1">
        <a:lnSpc>
          <a:spcPct val="98000"/>
        </a:lnSpc>
        <a:spcBef>
          <a:spcPts val="600"/>
        </a:spcBef>
        <a:buClr>
          <a:schemeClr val="tx2"/>
        </a:buClr>
        <a:buFont typeface="Arial" panose="020B0604020202020204" pitchFamily="34" charset="0"/>
        <a:buChar char="•"/>
        <a:defRPr sz="1600" kern="1200">
          <a:solidFill>
            <a:schemeClr val="tx1"/>
          </a:solidFill>
          <a:latin typeface="+mn-lt"/>
          <a:ea typeface="+mn-ea"/>
          <a:cs typeface="+mn-cs"/>
        </a:defRPr>
      </a:lvl4pPr>
      <a:lvl5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5pPr>
      <a:lvl6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6pPr>
      <a:lvl7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7pPr>
      <a:lvl8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8pPr>
      <a:lvl9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1" algn="l" defTabSz="914348" rtl="0" eaLnBrk="1" latinLnBrk="0" hangingPunct="1">
        <a:defRPr sz="1800" kern="1200">
          <a:solidFill>
            <a:schemeClr val="tx1"/>
          </a:solidFill>
          <a:latin typeface="+mn-lt"/>
          <a:ea typeface="+mn-ea"/>
          <a:cs typeface="+mn-cs"/>
        </a:defRPr>
      </a:lvl4pPr>
      <a:lvl5pPr marL="1828695" algn="l" defTabSz="914348" rtl="0" eaLnBrk="1" latinLnBrk="0" hangingPunct="1">
        <a:defRPr sz="1800" kern="1200">
          <a:solidFill>
            <a:schemeClr val="tx1"/>
          </a:solidFill>
          <a:latin typeface="+mn-lt"/>
          <a:ea typeface="+mn-ea"/>
          <a:cs typeface="+mn-cs"/>
        </a:defRPr>
      </a:lvl5pPr>
      <a:lvl6pPr marL="2285869" algn="l" defTabSz="914348" rtl="0" eaLnBrk="1" latinLnBrk="0" hangingPunct="1">
        <a:defRPr sz="1800" kern="1200">
          <a:solidFill>
            <a:schemeClr val="tx1"/>
          </a:solidFill>
          <a:latin typeface="+mn-lt"/>
          <a:ea typeface="+mn-ea"/>
          <a:cs typeface="+mn-cs"/>
        </a:defRPr>
      </a:lvl6pPr>
      <a:lvl7pPr marL="2743043" algn="l" defTabSz="914348" rtl="0" eaLnBrk="1" latinLnBrk="0" hangingPunct="1">
        <a:defRPr sz="1800" kern="1200">
          <a:solidFill>
            <a:schemeClr val="tx1"/>
          </a:solidFill>
          <a:latin typeface="+mn-lt"/>
          <a:ea typeface="+mn-ea"/>
          <a:cs typeface="+mn-cs"/>
        </a:defRPr>
      </a:lvl7pPr>
      <a:lvl8pPr marL="3200217" algn="l" defTabSz="914348" rtl="0" eaLnBrk="1" latinLnBrk="0" hangingPunct="1">
        <a:defRPr sz="1800" kern="1200">
          <a:solidFill>
            <a:schemeClr val="tx1"/>
          </a:solidFill>
          <a:latin typeface="+mn-lt"/>
          <a:ea typeface="+mn-ea"/>
          <a:cs typeface="+mn-cs"/>
        </a:defRPr>
      </a:lvl8pPr>
      <a:lvl9pPr marL="3657390" algn="l" defTabSz="91434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arallelogram 9"/>
          <p:cNvSpPr/>
          <p:nvPr/>
        </p:nvSpPr>
        <p:spPr>
          <a:xfrm>
            <a:off x="101600" y="6324600"/>
            <a:ext cx="812800" cy="533400"/>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203200" y="173748"/>
            <a:ext cx="10058400" cy="740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3200" y="1219201"/>
            <a:ext cx="10972800" cy="4830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4"/>
            <a:r>
              <a:rPr lang="en-US" dirty="0"/>
              <a:t>Fifth level</a:t>
            </a:r>
          </a:p>
        </p:txBody>
      </p:sp>
      <p:sp>
        <p:nvSpPr>
          <p:cNvPr id="4" name="Date Placeholder 3"/>
          <p:cNvSpPr>
            <a:spLocks noGrp="1"/>
          </p:cNvSpPr>
          <p:nvPr>
            <p:ph type="dt" sz="half" idx="2"/>
          </p:nvPr>
        </p:nvSpPr>
        <p:spPr>
          <a:xfrm>
            <a:off x="8737600" y="6400801"/>
            <a:ext cx="28448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2000505000000020004" pitchFamily="2" charset="0"/>
              </a:defRPr>
            </a:lvl1pPr>
          </a:lstStyle>
          <a:p>
            <a:fld id="{D052A4D6-DA43-469D-B534-1F70D17CCF7C}" type="datetime1">
              <a:rPr lang="en-US" smtClean="0"/>
              <a:pPr/>
              <a:t>2/22/24</a:t>
            </a:fld>
            <a:endParaRPr lang="en-US"/>
          </a:p>
        </p:txBody>
      </p:sp>
      <p:sp>
        <p:nvSpPr>
          <p:cNvPr id="5" name="Footer Placeholder 4"/>
          <p:cNvSpPr>
            <a:spLocks noGrp="1"/>
          </p:cNvSpPr>
          <p:nvPr>
            <p:ph type="ftr" sz="quarter" idx="3"/>
          </p:nvPr>
        </p:nvSpPr>
        <p:spPr>
          <a:xfrm>
            <a:off x="4165600" y="64325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2000505000000020004" pitchFamily="2" charset="0"/>
              </a:defRPr>
            </a:lvl1pPr>
          </a:lstStyle>
          <a:p>
            <a:endParaRPr lang="en-US"/>
          </a:p>
        </p:txBody>
      </p:sp>
      <p:sp>
        <p:nvSpPr>
          <p:cNvPr id="6" name="Slide Number Placeholder 5"/>
          <p:cNvSpPr>
            <a:spLocks noGrp="1"/>
          </p:cNvSpPr>
          <p:nvPr>
            <p:ph type="sldNum" sz="quarter" idx="4"/>
          </p:nvPr>
        </p:nvSpPr>
        <p:spPr>
          <a:xfrm>
            <a:off x="203200" y="6400801"/>
            <a:ext cx="2844800" cy="365125"/>
          </a:xfrm>
          <a:prstGeom prst="rect">
            <a:avLst/>
          </a:prstGeom>
        </p:spPr>
        <p:txBody>
          <a:bodyPr vert="horz" lIns="91440" tIns="45720" rIns="91440" bIns="45720" rtlCol="0" anchor="ctr"/>
          <a:lstStyle>
            <a:lvl1pPr algn="l">
              <a:defRPr sz="1200" b="1">
                <a:solidFill>
                  <a:schemeClr val="bg1"/>
                </a:solidFill>
                <a:latin typeface="Arial" panose="020B0604020202020204" pitchFamily="34" charset="0"/>
                <a:cs typeface="Arial" panose="020B0604020202020204" pitchFamily="34" charset="0"/>
              </a:defRPr>
            </a:lvl1pPr>
          </a:lstStyle>
          <a:p>
            <a:fld id="{CD64BFC3-983F-4B0A-9A55-84A85105ADC0}" type="slidenum">
              <a:rPr lang="en-US" smtClean="0"/>
              <a:pPr/>
              <a:t>‹#›</a:t>
            </a:fld>
            <a:endParaRPr lang="en-US" dirty="0"/>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3200" y="320471"/>
            <a:ext cx="1524000" cy="377278"/>
          </a:xfrm>
          <a:prstGeom prst="rect">
            <a:avLst/>
          </a:prstGeom>
        </p:spPr>
      </p:pic>
    </p:spTree>
    <p:extLst>
      <p:ext uri="{BB962C8B-B14F-4D97-AF65-F5344CB8AC3E}">
        <p14:creationId xmlns:p14="http://schemas.microsoft.com/office/powerpoint/2010/main" val="303057182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fade/>
  </p:transition>
  <p:hf hdr="0" ftr="0"/>
  <p:txStyles>
    <p:titleStyle>
      <a:lvl1pPr algn="l" defTabSz="914400" rtl="0" eaLnBrk="1" latinLnBrk="0" hangingPunct="1">
        <a:spcBef>
          <a:spcPct val="0"/>
        </a:spcBef>
        <a:buNone/>
        <a:defRPr sz="3200" b="1" kern="1200" spc="-150">
          <a:solidFill>
            <a:srgbClr val="C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C00000"/>
        </a:buClr>
        <a:buFont typeface="Arial" panose="020B0604020202020204" pitchFamily="34" charset="0"/>
        <a:buChar char="•"/>
        <a:defRPr sz="2800" b="1" kern="1200" spc="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arallelogram 9"/>
          <p:cNvSpPr/>
          <p:nvPr/>
        </p:nvSpPr>
        <p:spPr>
          <a:xfrm>
            <a:off x="101600" y="6324600"/>
            <a:ext cx="812800" cy="533400"/>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203200" y="173748"/>
            <a:ext cx="10058400" cy="740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3200" y="1219201"/>
            <a:ext cx="10972800" cy="4830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4"/>
            <a:r>
              <a:rPr lang="en-US" dirty="0"/>
              <a:t>Fifth level</a:t>
            </a:r>
          </a:p>
        </p:txBody>
      </p:sp>
      <p:sp>
        <p:nvSpPr>
          <p:cNvPr id="4" name="Date Placeholder 3"/>
          <p:cNvSpPr>
            <a:spLocks noGrp="1"/>
          </p:cNvSpPr>
          <p:nvPr>
            <p:ph type="dt" sz="half" idx="2"/>
          </p:nvPr>
        </p:nvSpPr>
        <p:spPr>
          <a:xfrm>
            <a:off x="8737600" y="6400801"/>
            <a:ext cx="28448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2000505000000020004" pitchFamily="2" charset="0"/>
              </a:defRPr>
            </a:lvl1pPr>
          </a:lstStyle>
          <a:p>
            <a:fld id="{D052A4D6-DA43-469D-B534-1F70D17CCF7C}" type="datetime1">
              <a:rPr lang="en-US" smtClean="0"/>
              <a:pPr/>
              <a:t>2/22/24</a:t>
            </a:fld>
            <a:endParaRPr lang="en-US"/>
          </a:p>
        </p:txBody>
      </p:sp>
      <p:sp>
        <p:nvSpPr>
          <p:cNvPr id="5" name="Footer Placeholder 4"/>
          <p:cNvSpPr>
            <a:spLocks noGrp="1"/>
          </p:cNvSpPr>
          <p:nvPr>
            <p:ph type="ftr" sz="quarter" idx="3"/>
          </p:nvPr>
        </p:nvSpPr>
        <p:spPr>
          <a:xfrm>
            <a:off x="4165600" y="64325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2000505000000020004" pitchFamily="2" charset="0"/>
              </a:defRPr>
            </a:lvl1pPr>
          </a:lstStyle>
          <a:p>
            <a:endParaRPr lang="en-US"/>
          </a:p>
        </p:txBody>
      </p:sp>
      <p:sp>
        <p:nvSpPr>
          <p:cNvPr id="6" name="Slide Number Placeholder 5"/>
          <p:cNvSpPr>
            <a:spLocks noGrp="1"/>
          </p:cNvSpPr>
          <p:nvPr>
            <p:ph type="sldNum" sz="quarter" idx="4"/>
          </p:nvPr>
        </p:nvSpPr>
        <p:spPr>
          <a:xfrm>
            <a:off x="203200" y="6400801"/>
            <a:ext cx="2844800" cy="365125"/>
          </a:xfrm>
          <a:prstGeom prst="rect">
            <a:avLst/>
          </a:prstGeom>
        </p:spPr>
        <p:txBody>
          <a:bodyPr vert="horz" lIns="91440" tIns="45720" rIns="91440" bIns="45720" rtlCol="0" anchor="ctr"/>
          <a:lstStyle>
            <a:lvl1pPr algn="l">
              <a:defRPr sz="1200" b="1">
                <a:solidFill>
                  <a:schemeClr val="bg1"/>
                </a:solidFill>
                <a:latin typeface="Arial" panose="020B0604020202020204" pitchFamily="34" charset="0"/>
                <a:cs typeface="Arial" panose="020B0604020202020204" pitchFamily="34" charset="0"/>
              </a:defRPr>
            </a:lvl1pPr>
          </a:lstStyle>
          <a:p>
            <a:fld id="{CD64BFC3-983F-4B0A-9A55-84A85105ADC0}" type="slidenum">
              <a:rPr lang="en-US" smtClean="0"/>
              <a:pPr/>
              <a:t>‹#›</a:t>
            </a:fld>
            <a:endParaRPr lang="en-US" dirty="0"/>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3200" y="320471"/>
            <a:ext cx="1524000" cy="377278"/>
          </a:xfrm>
          <a:prstGeom prst="rect">
            <a:avLst/>
          </a:prstGeom>
        </p:spPr>
      </p:pic>
    </p:spTree>
    <p:extLst>
      <p:ext uri="{BB962C8B-B14F-4D97-AF65-F5344CB8AC3E}">
        <p14:creationId xmlns:p14="http://schemas.microsoft.com/office/powerpoint/2010/main" val="419697541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med">
    <p:fade/>
  </p:transition>
  <p:hf hdr="0" ftr="0"/>
  <p:txStyles>
    <p:titleStyle>
      <a:lvl1pPr algn="l" defTabSz="914400" rtl="0" eaLnBrk="1" latinLnBrk="0" hangingPunct="1">
        <a:spcBef>
          <a:spcPct val="0"/>
        </a:spcBef>
        <a:buNone/>
        <a:defRPr sz="3200" b="1" kern="1200" spc="-150">
          <a:solidFill>
            <a:srgbClr val="C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C00000"/>
        </a:buClr>
        <a:buFont typeface="Arial" panose="020B0604020202020204" pitchFamily="34" charset="0"/>
        <a:buChar char="•"/>
        <a:defRPr sz="2800" b="1" kern="1200" spc="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57.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57.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5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5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hyperlink" Target="https://ac.cto.mil/wp-content/uploads/2019/06/USA001511-18-MIL.pdf" TargetMode="External"/><Relationship Id="rId2" Type="http://schemas.openxmlformats.org/officeDocument/2006/relationships/hyperlink" Target="https://ac.cto.mil/wp-content/uploads/2019/06/2018-Digital-Engineering-Strategy_Approved_PrintVersion.pdf" TargetMode="External"/><Relationship Id="rId1" Type="http://schemas.openxmlformats.org/officeDocument/2006/relationships/slideLayout" Target="../slideLayouts/slideLayout57.xml"/><Relationship Id="rId6" Type="http://schemas.openxmlformats.org/officeDocument/2006/relationships/hyperlink" Target="https://journals.sagepub.com/doi/full/10.1177/1548512917751964" TargetMode="External"/><Relationship Id="rId5" Type="http://schemas.openxmlformats.org/officeDocument/2006/relationships/hyperlink" Target="https://www.dau.edu/pdfviewer?Guidebooks/DAG/DAG-CH-3-Systems-Engineering.pdf" TargetMode="External"/><Relationship Id="rId4" Type="http://schemas.openxmlformats.org/officeDocument/2006/relationships/hyperlink" Target="https://ac.cto.mil/wp-content/uploads/2019/06/USA001603-18-DSD.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hyperlink" Target="mailto:mark.vriesenga@baesystems.us" TargetMode="External"/><Relationship Id="rId2" Type="http://schemas.openxmlformats.org/officeDocument/2006/relationships/hyperlink" Target="mailto:yash.parmar@baesystems.us" TargetMode="Externa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8.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3.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cid:image001.jpg@01DA6415.23FEC180" TargetMode="External"/><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hyperlink" Target="https://www.magnetmail.net/actions/email_web_version.cfm?ep=e3L6qHr2AbqxYTtXN395raMjg88j261mzZyAXez--XbatHaa-dSdLrAUxfJrZAQFe978379UTZzYl_vYh4PU7nxr_o0MyaToPJU1nLZVtNzHDHLDhLvODYYx6itljxSY" TargetMode="Externa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mailto:lmcaliley@techpromanagers.com" TargetMode="External"/><Relationship Id="rId3" Type="http://schemas.openxmlformats.org/officeDocument/2006/relationships/hyperlink" Target="mailto:pat.griffin@astronics.com" TargetMode="External"/><Relationship Id="rId7" Type="http://schemas.openxmlformats.org/officeDocument/2006/relationships/hyperlink" Target="mailto:Cory.L.Ocker@rtx.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mary.a.beacham.ctr@mail.mil" TargetMode="External"/><Relationship Id="rId5" Type="http://schemas.openxmlformats.org/officeDocument/2006/relationships/hyperlink" Target="mailto:jeffrey.s.bilco@boeing.com" TargetMode="External"/><Relationship Id="rId4" Type="http://schemas.openxmlformats.org/officeDocument/2006/relationships/hyperlink" Target="mailto:suzette.johnson@ngc.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hyperlink" Target="https://ac.cto.mil/wp-content/uploads/2019/06/2018-Digital-Engineering-Strategy_Approved_PrintVersio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65387"/>
            <a:ext cx="12192000" cy="1470025"/>
          </a:xfrm>
        </p:spPr>
        <p:txBody>
          <a:bodyPr>
            <a:normAutofit fontScale="90000"/>
          </a:bodyPr>
          <a:lstStyle/>
          <a:p>
            <a:pPr algn="ctr"/>
            <a:r>
              <a:rPr lang="en-US" sz="5400" b="1" dirty="0">
                <a:solidFill>
                  <a:srgbClr val="AB0003"/>
                </a:solidFill>
                <a:latin typeface="Arial"/>
                <a:cs typeface="Arial"/>
              </a:rPr>
              <a:t>System Engineering Division </a:t>
            </a:r>
            <a:br>
              <a:rPr lang="en-US" sz="5400" b="1" dirty="0">
                <a:solidFill>
                  <a:srgbClr val="AB0003"/>
                </a:solidFill>
                <a:latin typeface="Arial"/>
                <a:cs typeface="Arial"/>
              </a:rPr>
            </a:br>
            <a:r>
              <a:rPr lang="en-US" sz="5400" b="1" dirty="0">
                <a:solidFill>
                  <a:srgbClr val="AB0003"/>
                </a:solidFill>
                <a:latin typeface="Arial"/>
                <a:cs typeface="Arial"/>
              </a:rPr>
              <a:t>Monthly Meeting</a:t>
            </a:r>
          </a:p>
        </p:txBody>
      </p:sp>
      <p:sp>
        <p:nvSpPr>
          <p:cNvPr id="6" name="Subtitle 5"/>
          <p:cNvSpPr>
            <a:spLocks noGrp="1"/>
          </p:cNvSpPr>
          <p:nvPr>
            <p:ph type="subTitle" idx="1"/>
          </p:nvPr>
        </p:nvSpPr>
        <p:spPr/>
        <p:txBody>
          <a:bodyPr>
            <a:normAutofit/>
          </a:bodyPr>
          <a:lstStyle/>
          <a:p>
            <a:endParaRPr lang="en-US" dirty="0"/>
          </a:p>
          <a:p>
            <a:r>
              <a:rPr lang="en-US" dirty="0">
                <a:solidFill>
                  <a:schemeClr val="bg1">
                    <a:lumMod val="65000"/>
                  </a:schemeClr>
                </a:solidFill>
                <a:latin typeface="Arial"/>
                <a:cs typeface="Arial"/>
              </a:rPr>
              <a:t>February 22, 2024</a:t>
            </a:r>
            <a:endParaRPr lang="en-US" dirty="0"/>
          </a:p>
        </p:txBody>
      </p:sp>
    </p:spTree>
    <p:extLst>
      <p:ext uri="{BB962C8B-B14F-4D97-AF65-F5344CB8AC3E}">
        <p14:creationId xmlns:p14="http://schemas.microsoft.com/office/powerpoint/2010/main" val="2185104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 Ecosystem – End State</a:t>
            </a:r>
          </a:p>
        </p:txBody>
      </p:sp>
      <p:sp>
        <p:nvSpPr>
          <p:cNvPr id="6" name="Content Placeholder 5">
            <a:extLst>
              <a:ext uri="{FF2B5EF4-FFF2-40B4-BE49-F238E27FC236}">
                <a16:creationId xmlns:a16="http://schemas.microsoft.com/office/drawing/2014/main" id="{18E0D657-A084-8AD8-27BD-65F1668FD95A}"/>
              </a:ext>
            </a:extLst>
          </p:cNvPr>
          <p:cNvSpPr>
            <a:spLocks noGrp="1"/>
          </p:cNvSpPr>
          <p:nvPr>
            <p:ph idx="1"/>
          </p:nvPr>
        </p:nvSpPr>
        <p:spPr/>
        <p:txBody>
          <a:bodyPr/>
          <a:lstStyle/>
          <a:p>
            <a:endParaRPr lang="en-US"/>
          </a:p>
        </p:txBody>
      </p:sp>
      <p:sp>
        <p:nvSpPr>
          <p:cNvPr id="7" name="TextBox 6"/>
          <p:cNvSpPr txBox="1"/>
          <p:nvPr/>
        </p:nvSpPr>
        <p:spPr>
          <a:xfrm>
            <a:off x="1639001" y="958411"/>
            <a:ext cx="8954918" cy="95410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ea typeface="ＭＳ Ｐゴシック" charset="-128"/>
                <a:cs typeface="Arial"/>
              </a:rPr>
              <a:t>Integrated model-based approach with data, data sources, and models linked through a Digital Engineering Ecosystem providing authoritative sources of truth across the lifecycle creating a Digital Thread from requirements through “As-designed” and “As-Built” to “As-Fielded/Supported” enabling bi-directional Traceability/Impact Analysis and the Digital Twin for better informed and more efficient decision making</a:t>
            </a:r>
            <a:endParaRPr lang="en-US" sz="1400" dirty="0">
              <a:solidFill>
                <a:srgbClr val="000000"/>
              </a:solidFill>
              <a:latin typeface="Arial" charset="0"/>
              <a:ea typeface="ＭＳ Ｐゴシック" charset="-128"/>
            </a:endParaRPr>
          </a:p>
        </p:txBody>
      </p:sp>
      <p:sp>
        <p:nvSpPr>
          <p:cNvPr id="21" name="TextBox 20"/>
          <p:cNvSpPr txBox="1"/>
          <p:nvPr/>
        </p:nvSpPr>
        <p:spPr>
          <a:xfrm>
            <a:off x="7937193" y="4964682"/>
            <a:ext cx="2656727" cy="1169551"/>
          </a:xfrm>
          <a:prstGeom prst="rect">
            <a:avLst/>
          </a:prstGeom>
          <a:noFill/>
        </p:spPr>
        <p:txBody>
          <a:bodyPr wrap="square" rtlCol="0" anchor="ctr">
            <a:spAutoFit/>
          </a:bodyPr>
          <a:lstStyle/>
          <a:p>
            <a:pPr marL="214313" indent="-214313" fontAlgn="base">
              <a:spcBef>
                <a:spcPct val="0"/>
              </a:spcBef>
              <a:spcAft>
                <a:spcPct val="0"/>
              </a:spcAft>
              <a:buFont typeface="Wingdings" panose="05000000000000000000" pitchFamily="2" charset="2"/>
              <a:buChar char="ü"/>
            </a:pPr>
            <a:r>
              <a:rPr lang="en-US" sz="1400" dirty="0">
                <a:solidFill>
                  <a:srgbClr val="000000"/>
                </a:solidFill>
                <a:latin typeface="Arial" charset="0"/>
                <a:ea typeface="ＭＳ Ｐゴシック" charset="-128"/>
              </a:rPr>
              <a:t>Shorter cycle times &amp; reduced cost</a:t>
            </a:r>
          </a:p>
          <a:p>
            <a:pPr marL="214313" indent="-214313" fontAlgn="base">
              <a:spcBef>
                <a:spcPct val="0"/>
              </a:spcBef>
              <a:spcAft>
                <a:spcPct val="0"/>
              </a:spcAft>
              <a:buFont typeface="Wingdings" panose="05000000000000000000" pitchFamily="2" charset="2"/>
              <a:buChar char="ü"/>
            </a:pPr>
            <a:r>
              <a:rPr lang="en-US" sz="1400" dirty="0">
                <a:solidFill>
                  <a:srgbClr val="000000"/>
                </a:solidFill>
                <a:latin typeface="Arial" charset="0"/>
                <a:ea typeface="ＭＳ Ｐゴシック" charset="-128"/>
              </a:rPr>
              <a:t>Improved communication &amp; collaboration</a:t>
            </a:r>
          </a:p>
          <a:p>
            <a:pPr marL="214313" indent="-214313" fontAlgn="base">
              <a:spcBef>
                <a:spcPct val="0"/>
              </a:spcBef>
              <a:spcAft>
                <a:spcPct val="0"/>
              </a:spcAft>
              <a:buFont typeface="Wingdings" panose="05000000000000000000" pitchFamily="2" charset="2"/>
              <a:buChar char="ü"/>
            </a:pPr>
            <a:r>
              <a:rPr lang="en-US" sz="1400" dirty="0">
                <a:solidFill>
                  <a:srgbClr val="000000"/>
                </a:solidFill>
                <a:latin typeface="Arial" charset="0"/>
                <a:ea typeface="ＭＳ Ｐゴシック" charset="-128"/>
              </a:rPr>
              <a:t>Fewer errors, less risk</a:t>
            </a:r>
          </a:p>
        </p:txBody>
      </p:sp>
      <p:sp>
        <p:nvSpPr>
          <p:cNvPr id="22" name="TextBox 21"/>
          <p:cNvSpPr txBox="1"/>
          <p:nvPr/>
        </p:nvSpPr>
        <p:spPr>
          <a:xfrm>
            <a:off x="8631545" y="4595349"/>
            <a:ext cx="1268020" cy="369332"/>
          </a:xfrm>
          <a:prstGeom prst="rect">
            <a:avLst/>
          </a:prstGeom>
          <a:noFill/>
        </p:spPr>
        <p:txBody>
          <a:bodyPr wrap="square" rtlCol="0" anchor="ctr">
            <a:spAutoFit/>
          </a:bodyPr>
          <a:lstStyle/>
          <a:p>
            <a:pPr algn="ctr" fontAlgn="base">
              <a:spcBef>
                <a:spcPct val="0"/>
              </a:spcBef>
              <a:spcAft>
                <a:spcPct val="0"/>
              </a:spcAft>
            </a:pPr>
            <a:r>
              <a:rPr lang="en-US" b="1" dirty="0">
                <a:solidFill>
                  <a:srgbClr val="000000"/>
                </a:solidFill>
                <a:latin typeface="Arial" charset="0"/>
                <a:ea typeface="ＭＳ Ｐゴシック" charset="-128"/>
              </a:rPr>
              <a:t>Benefits</a:t>
            </a:r>
            <a:r>
              <a:rPr lang="en-US" sz="1400" dirty="0">
                <a:solidFill>
                  <a:srgbClr val="000000"/>
                </a:solidFill>
                <a:latin typeface="Arial" charset="0"/>
                <a:ea typeface="ＭＳ Ｐゴシック" charset="-128"/>
              </a:rPr>
              <a:t>:</a:t>
            </a:r>
            <a:endParaRPr lang="en-US" dirty="0">
              <a:solidFill>
                <a:srgbClr val="000000"/>
              </a:solidFill>
              <a:latin typeface="Arial" charset="0"/>
              <a:ea typeface="ＭＳ Ｐゴシック" charset="-128"/>
            </a:endParaRPr>
          </a:p>
        </p:txBody>
      </p:sp>
      <p:pic>
        <p:nvPicPr>
          <p:cNvPr id="4" name="Picture 3"/>
          <p:cNvPicPr>
            <a:picLocks noChangeAspect="1"/>
          </p:cNvPicPr>
          <p:nvPr/>
        </p:nvPicPr>
        <p:blipFill>
          <a:blip r:embed="rId2"/>
          <a:stretch>
            <a:fillRect/>
          </a:stretch>
        </p:blipFill>
        <p:spPr>
          <a:xfrm>
            <a:off x="1635846" y="1951953"/>
            <a:ext cx="5912768" cy="2246932"/>
          </a:xfrm>
          <a:prstGeom prst="rect">
            <a:avLst/>
          </a:prstGeom>
        </p:spPr>
      </p:pic>
      <p:pic>
        <p:nvPicPr>
          <p:cNvPr id="5" name="Picture 4"/>
          <p:cNvPicPr>
            <a:picLocks noChangeAspect="1"/>
          </p:cNvPicPr>
          <p:nvPr/>
        </p:nvPicPr>
        <p:blipFill>
          <a:blip r:embed="rId3"/>
          <a:stretch>
            <a:fillRect/>
          </a:stretch>
        </p:blipFill>
        <p:spPr>
          <a:xfrm>
            <a:off x="1685853" y="4523449"/>
            <a:ext cx="6128005" cy="2063469"/>
          </a:xfrm>
          <a:prstGeom prst="rect">
            <a:avLst/>
          </a:prstGeom>
        </p:spPr>
      </p:pic>
      <p:sp>
        <p:nvSpPr>
          <p:cNvPr id="68" name="Rectangle 67"/>
          <p:cNvSpPr/>
          <p:nvPr/>
        </p:nvSpPr>
        <p:spPr>
          <a:xfrm>
            <a:off x="7918837" y="2178784"/>
            <a:ext cx="2611353" cy="553998"/>
          </a:xfrm>
          <a:prstGeom prst="rect">
            <a:avLst/>
          </a:prstGeom>
        </p:spPr>
        <p:txBody>
          <a:bodyPr wrap="square">
            <a:spAutoFit/>
          </a:bodyPr>
          <a:lstStyle/>
          <a:p>
            <a:pPr marL="0" lvl="1" fontAlgn="base">
              <a:spcBef>
                <a:spcPct val="0"/>
              </a:spcBef>
              <a:spcAft>
                <a:spcPct val="0"/>
              </a:spcAft>
            </a:pPr>
            <a:r>
              <a:rPr lang="en-US" sz="1000" dirty="0">
                <a:solidFill>
                  <a:prstClr val="black"/>
                </a:solidFill>
                <a:latin typeface="Arial" panose="020B0604020202020204" pitchFamily="34" charset="0"/>
                <a:ea typeface="ＭＳ Ｐゴシック" charset="-128"/>
                <a:cs typeface="Arial" panose="020B0604020202020204" pitchFamily="34" charset="0"/>
              </a:rPr>
              <a:t>Enables an unbroken flow of information that will help IPTs gain crucial insights that can inform decisions. </a:t>
            </a:r>
          </a:p>
        </p:txBody>
      </p:sp>
      <p:sp>
        <p:nvSpPr>
          <p:cNvPr id="69" name="Rectangle 68"/>
          <p:cNvSpPr/>
          <p:nvPr/>
        </p:nvSpPr>
        <p:spPr>
          <a:xfrm>
            <a:off x="7918837" y="2775982"/>
            <a:ext cx="2588759" cy="707886"/>
          </a:xfrm>
          <a:prstGeom prst="rect">
            <a:avLst/>
          </a:prstGeom>
        </p:spPr>
        <p:txBody>
          <a:bodyPr wrap="square">
            <a:spAutoFit/>
          </a:bodyPr>
          <a:lstStyle/>
          <a:p>
            <a:pPr marL="0" lvl="1" fontAlgn="base">
              <a:spcBef>
                <a:spcPct val="0"/>
              </a:spcBef>
              <a:spcAft>
                <a:spcPct val="0"/>
              </a:spcAft>
            </a:pPr>
            <a:r>
              <a:rPr lang="en-US" sz="1000" dirty="0">
                <a:solidFill>
                  <a:prstClr val="black"/>
                </a:solidFill>
                <a:latin typeface="Arial" panose="020B0604020202020204" pitchFamily="34" charset="0"/>
                <a:ea typeface="ＭＳ Ｐゴシック" charset="-128"/>
                <a:cs typeface="Arial" panose="020B0604020202020204" pitchFamily="34" charset="0"/>
              </a:rPr>
              <a:t>Ability to trace back through the lifecycle e.g. tracing critical information from and to requirements, engineering analysis, design specifications, production data, and parts. </a:t>
            </a:r>
          </a:p>
        </p:txBody>
      </p:sp>
      <p:sp>
        <p:nvSpPr>
          <p:cNvPr id="70" name="Rectangle 69"/>
          <p:cNvSpPr/>
          <p:nvPr/>
        </p:nvSpPr>
        <p:spPr>
          <a:xfrm>
            <a:off x="7918837" y="3573759"/>
            <a:ext cx="2675083" cy="553998"/>
          </a:xfrm>
          <a:prstGeom prst="rect">
            <a:avLst/>
          </a:prstGeom>
        </p:spPr>
        <p:txBody>
          <a:bodyPr wrap="square">
            <a:spAutoFit/>
          </a:bodyPr>
          <a:lstStyle/>
          <a:p>
            <a:pPr marL="0" lvl="1" fontAlgn="base">
              <a:spcBef>
                <a:spcPct val="0"/>
              </a:spcBef>
              <a:spcAft>
                <a:spcPct val="0"/>
              </a:spcAft>
            </a:pPr>
            <a:r>
              <a:rPr lang="en-US" sz="1000" dirty="0">
                <a:solidFill>
                  <a:prstClr val="black"/>
                </a:solidFill>
                <a:latin typeface="Arial" panose="020B0604020202020204" pitchFamily="34" charset="0"/>
                <a:ea typeface="ＭＳ Ｐゴシック" charset="-128"/>
                <a:cs typeface="Arial" panose="020B0604020202020204" pitchFamily="34" charset="0"/>
              </a:rPr>
              <a:t>Perform automated impact analyses to assess proposed changes in requirements or design. </a:t>
            </a:r>
            <a:endParaRPr lang="en-US" sz="1000" dirty="0">
              <a:solidFill>
                <a:srgbClr val="000000"/>
              </a:solidFill>
              <a:latin typeface="Arial" charset="0"/>
              <a:ea typeface="ＭＳ Ｐゴシック" charset="-128"/>
            </a:endParaRPr>
          </a:p>
        </p:txBody>
      </p:sp>
      <p:sp>
        <p:nvSpPr>
          <p:cNvPr id="71" name="Left Brace 70"/>
          <p:cNvSpPr/>
          <p:nvPr/>
        </p:nvSpPr>
        <p:spPr>
          <a:xfrm>
            <a:off x="7579137" y="2193967"/>
            <a:ext cx="469440" cy="1908560"/>
          </a:xfrm>
          <a:prstGeom prst="leftBrace">
            <a:avLst>
              <a:gd name="adj1" fmla="val 2729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400">
              <a:solidFill>
                <a:srgbClr val="000000"/>
              </a:solidFill>
              <a:latin typeface="Arial"/>
            </a:endParaRPr>
          </a:p>
        </p:txBody>
      </p:sp>
    </p:spTree>
    <p:extLst>
      <p:ext uri="{BB962C8B-B14F-4D97-AF65-F5344CB8AC3E}">
        <p14:creationId xmlns:p14="http://schemas.microsoft.com/office/powerpoint/2010/main" val="255373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B0E020-78A9-45CD-9C4A-7B6DADB3A645}"/>
              </a:ext>
            </a:extLst>
          </p:cNvPr>
          <p:cNvSpPr>
            <a:spLocks noGrp="1"/>
          </p:cNvSpPr>
          <p:nvPr>
            <p:ph type="title"/>
          </p:nvPr>
        </p:nvSpPr>
        <p:spPr/>
        <p:txBody>
          <a:bodyPr/>
          <a:lstStyle/>
          <a:p>
            <a:r>
              <a:rPr lang="en-US" dirty="0"/>
              <a:t>DE Maturity Model Levels</a:t>
            </a:r>
          </a:p>
        </p:txBody>
      </p:sp>
      <p:graphicFrame>
        <p:nvGraphicFramePr>
          <p:cNvPr id="4" name="Content Placeholder 3">
            <a:extLst>
              <a:ext uri="{FF2B5EF4-FFF2-40B4-BE49-F238E27FC236}">
                <a16:creationId xmlns:a16="http://schemas.microsoft.com/office/drawing/2014/main" id="{E3029475-6379-C2E9-790D-16A940635BF1}"/>
              </a:ext>
            </a:extLst>
          </p:cNvPr>
          <p:cNvGraphicFramePr>
            <a:graphicFrameLocks noGrp="1"/>
          </p:cNvGraphicFramePr>
          <p:nvPr>
            <p:ph idx="4294967295"/>
          </p:nvPr>
        </p:nvGraphicFramePr>
        <p:xfrm>
          <a:off x="1806576" y="1222375"/>
          <a:ext cx="8861425" cy="5238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2240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379" y="274640"/>
            <a:ext cx="8101413" cy="506411"/>
          </a:xfrm>
        </p:spPr>
        <p:txBody>
          <a:bodyPr vert="horz" wrap="square" lIns="0" tIns="0" rIns="0" bIns="0" numCol="1" rtlCol="0" anchor="t" anchorCtr="0" compatLnSpc="1">
            <a:prstTxWarp prst="textNoShape">
              <a:avLst/>
            </a:prstTxWarp>
            <a:noAutofit/>
          </a:bodyPr>
          <a:lstStyle/>
          <a:p>
            <a:r>
              <a:rPr lang="en-US" sz="2800" b="0" cap="all" dirty="0"/>
              <a:t>DE Maturity Threads</a:t>
            </a:r>
          </a:p>
        </p:txBody>
      </p:sp>
      <p:graphicFrame>
        <p:nvGraphicFramePr>
          <p:cNvPr id="3" name="Diagram 2"/>
          <p:cNvGraphicFramePr/>
          <p:nvPr/>
        </p:nvGraphicFramePr>
        <p:xfrm>
          <a:off x="1651000" y="1371600"/>
          <a:ext cx="8839200" cy="4849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42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Left Arrow 8"/>
          <p:cNvSpPr/>
          <p:nvPr/>
        </p:nvSpPr>
        <p:spPr>
          <a:xfrm rot="3220103">
            <a:off x="5034191" y="2611655"/>
            <a:ext cx="1901033" cy="4596179"/>
          </a:xfrm>
          <a:prstGeom prst="curvedLeftArrow">
            <a:avLst>
              <a:gd name="adj1" fmla="val 20475"/>
              <a:gd name="adj2" fmla="val 27737"/>
              <a:gd name="adj3" fmla="val 180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latin typeface="Arial"/>
            </a:endParaRPr>
          </a:p>
        </p:txBody>
      </p:sp>
      <p:sp>
        <p:nvSpPr>
          <p:cNvPr id="3" name="Title 2"/>
          <p:cNvSpPr>
            <a:spLocks noGrp="1"/>
          </p:cNvSpPr>
          <p:nvPr>
            <p:ph type="title"/>
          </p:nvPr>
        </p:nvSpPr>
        <p:spPr/>
        <p:txBody>
          <a:bodyPr/>
          <a:lstStyle/>
          <a:p>
            <a:r>
              <a:rPr lang="en-US" dirty="0"/>
              <a:t>Assessment Methodology</a:t>
            </a:r>
          </a:p>
        </p:txBody>
      </p:sp>
      <p:sp>
        <p:nvSpPr>
          <p:cNvPr id="2" name="Content Placeholder 1"/>
          <p:cNvSpPr>
            <a:spLocks noGrp="1"/>
          </p:cNvSpPr>
          <p:nvPr>
            <p:ph idx="1"/>
          </p:nvPr>
        </p:nvSpPr>
        <p:spPr>
          <a:prstGeom prst="rect">
            <a:avLst/>
          </a:prstGeom>
        </p:spPr>
        <p:txBody>
          <a:bodyPr/>
          <a:lstStyle/>
          <a:p>
            <a:pPr marL="342900" indent="-342900">
              <a:lnSpc>
                <a:spcPct val="150000"/>
              </a:lnSpc>
              <a:spcBef>
                <a:spcPts val="0"/>
              </a:spcBef>
              <a:buFont typeface="+mj-lt"/>
              <a:buAutoNum type="arabicPeriod"/>
            </a:pPr>
            <a:r>
              <a:rPr lang="en-US" sz="2000" dirty="0"/>
              <a:t>Tailor criteria as needed</a:t>
            </a:r>
          </a:p>
          <a:p>
            <a:pPr marL="342900" indent="-342900">
              <a:lnSpc>
                <a:spcPct val="150000"/>
              </a:lnSpc>
              <a:spcBef>
                <a:spcPts val="0"/>
              </a:spcBef>
              <a:buFont typeface="+mj-lt"/>
              <a:buAutoNum type="arabicPeriod"/>
            </a:pPr>
            <a:r>
              <a:rPr lang="en-US" sz="2000" dirty="0"/>
              <a:t>Assess Priorities for each criteria</a:t>
            </a:r>
          </a:p>
          <a:p>
            <a:pPr marL="342900" indent="-342900">
              <a:lnSpc>
                <a:spcPct val="150000"/>
              </a:lnSpc>
              <a:spcBef>
                <a:spcPts val="0"/>
              </a:spcBef>
              <a:buFont typeface="+mj-lt"/>
              <a:buAutoNum type="arabicPeriod"/>
            </a:pPr>
            <a:r>
              <a:rPr lang="en-US" sz="2000" dirty="0"/>
              <a:t>Assess Current and Goal State</a:t>
            </a:r>
          </a:p>
          <a:p>
            <a:pPr marL="342900" indent="-342900">
              <a:lnSpc>
                <a:spcPct val="150000"/>
              </a:lnSpc>
              <a:spcBef>
                <a:spcPts val="0"/>
              </a:spcBef>
              <a:buFont typeface="+mj-lt"/>
              <a:buAutoNum type="arabicPeriod"/>
            </a:pPr>
            <a:r>
              <a:rPr lang="en-US" sz="2000" dirty="0"/>
              <a:t>Review Heat Map</a:t>
            </a:r>
          </a:p>
          <a:p>
            <a:pPr lvl="1">
              <a:lnSpc>
                <a:spcPct val="150000"/>
              </a:lnSpc>
              <a:spcBef>
                <a:spcPts val="0"/>
              </a:spcBef>
              <a:buFont typeface="Arial" panose="020B0604020202020204" pitchFamily="34" charset="0"/>
              <a:buChar char="•"/>
            </a:pPr>
            <a:endParaRPr lang="en-US" sz="2000" dirty="0">
              <a:ea typeface="ＭＳ Ｐゴシック" charset="0"/>
            </a:endParaRPr>
          </a:p>
          <a:p>
            <a:pPr marL="571500" lvl="1" indent="-342900">
              <a:lnSpc>
                <a:spcPct val="150000"/>
              </a:lnSpc>
              <a:spcBef>
                <a:spcPts val="0"/>
              </a:spcBef>
              <a:buFont typeface="+mj-lt"/>
              <a:buAutoNum type="arabicPeriod"/>
            </a:pPr>
            <a:endParaRPr lang="en-US" sz="2000" dirty="0"/>
          </a:p>
        </p:txBody>
      </p:sp>
      <p:pic>
        <p:nvPicPr>
          <p:cNvPr id="4" name="Picture 3"/>
          <p:cNvPicPr>
            <a:picLocks noChangeAspect="1"/>
          </p:cNvPicPr>
          <p:nvPr/>
        </p:nvPicPr>
        <p:blipFill rotWithShape="1">
          <a:blip r:embed="rId2"/>
          <a:srcRect l="1508" t="28660" r="58968" b="39735"/>
          <a:stretch/>
        </p:blipFill>
        <p:spPr>
          <a:xfrm>
            <a:off x="6603737" y="3500970"/>
            <a:ext cx="3558379" cy="1600556"/>
          </a:xfrm>
          <a:prstGeom prst="rect">
            <a:avLst/>
          </a:prstGeom>
        </p:spPr>
      </p:pic>
      <p:pic>
        <p:nvPicPr>
          <p:cNvPr id="6" name="Picture 5"/>
          <p:cNvPicPr>
            <a:picLocks noChangeAspect="1"/>
          </p:cNvPicPr>
          <p:nvPr/>
        </p:nvPicPr>
        <p:blipFill>
          <a:blip r:embed="rId3"/>
          <a:stretch>
            <a:fillRect/>
          </a:stretch>
        </p:blipFill>
        <p:spPr>
          <a:xfrm>
            <a:off x="6290471" y="1093259"/>
            <a:ext cx="3024715" cy="1899964"/>
          </a:xfrm>
          <a:prstGeom prst="rect">
            <a:avLst/>
          </a:prstGeom>
        </p:spPr>
      </p:pic>
      <p:pic>
        <p:nvPicPr>
          <p:cNvPr id="7" name="Picture 6"/>
          <p:cNvPicPr>
            <a:picLocks noChangeAspect="1"/>
          </p:cNvPicPr>
          <p:nvPr/>
        </p:nvPicPr>
        <p:blipFill>
          <a:blip r:embed="rId4"/>
          <a:stretch>
            <a:fillRect/>
          </a:stretch>
        </p:blipFill>
        <p:spPr>
          <a:xfrm>
            <a:off x="4628085" y="5731152"/>
            <a:ext cx="4596428" cy="597599"/>
          </a:xfrm>
          <a:prstGeom prst="rect">
            <a:avLst/>
          </a:prstGeom>
        </p:spPr>
      </p:pic>
      <p:pic>
        <p:nvPicPr>
          <p:cNvPr id="8" name="Picture 7"/>
          <p:cNvPicPr>
            <a:picLocks noChangeAspect="1"/>
          </p:cNvPicPr>
          <p:nvPr/>
        </p:nvPicPr>
        <p:blipFill>
          <a:blip r:embed="rId5"/>
          <a:stretch>
            <a:fillRect/>
          </a:stretch>
        </p:blipFill>
        <p:spPr>
          <a:xfrm>
            <a:off x="2097192" y="4205620"/>
            <a:ext cx="1637844" cy="2123131"/>
          </a:xfrm>
          <a:prstGeom prst="rect">
            <a:avLst/>
          </a:prstGeom>
        </p:spPr>
      </p:pic>
      <p:sp>
        <p:nvSpPr>
          <p:cNvPr id="10" name="Oval 9"/>
          <p:cNvSpPr/>
          <p:nvPr/>
        </p:nvSpPr>
        <p:spPr>
          <a:xfrm>
            <a:off x="6400536" y="1175123"/>
            <a:ext cx="203200" cy="19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FFFFFF"/>
                </a:solidFill>
                <a:latin typeface="Arial"/>
              </a:rPr>
              <a:t>1</a:t>
            </a:r>
          </a:p>
        </p:txBody>
      </p:sp>
      <p:sp>
        <p:nvSpPr>
          <p:cNvPr id="11" name="Oval 10"/>
          <p:cNvSpPr/>
          <p:nvPr/>
        </p:nvSpPr>
        <p:spPr>
          <a:xfrm>
            <a:off x="7030225" y="3622848"/>
            <a:ext cx="203200" cy="19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FFFFFF"/>
                </a:solidFill>
                <a:latin typeface="Arial"/>
              </a:rPr>
              <a:t>2</a:t>
            </a:r>
          </a:p>
        </p:txBody>
      </p:sp>
      <p:sp>
        <p:nvSpPr>
          <p:cNvPr id="12" name="Oval 11"/>
          <p:cNvSpPr/>
          <p:nvPr/>
        </p:nvSpPr>
        <p:spPr>
          <a:xfrm>
            <a:off x="4786558" y="5835216"/>
            <a:ext cx="203200" cy="19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FFFFFF"/>
                </a:solidFill>
                <a:latin typeface="Arial"/>
              </a:rPr>
              <a:t>3</a:t>
            </a:r>
          </a:p>
        </p:txBody>
      </p:sp>
      <p:sp>
        <p:nvSpPr>
          <p:cNvPr id="13" name="Oval 12"/>
          <p:cNvSpPr/>
          <p:nvPr/>
        </p:nvSpPr>
        <p:spPr>
          <a:xfrm>
            <a:off x="2316965" y="4334230"/>
            <a:ext cx="203200" cy="194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FFFFFF"/>
                </a:solidFill>
                <a:latin typeface="Arial"/>
              </a:rPr>
              <a:t>4</a:t>
            </a:r>
          </a:p>
        </p:txBody>
      </p:sp>
    </p:spTree>
    <p:extLst>
      <p:ext uri="{BB962C8B-B14F-4D97-AF65-F5344CB8AC3E}">
        <p14:creationId xmlns:p14="http://schemas.microsoft.com/office/powerpoint/2010/main" val="132589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54118" y="1204546"/>
            <a:ext cx="4026924" cy="2192656"/>
          </a:xfrm>
          <a:prstGeom prst="rect">
            <a:avLst/>
          </a:prstGeom>
          <a:ln>
            <a:solidFill>
              <a:schemeClr val="bg1">
                <a:lumMod val="65000"/>
              </a:schemeClr>
            </a:solidFill>
          </a:ln>
        </p:spPr>
      </p:pic>
      <p:cxnSp>
        <p:nvCxnSpPr>
          <p:cNvPr id="12" name="Straight Connector 11"/>
          <p:cNvCxnSpPr/>
          <p:nvPr/>
        </p:nvCxnSpPr>
        <p:spPr>
          <a:xfrm flipV="1">
            <a:off x="7309338" y="963091"/>
            <a:ext cx="3214692" cy="531603"/>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6393670" y="4083590"/>
            <a:ext cx="3113394" cy="2627192"/>
          </a:xfrm>
          <a:prstGeom prst="rect">
            <a:avLst/>
          </a:prstGeom>
          <a:solidFill>
            <a:schemeClr val="bg1"/>
          </a:solidFill>
        </p:spPr>
      </p:pic>
      <p:sp>
        <p:nvSpPr>
          <p:cNvPr id="2" name="Title 1"/>
          <p:cNvSpPr>
            <a:spLocks noGrp="1"/>
          </p:cNvSpPr>
          <p:nvPr>
            <p:ph type="title"/>
          </p:nvPr>
        </p:nvSpPr>
        <p:spPr/>
        <p:txBody>
          <a:bodyPr/>
          <a:lstStyle/>
          <a:p>
            <a:r>
              <a:rPr lang="en-US" dirty="0"/>
              <a:t>AC DE Maturity Assessment</a:t>
            </a:r>
          </a:p>
        </p:txBody>
      </p:sp>
      <p:pic>
        <p:nvPicPr>
          <p:cNvPr id="3" name="Picture 2"/>
          <p:cNvPicPr>
            <a:picLocks noChangeAspect="1"/>
          </p:cNvPicPr>
          <p:nvPr/>
        </p:nvPicPr>
        <p:blipFill>
          <a:blip r:embed="rId4"/>
          <a:stretch>
            <a:fillRect/>
          </a:stretch>
        </p:blipFill>
        <p:spPr>
          <a:xfrm>
            <a:off x="1748630" y="1204546"/>
            <a:ext cx="4540677" cy="5419342"/>
          </a:xfrm>
          <a:prstGeom prst="rect">
            <a:avLst/>
          </a:prstGeom>
        </p:spPr>
      </p:pic>
      <p:cxnSp>
        <p:nvCxnSpPr>
          <p:cNvPr id="7" name="Straight Connector 6"/>
          <p:cNvCxnSpPr/>
          <p:nvPr/>
        </p:nvCxnSpPr>
        <p:spPr>
          <a:xfrm flipV="1">
            <a:off x="6614236" y="963090"/>
            <a:ext cx="1906696" cy="531602"/>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14236" y="1494692"/>
            <a:ext cx="695102"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cxnSp>
        <p:nvCxnSpPr>
          <p:cNvPr id="14" name="Straight Connector 13"/>
          <p:cNvCxnSpPr/>
          <p:nvPr/>
        </p:nvCxnSpPr>
        <p:spPr>
          <a:xfrm>
            <a:off x="6614236" y="3323492"/>
            <a:ext cx="1906696" cy="15818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09338" y="3323492"/>
            <a:ext cx="3214692" cy="1581832"/>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a:srcRect l="-423" t="717" r="78107" b="-717"/>
          <a:stretch/>
        </p:blipFill>
        <p:spPr>
          <a:xfrm>
            <a:off x="8520932" y="963090"/>
            <a:ext cx="2003098" cy="3942234"/>
          </a:xfrm>
          <a:prstGeom prst="rect">
            <a:avLst/>
          </a:prstGeom>
          <a:solidFill>
            <a:schemeClr val="bg1"/>
          </a:solidFill>
          <a:ln w="28575">
            <a:solidFill>
              <a:schemeClr val="tx1"/>
            </a:solidFill>
          </a:ln>
        </p:spPr>
      </p:pic>
    </p:spTree>
    <p:extLst>
      <p:ext uri="{BB962C8B-B14F-4D97-AF65-F5344CB8AC3E}">
        <p14:creationId xmlns:p14="http://schemas.microsoft.com/office/powerpoint/2010/main" val="1360143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10A7788-B7EB-7EF2-DC1A-5DE91BAB2DCF}"/>
              </a:ext>
            </a:extLst>
          </p:cNvPr>
          <p:cNvPicPr>
            <a:picLocks noChangeAspect="1"/>
          </p:cNvPicPr>
          <p:nvPr/>
        </p:nvPicPr>
        <p:blipFill>
          <a:blip r:embed="rId2"/>
          <a:stretch>
            <a:fillRect/>
          </a:stretch>
        </p:blipFill>
        <p:spPr>
          <a:xfrm>
            <a:off x="1634732" y="3713509"/>
            <a:ext cx="700630" cy="953717"/>
          </a:xfrm>
          <a:prstGeom prst="rect">
            <a:avLst/>
          </a:prstGeom>
        </p:spPr>
      </p:pic>
      <p:sp>
        <p:nvSpPr>
          <p:cNvPr id="7" name="Arrow: Down 6">
            <a:extLst>
              <a:ext uri="{FF2B5EF4-FFF2-40B4-BE49-F238E27FC236}">
                <a16:creationId xmlns:a16="http://schemas.microsoft.com/office/drawing/2014/main" id="{96DBE439-4C24-05C4-44E3-CC223D0334D0}"/>
              </a:ext>
            </a:extLst>
          </p:cNvPr>
          <p:cNvSpPr/>
          <p:nvPr/>
        </p:nvSpPr>
        <p:spPr>
          <a:xfrm rot="10800000">
            <a:off x="6420744" y="3408258"/>
            <a:ext cx="290558" cy="1008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latin typeface="Arial"/>
            </a:endParaRPr>
          </a:p>
        </p:txBody>
      </p:sp>
      <p:sp>
        <p:nvSpPr>
          <p:cNvPr id="9" name="Arrow: Down 8">
            <a:extLst>
              <a:ext uri="{FF2B5EF4-FFF2-40B4-BE49-F238E27FC236}">
                <a16:creationId xmlns:a16="http://schemas.microsoft.com/office/drawing/2014/main" id="{EC4BEBE2-4495-387E-CDCA-16AA10208A7F}"/>
              </a:ext>
            </a:extLst>
          </p:cNvPr>
          <p:cNvSpPr/>
          <p:nvPr/>
        </p:nvSpPr>
        <p:spPr>
          <a:xfrm rot="10800000">
            <a:off x="6420743" y="1806544"/>
            <a:ext cx="290558" cy="1008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latin typeface="Arial"/>
            </a:endParaRPr>
          </a:p>
        </p:txBody>
      </p:sp>
      <p:sp>
        <p:nvSpPr>
          <p:cNvPr id="3" name="Title 2">
            <a:extLst>
              <a:ext uri="{FF2B5EF4-FFF2-40B4-BE49-F238E27FC236}">
                <a16:creationId xmlns:a16="http://schemas.microsoft.com/office/drawing/2014/main" id="{C6C7E705-BB73-DB50-FAA5-2C3A906CDE83}"/>
              </a:ext>
            </a:extLst>
          </p:cNvPr>
          <p:cNvSpPr>
            <a:spLocks noGrp="1"/>
          </p:cNvSpPr>
          <p:nvPr>
            <p:ph type="title"/>
          </p:nvPr>
        </p:nvSpPr>
        <p:spPr>
          <a:xfrm>
            <a:off x="2002565" y="274640"/>
            <a:ext cx="6472494" cy="506411"/>
          </a:xfrm>
        </p:spPr>
        <p:txBody>
          <a:bodyPr/>
          <a:lstStyle/>
          <a:p>
            <a:r>
              <a:rPr lang="en-US" dirty="0"/>
              <a:t>Army Ammunition Plant: DEMM Summary</a:t>
            </a:r>
          </a:p>
        </p:txBody>
      </p:sp>
      <p:sp>
        <p:nvSpPr>
          <p:cNvPr id="4" name="Arrow: Down 3">
            <a:extLst>
              <a:ext uri="{FF2B5EF4-FFF2-40B4-BE49-F238E27FC236}">
                <a16:creationId xmlns:a16="http://schemas.microsoft.com/office/drawing/2014/main" id="{DE4500F2-7DB6-D803-85C5-42D46A3EAE81}"/>
              </a:ext>
            </a:extLst>
          </p:cNvPr>
          <p:cNvSpPr/>
          <p:nvPr/>
        </p:nvSpPr>
        <p:spPr>
          <a:xfrm rot="10800000">
            <a:off x="6420745" y="4988536"/>
            <a:ext cx="290558" cy="1008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latin typeface="Arial"/>
            </a:endParaRPr>
          </a:p>
        </p:txBody>
      </p:sp>
      <p:sp>
        <p:nvSpPr>
          <p:cNvPr id="5" name="Oval 4">
            <a:extLst>
              <a:ext uri="{FF2B5EF4-FFF2-40B4-BE49-F238E27FC236}">
                <a16:creationId xmlns:a16="http://schemas.microsoft.com/office/drawing/2014/main" id="{26C22B49-700D-04DF-1687-76CAA4E121DD}"/>
              </a:ext>
            </a:extLst>
          </p:cNvPr>
          <p:cNvSpPr/>
          <p:nvPr/>
        </p:nvSpPr>
        <p:spPr>
          <a:xfrm>
            <a:off x="6284012" y="5888052"/>
            <a:ext cx="564022" cy="61529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latin typeface="Arial"/>
              </a:rPr>
              <a:t>0</a:t>
            </a:r>
          </a:p>
        </p:txBody>
      </p:sp>
      <p:sp>
        <p:nvSpPr>
          <p:cNvPr id="6" name="Oval 5">
            <a:extLst>
              <a:ext uri="{FF2B5EF4-FFF2-40B4-BE49-F238E27FC236}">
                <a16:creationId xmlns:a16="http://schemas.microsoft.com/office/drawing/2014/main" id="{E30BC3EB-8FBD-570B-F98B-3DDE06978F07}"/>
              </a:ext>
            </a:extLst>
          </p:cNvPr>
          <p:cNvSpPr/>
          <p:nvPr/>
        </p:nvSpPr>
        <p:spPr>
          <a:xfrm>
            <a:off x="6284012" y="4373240"/>
            <a:ext cx="564022" cy="6152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latin typeface="Arial"/>
              </a:rPr>
              <a:t>1</a:t>
            </a:r>
          </a:p>
        </p:txBody>
      </p:sp>
      <p:sp>
        <p:nvSpPr>
          <p:cNvPr id="8" name="Oval 7">
            <a:extLst>
              <a:ext uri="{FF2B5EF4-FFF2-40B4-BE49-F238E27FC236}">
                <a16:creationId xmlns:a16="http://schemas.microsoft.com/office/drawing/2014/main" id="{AA3BF25E-4B1A-84C3-03A7-8F42EB2C03F5}"/>
              </a:ext>
            </a:extLst>
          </p:cNvPr>
          <p:cNvSpPr/>
          <p:nvPr/>
        </p:nvSpPr>
        <p:spPr>
          <a:xfrm>
            <a:off x="6284011" y="2792962"/>
            <a:ext cx="564022" cy="61529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latin typeface="Arial"/>
              </a:rPr>
              <a:t>3</a:t>
            </a:r>
          </a:p>
        </p:txBody>
      </p:sp>
      <p:sp>
        <p:nvSpPr>
          <p:cNvPr id="10" name="Oval 9">
            <a:extLst>
              <a:ext uri="{FF2B5EF4-FFF2-40B4-BE49-F238E27FC236}">
                <a16:creationId xmlns:a16="http://schemas.microsoft.com/office/drawing/2014/main" id="{34E2EABB-9EEC-BA42-243B-D28576C56095}"/>
              </a:ext>
            </a:extLst>
          </p:cNvPr>
          <p:cNvSpPr/>
          <p:nvPr/>
        </p:nvSpPr>
        <p:spPr>
          <a:xfrm>
            <a:off x="6284010" y="1191248"/>
            <a:ext cx="564022" cy="615297"/>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latin typeface="Arial"/>
              </a:rPr>
              <a:t>5</a:t>
            </a:r>
          </a:p>
        </p:txBody>
      </p:sp>
      <p:sp>
        <p:nvSpPr>
          <p:cNvPr id="13" name="TextBox 12">
            <a:extLst>
              <a:ext uri="{FF2B5EF4-FFF2-40B4-BE49-F238E27FC236}">
                <a16:creationId xmlns:a16="http://schemas.microsoft.com/office/drawing/2014/main" id="{7B361BFD-EE17-5692-0D1C-DB38660194D2}"/>
              </a:ext>
            </a:extLst>
          </p:cNvPr>
          <p:cNvSpPr txBox="1"/>
          <p:nvPr/>
        </p:nvSpPr>
        <p:spPr>
          <a:xfrm>
            <a:off x="2351832" y="1191249"/>
            <a:ext cx="3435556" cy="461665"/>
          </a:xfrm>
          <a:prstGeom prst="rect">
            <a:avLst/>
          </a:prstGeom>
          <a:noFill/>
        </p:spPr>
        <p:txBody>
          <a:bodyPr wrap="none" rtlCol="0">
            <a:spAutoFit/>
          </a:bodyPr>
          <a:lstStyle/>
          <a:p>
            <a:pPr algn="ctr" fontAlgn="base">
              <a:spcBef>
                <a:spcPct val="0"/>
              </a:spcBef>
              <a:spcAft>
                <a:spcPct val="0"/>
              </a:spcAft>
            </a:pPr>
            <a:r>
              <a:rPr lang="en-US" sz="2400" i="1" u="sng" dirty="0">
                <a:solidFill>
                  <a:srgbClr val="000000"/>
                </a:solidFill>
                <a:latin typeface="Arial" charset="0"/>
                <a:ea typeface="ＭＳ Ｐゴシック" charset="-128"/>
              </a:rPr>
              <a:t>Assessed Current State</a:t>
            </a:r>
          </a:p>
        </p:txBody>
      </p:sp>
      <p:sp>
        <p:nvSpPr>
          <p:cNvPr id="14" name="TextBox 13">
            <a:extLst>
              <a:ext uri="{FF2B5EF4-FFF2-40B4-BE49-F238E27FC236}">
                <a16:creationId xmlns:a16="http://schemas.microsoft.com/office/drawing/2014/main" id="{77AEA3EF-FB68-030C-0726-9C77B543F74D}"/>
              </a:ext>
            </a:extLst>
          </p:cNvPr>
          <p:cNvSpPr txBox="1"/>
          <p:nvPr/>
        </p:nvSpPr>
        <p:spPr>
          <a:xfrm>
            <a:off x="7085889" y="1191248"/>
            <a:ext cx="2032929" cy="461665"/>
          </a:xfrm>
          <a:prstGeom prst="rect">
            <a:avLst/>
          </a:prstGeom>
          <a:noFill/>
        </p:spPr>
        <p:txBody>
          <a:bodyPr wrap="none" rtlCol="0">
            <a:spAutoFit/>
          </a:bodyPr>
          <a:lstStyle/>
          <a:p>
            <a:pPr algn="ctr" fontAlgn="base">
              <a:spcBef>
                <a:spcPct val="0"/>
              </a:spcBef>
              <a:spcAft>
                <a:spcPct val="0"/>
              </a:spcAft>
            </a:pPr>
            <a:r>
              <a:rPr lang="en-US" sz="2400" i="1" u="sng" dirty="0">
                <a:solidFill>
                  <a:srgbClr val="000000"/>
                </a:solidFill>
                <a:latin typeface="Arial" charset="0"/>
                <a:ea typeface="ＭＳ Ｐゴシック" charset="-128"/>
              </a:rPr>
              <a:t>Path Forward</a:t>
            </a:r>
          </a:p>
        </p:txBody>
      </p:sp>
      <p:sp>
        <p:nvSpPr>
          <p:cNvPr id="15" name="TextBox 14">
            <a:extLst>
              <a:ext uri="{FF2B5EF4-FFF2-40B4-BE49-F238E27FC236}">
                <a16:creationId xmlns:a16="http://schemas.microsoft.com/office/drawing/2014/main" id="{95BDF14D-3AA7-6DD9-8283-1331C7819DD3}"/>
              </a:ext>
            </a:extLst>
          </p:cNvPr>
          <p:cNvSpPr txBox="1"/>
          <p:nvPr/>
        </p:nvSpPr>
        <p:spPr>
          <a:xfrm>
            <a:off x="4230991" y="5766536"/>
            <a:ext cx="1676998" cy="307777"/>
          </a:xfrm>
          <a:prstGeom prst="rect">
            <a:avLst/>
          </a:prstGeom>
          <a:noFill/>
        </p:spPr>
        <p:txBody>
          <a:bodyPr wrap="none" rtlCol="0">
            <a:spAutoFit/>
          </a:bodyPr>
          <a:lstStyle/>
          <a:p>
            <a:pPr algn="r" fontAlgn="base">
              <a:spcBef>
                <a:spcPct val="0"/>
              </a:spcBef>
              <a:spcAft>
                <a:spcPct val="0"/>
              </a:spcAft>
            </a:pPr>
            <a:r>
              <a:rPr lang="en-US" sz="1400" dirty="0">
                <a:solidFill>
                  <a:srgbClr val="000000"/>
                </a:solidFill>
                <a:latin typeface="Arial" charset="0"/>
                <a:ea typeface="ＭＳ Ｐゴシック" charset="-128"/>
              </a:rPr>
              <a:t>SCAAP M795 Line</a:t>
            </a:r>
          </a:p>
        </p:txBody>
      </p:sp>
      <p:sp>
        <p:nvSpPr>
          <p:cNvPr id="16" name="TextBox 15">
            <a:extLst>
              <a:ext uri="{FF2B5EF4-FFF2-40B4-BE49-F238E27FC236}">
                <a16:creationId xmlns:a16="http://schemas.microsoft.com/office/drawing/2014/main" id="{F28D2A81-9302-F01B-34DE-CA9A0414C607}"/>
              </a:ext>
            </a:extLst>
          </p:cNvPr>
          <p:cNvSpPr txBox="1"/>
          <p:nvPr/>
        </p:nvSpPr>
        <p:spPr>
          <a:xfrm>
            <a:off x="6930893" y="5622950"/>
            <a:ext cx="3443290" cy="738664"/>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ea typeface="ＭＳ Ｐゴシック" charset="-128"/>
              </a:rPr>
              <a:t>Product Serialization</a:t>
            </a:r>
          </a:p>
          <a:p>
            <a:pPr fontAlgn="base">
              <a:spcBef>
                <a:spcPct val="0"/>
              </a:spcBef>
              <a:spcAft>
                <a:spcPct val="0"/>
              </a:spcAft>
            </a:pPr>
            <a:r>
              <a:rPr lang="en-US" sz="1400" dirty="0">
                <a:solidFill>
                  <a:srgbClr val="000000"/>
                </a:solidFill>
                <a:latin typeface="Arial" charset="0"/>
                <a:ea typeface="ＭＳ Ｐゴシック" charset="-128"/>
              </a:rPr>
              <a:t>Continuous variable inspections</a:t>
            </a:r>
          </a:p>
          <a:p>
            <a:pPr fontAlgn="base">
              <a:spcBef>
                <a:spcPct val="0"/>
              </a:spcBef>
              <a:spcAft>
                <a:spcPct val="0"/>
              </a:spcAft>
            </a:pPr>
            <a:r>
              <a:rPr lang="en-US" sz="1400" dirty="0">
                <a:solidFill>
                  <a:srgbClr val="000000"/>
                </a:solidFill>
                <a:latin typeface="Arial" charset="0"/>
                <a:ea typeface="ＭＳ Ｐゴシック" charset="-128"/>
              </a:rPr>
              <a:t>Digitization of inspection data</a:t>
            </a:r>
          </a:p>
        </p:txBody>
      </p:sp>
      <p:sp>
        <p:nvSpPr>
          <p:cNvPr id="17" name="TextBox 16">
            <a:extLst>
              <a:ext uri="{FF2B5EF4-FFF2-40B4-BE49-F238E27FC236}">
                <a16:creationId xmlns:a16="http://schemas.microsoft.com/office/drawing/2014/main" id="{5740EA81-462B-341D-5C24-9FEDB0933592}"/>
              </a:ext>
            </a:extLst>
          </p:cNvPr>
          <p:cNvSpPr txBox="1"/>
          <p:nvPr/>
        </p:nvSpPr>
        <p:spPr>
          <a:xfrm>
            <a:off x="3859390" y="5299966"/>
            <a:ext cx="2104742" cy="307777"/>
          </a:xfrm>
          <a:prstGeom prst="rect">
            <a:avLst/>
          </a:prstGeom>
          <a:noFill/>
        </p:spPr>
        <p:txBody>
          <a:bodyPr wrap="none" rtlCol="0">
            <a:spAutoFit/>
          </a:bodyPr>
          <a:lstStyle/>
          <a:p>
            <a:pPr algn="r" fontAlgn="base">
              <a:spcBef>
                <a:spcPct val="0"/>
              </a:spcBef>
              <a:spcAft>
                <a:spcPct val="0"/>
              </a:spcAft>
            </a:pPr>
            <a:r>
              <a:rPr lang="en-US" sz="1400" dirty="0">
                <a:solidFill>
                  <a:srgbClr val="000000"/>
                </a:solidFill>
                <a:latin typeface="Arial" charset="0"/>
                <a:ea typeface="ＭＳ Ｐゴシック" charset="-128"/>
              </a:rPr>
              <a:t>RFAAP Propellant Lines</a:t>
            </a:r>
          </a:p>
        </p:txBody>
      </p:sp>
      <p:sp>
        <p:nvSpPr>
          <p:cNvPr id="18" name="TextBox 17">
            <a:extLst>
              <a:ext uri="{FF2B5EF4-FFF2-40B4-BE49-F238E27FC236}">
                <a16:creationId xmlns:a16="http://schemas.microsoft.com/office/drawing/2014/main" id="{BB4B1249-E0B1-37AB-EFAF-58A853E4B33C}"/>
              </a:ext>
            </a:extLst>
          </p:cNvPr>
          <p:cNvSpPr txBox="1"/>
          <p:nvPr/>
        </p:nvSpPr>
        <p:spPr>
          <a:xfrm>
            <a:off x="6930893" y="4794889"/>
            <a:ext cx="3523698" cy="523220"/>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ea typeface="ＭＳ Ｐゴシック" charset="-128"/>
              </a:rPr>
              <a:t>Standardized/documented processes</a:t>
            </a:r>
          </a:p>
          <a:p>
            <a:pPr fontAlgn="base">
              <a:spcBef>
                <a:spcPct val="0"/>
              </a:spcBef>
              <a:spcAft>
                <a:spcPct val="0"/>
              </a:spcAft>
            </a:pPr>
            <a:r>
              <a:rPr lang="en-US" sz="1400" dirty="0">
                <a:solidFill>
                  <a:srgbClr val="000000"/>
                </a:solidFill>
                <a:latin typeface="Arial" charset="0"/>
                <a:ea typeface="ＭＳ Ｐゴシック" charset="-128"/>
              </a:rPr>
              <a:t>Automated/instrumented equipment</a:t>
            </a:r>
          </a:p>
        </p:txBody>
      </p:sp>
      <p:sp>
        <p:nvSpPr>
          <p:cNvPr id="19" name="TextBox 18">
            <a:extLst>
              <a:ext uri="{FF2B5EF4-FFF2-40B4-BE49-F238E27FC236}">
                <a16:creationId xmlns:a16="http://schemas.microsoft.com/office/drawing/2014/main" id="{6F83B478-2A59-FE03-4F88-006DC3A11133}"/>
              </a:ext>
            </a:extLst>
          </p:cNvPr>
          <p:cNvSpPr txBox="1"/>
          <p:nvPr/>
        </p:nvSpPr>
        <p:spPr>
          <a:xfrm>
            <a:off x="3878561" y="4956272"/>
            <a:ext cx="2087366" cy="307777"/>
          </a:xfrm>
          <a:prstGeom prst="rect">
            <a:avLst/>
          </a:prstGeom>
          <a:noFill/>
        </p:spPr>
        <p:txBody>
          <a:bodyPr wrap="none" rtlCol="0">
            <a:spAutoFit/>
          </a:bodyPr>
          <a:lstStyle/>
          <a:p>
            <a:pPr algn="r" fontAlgn="base">
              <a:spcBef>
                <a:spcPct val="0"/>
              </a:spcBef>
              <a:spcAft>
                <a:spcPct val="0"/>
              </a:spcAft>
            </a:pPr>
            <a:r>
              <a:rPr lang="en-US" sz="1400" dirty="0">
                <a:solidFill>
                  <a:srgbClr val="000000"/>
                </a:solidFill>
                <a:latin typeface="Arial" charset="0"/>
                <a:ea typeface="ＭＳ Ｐゴシック" charset="-128"/>
              </a:rPr>
              <a:t>HSAAP Explosive Lines</a:t>
            </a:r>
          </a:p>
        </p:txBody>
      </p:sp>
      <p:sp>
        <p:nvSpPr>
          <p:cNvPr id="20" name="TextBox 19">
            <a:extLst>
              <a:ext uri="{FF2B5EF4-FFF2-40B4-BE49-F238E27FC236}">
                <a16:creationId xmlns:a16="http://schemas.microsoft.com/office/drawing/2014/main" id="{FFD6E579-3D6D-F61D-BF74-B355F1AF9430}"/>
              </a:ext>
            </a:extLst>
          </p:cNvPr>
          <p:cNvSpPr txBox="1"/>
          <p:nvPr/>
        </p:nvSpPr>
        <p:spPr>
          <a:xfrm>
            <a:off x="4654158" y="3227290"/>
            <a:ext cx="1309974" cy="523220"/>
          </a:xfrm>
          <a:prstGeom prst="rect">
            <a:avLst/>
          </a:prstGeom>
          <a:noFill/>
        </p:spPr>
        <p:txBody>
          <a:bodyPr wrap="none" rtlCol="0">
            <a:spAutoFit/>
          </a:bodyPr>
          <a:lstStyle/>
          <a:p>
            <a:pPr algn="r" fontAlgn="base">
              <a:spcBef>
                <a:spcPct val="0"/>
              </a:spcBef>
              <a:spcAft>
                <a:spcPct val="0"/>
              </a:spcAft>
            </a:pPr>
            <a:r>
              <a:rPr lang="en-US" sz="1400" dirty="0">
                <a:solidFill>
                  <a:srgbClr val="000000"/>
                </a:solidFill>
                <a:latin typeface="Arial" charset="0"/>
                <a:ea typeface="ＭＳ Ｐゴシック" charset="-128"/>
              </a:rPr>
              <a:t>NC Facility</a:t>
            </a:r>
          </a:p>
          <a:p>
            <a:pPr algn="r" fontAlgn="base">
              <a:spcBef>
                <a:spcPct val="0"/>
              </a:spcBef>
              <a:spcAft>
                <a:spcPct val="0"/>
              </a:spcAft>
            </a:pPr>
            <a:r>
              <a:rPr lang="en-US" sz="1400" dirty="0">
                <a:solidFill>
                  <a:srgbClr val="000000"/>
                </a:solidFill>
                <a:latin typeface="Arial" charset="0"/>
                <a:ea typeface="ＭＳ Ｐゴシック" charset="-128"/>
              </a:rPr>
              <a:t>Steam Facility</a:t>
            </a:r>
          </a:p>
        </p:txBody>
      </p:sp>
      <p:sp>
        <p:nvSpPr>
          <p:cNvPr id="22" name="TextBox 21">
            <a:extLst>
              <a:ext uri="{FF2B5EF4-FFF2-40B4-BE49-F238E27FC236}">
                <a16:creationId xmlns:a16="http://schemas.microsoft.com/office/drawing/2014/main" id="{B50247AD-F815-5E4B-40D5-1D589446A852}"/>
              </a:ext>
            </a:extLst>
          </p:cNvPr>
          <p:cNvSpPr txBox="1"/>
          <p:nvPr/>
        </p:nvSpPr>
        <p:spPr>
          <a:xfrm>
            <a:off x="4667688" y="4158547"/>
            <a:ext cx="1298689" cy="307777"/>
          </a:xfrm>
          <a:prstGeom prst="rect">
            <a:avLst/>
          </a:prstGeom>
          <a:noFill/>
        </p:spPr>
        <p:txBody>
          <a:bodyPr wrap="none" rtlCol="0">
            <a:spAutoFit/>
          </a:bodyPr>
          <a:lstStyle>
            <a:defPPr>
              <a:defRPr lang="en-US"/>
            </a:defPPr>
            <a:lvl1pPr>
              <a:defRPr sz="1800"/>
            </a:lvl1pPr>
          </a:lstStyle>
          <a:p>
            <a:pPr algn="r" fontAlgn="base">
              <a:spcBef>
                <a:spcPct val="0"/>
              </a:spcBef>
              <a:spcAft>
                <a:spcPct val="0"/>
              </a:spcAft>
            </a:pPr>
            <a:r>
              <a:rPr lang="en-US" sz="1400" dirty="0">
                <a:solidFill>
                  <a:srgbClr val="000000"/>
                </a:solidFill>
                <a:latin typeface="Arial" charset="0"/>
                <a:ea typeface="ＭＳ Ｐゴシック" charset="-128"/>
              </a:rPr>
              <a:t>SCAMP Lines</a:t>
            </a:r>
          </a:p>
        </p:txBody>
      </p:sp>
      <p:pic>
        <p:nvPicPr>
          <p:cNvPr id="23" name="Picture 22">
            <a:extLst>
              <a:ext uri="{FF2B5EF4-FFF2-40B4-BE49-F238E27FC236}">
                <a16:creationId xmlns:a16="http://schemas.microsoft.com/office/drawing/2014/main" id="{F6D7DAF1-2D55-749A-680B-5CA9C93C2C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1508" y="2945780"/>
            <a:ext cx="1251411" cy="924956"/>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DA127690-FFEE-474F-8010-18A4FD67DD34}"/>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5137" y="4842463"/>
            <a:ext cx="1011904" cy="749551"/>
          </a:xfrm>
          <a:prstGeom prst="rect">
            <a:avLst/>
          </a:prstGeom>
          <a:noFill/>
          <a:ln>
            <a:noFill/>
          </a:ln>
        </p:spPr>
      </p:pic>
      <p:sp>
        <p:nvSpPr>
          <p:cNvPr id="39" name="TextBox 38">
            <a:extLst>
              <a:ext uri="{FF2B5EF4-FFF2-40B4-BE49-F238E27FC236}">
                <a16:creationId xmlns:a16="http://schemas.microsoft.com/office/drawing/2014/main" id="{A8093EFA-C29A-1792-69B4-C4FA6B50EFD5}"/>
              </a:ext>
            </a:extLst>
          </p:cNvPr>
          <p:cNvSpPr txBox="1"/>
          <p:nvPr/>
        </p:nvSpPr>
        <p:spPr>
          <a:xfrm>
            <a:off x="4369081" y="4439119"/>
            <a:ext cx="1596847" cy="307777"/>
          </a:xfrm>
          <a:prstGeom prst="rect">
            <a:avLst/>
          </a:prstGeom>
          <a:noFill/>
        </p:spPr>
        <p:txBody>
          <a:bodyPr wrap="none" rtlCol="0">
            <a:spAutoFit/>
          </a:bodyPr>
          <a:lstStyle>
            <a:defPPr>
              <a:defRPr lang="en-US"/>
            </a:defPPr>
            <a:lvl1pPr>
              <a:defRPr sz="1800"/>
            </a:lvl1pPr>
          </a:lstStyle>
          <a:p>
            <a:pPr algn="r" fontAlgn="base">
              <a:spcBef>
                <a:spcPct val="0"/>
              </a:spcBef>
              <a:spcAft>
                <a:spcPct val="0"/>
              </a:spcAft>
            </a:pPr>
            <a:r>
              <a:rPr lang="en-US" sz="1400" dirty="0">
                <a:solidFill>
                  <a:srgbClr val="000000"/>
                </a:solidFill>
                <a:latin typeface="Arial" charset="0"/>
                <a:ea typeface="ＭＳ Ｐゴシック" charset="-128"/>
              </a:rPr>
              <a:t>IAAAP M795 Line</a:t>
            </a:r>
          </a:p>
        </p:txBody>
      </p:sp>
      <p:sp>
        <p:nvSpPr>
          <p:cNvPr id="40" name="TextBox 39">
            <a:extLst>
              <a:ext uri="{FF2B5EF4-FFF2-40B4-BE49-F238E27FC236}">
                <a16:creationId xmlns:a16="http://schemas.microsoft.com/office/drawing/2014/main" id="{723A390B-CB5E-9620-F635-AA07D8FDDD28}"/>
              </a:ext>
            </a:extLst>
          </p:cNvPr>
          <p:cNvSpPr txBox="1"/>
          <p:nvPr/>
        </p:nvSpPr>
        <p:spPr>
          <a:xfrm>
            <a:off x="4332091" y="2009846"/>
            <a:ext cx="1707519" cy="738664"/>
          </a:xfrm>
          <a:prstGeom prst="rect">
            <a:avLst/>
          </a:prstGeom>
          <a:noFill/>
        </p:spPr>
        <p:txBody>
          <a:bodyPr wrap="none" rtlCol="0">
            <a:spAutoFit/>
          </a:bodyPr>
          <a:lstStyle/>
          <a:p>
            <a:pPr algn="r" fontAlgn="base">
              <a:spcBef>
                <a:spcPct val="0"/>
              </a:spcBef>
              <a:spcAft>
                <a:spcPct val="0"/>
              </a:spcAft>
            </a:pPr>
            <a:r>
              <a:rPr lang="en-US" sz="1400" i="1" dirty="0">
                <a:solidFill>
                  <a:srgbClr val="FF0000"/>
                </a:solidFill>
                <a:latin typeface="Arial" charset="0"/>
                <a:ea typeface="ＭＳ Ｐゴシック" charset="-128"/>
              </a:rPr>
              <a:t>LRPA-PF*</a:t>
            </a:r>
          </a:p>
          <a:p>
            <a:pPr algn="r" fontAlgn="base">
              <a:spcBef>
                <a:spcPct val="0"/>
              </a:spcBef>
              <a:spcAft>
                <a:spcPct val="0"/>
              </a:spcAft>
            </a:pPr>
            <a:r>
              <a:rPr lang="en-US" sz="1400" i="1" dirty="0">
                <a:solidFill>
                  <a:srgbClr val="FF0000"/>
                </a:solidFill>
                <a:latin typeface="Arial" charset="0"/>
                <a:ea typeface="ＭＳ Ｐゴシック" charset="-128"/>
              </a:rPr>
              <a:t>NGFOA*</a:t>
            </a:r>
          </a:p>
          <a:p>
            <a:pPr algn="r" fontAlgn="base">
              <a:spcBef>
                <a:spcPct val="0"/>
              </a:spcBef>
              <a:spcAft>
                <a:spcPct val="0"/>
              </a:spcAft>
            </a:pPr>
            <a:r>
              <a:rPr lang="en-US" sz="1400" i="1" dirty="0">
                <a:solidFill>
                  <a:srgbClr val="FF0000"/>
                </a:solidFill>
                <a:latin typeface="Arial" charset="0"/>
                <a:ea typeface="ＭＳ Ｐゴシック" charset="-128"/>
              </a:rPr>
              <a:t>Scranton Upgrade*</a:t>
            </a:r>
          </a:p>
        </p:txBody>
      </p:sp>
      <p:pic>
        <p:nvPicPr>
          <p:cNvPr id="41" name="Picture 40">
            <a:extLst>
              <a:ext uri="{FF2B5EF4-FFF2-40B4-BE49-F238E27FC236}">
                <a16:creationId xmlns:a16="http://schemas.microsoft.com/office/drawing/2014/main" id="{42C2E739-F8DB-E7E8-A8A8-6EACBA2913BF}"/>
              </a:ext>
            </a:extLst>
          </p:cNvPr>
          <p:cNvPicPr>
            <a:picLocks noChangeAspect="1"/>
          </p:cNvPicPr>
          <p:nvPr/>
        </p:nvPicPr>
        <p:blipFill rotWithShape="1">
          <a:blip r:embed="rId5"/>
          <a:srcRect l="52374" t="6086" r="2553" b="54630"/>
          <a:stretch/>
        </p:blipFill>
        <p:spPr>
          <a:xfrm>
            <a:off x="2655859" y="5686772"/>
            <a:ext cx="1325238" cy="773710"/>
          </a:xfrm>
          <a:prstGeom prst="rect">
            <a:avLst/>
          </a:prstGeom>
        </p:spPr>
      </p:pic>
      <p:sp>
        <p:nvSpPr>
          <p:cNvPr id="42" name="TextBox 41">
            <a:extLst>
              <a:ext uri="{FF2B5EF4-FFF2-40B4-BE49-F238E27FC236}">
                <a16:creationId xmlns:a16="http://schemas.microsoft.com/office/drawing/2014/main" id="{1F7A50AB-F4AC-2486-B82D-5682B4374026}"/>
              </a:ext>
            </a:extLst>
          </p:cNvPr>
          <p:cNvSpPr txBox="1"/>
          <p:nvPr/>
        </p:nvSpPr>
        <p:spPr>
          <a:xfrm>
            <a:off x="6971357" y="4096113"/>
            <a:ext cx="3482998" cy="523220"/>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ea typeface="ＭＳ Ｐゴシック" charset="-128"/>
              </a:rPr>
              <a:t>Digitized process controls and data capture</a:t>
            </a:r>
          </a:p>
        </p:txBody>
      </p:sp>
      <p:sp>
        <p:nvSpPr>
          <p:cNvPr id="43" name="TextBox 42">
            <a:extLst>
              <a:ext uri="{FF2B5EF4-FFF2-40B4-BE49-F238E27FC236}">
                <a16:creationId xmlns:a16="http://schemas.microsoft.com/office/drawing/2014/main" id="{13916A57-C8C3-734A-5B27-4F43046D5B78}"/>
              </a:ext>
            </a:extLst>
          </p:cNvPr>
          <p:cNvSpPr txBox="1"/>
          <p:nvPr/>
        </p:nvSpPr>
        <p:spPr>
          <a:xfrm>
            <a:off x="7018947" y="3238981"/>
            <a:ext cx="3523698" cy="523220"/>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ea typeface="ＭＳ Ｐゴシック" charset="-128"/>
              </a:rPr>
              <a:t>Integration of process and product data for advanced analytics</a:t>
            </a:r>
          </a:p>
        </p:txBody>
      </p:sp>
      <p:sp>
        <p:nvSpPr>
          <p:cNvPr id="44" name="TextBox 43">
            <a:extLst>
              <a:ext uri="{FF2B5EF4-FFF2-40B4-BE49-F238E27FC236}">
                <a16:creationId xmlns:a16="http://schemas.microsoft.com/office/drawing/2014/main" id="{ECF5B3A8-5E20-FB80-B32D-452F7F60107A}"/>
              </a:ext>
            </a:extLst>
          </p:cNvPr>
          <p:cNvSpPr txBox="1"/>
          <p:nvPr/>
        </p:nvSpPr>
        <p:spPr>
          <a:xfrm>
            <a:off x="7018946" y="2353540"/>
            <a:ext cx="3523698" cy="523220"/>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ea typeface="ＭＳ Ｐゴシック" charset="-128"/>
              </a:rPr>
              <a:t>Integration with engineering and sustainment tools and models</a:t>
            </a:r>
          </a:p>
        </p:txBody>
      </p:sp>
      <p:pic>
        <p:nvPicPr>
          <p:cNvPr id="45" name="Picture 44">
            <a:extLst>
              <a:ext uri="{FF2B5EF4-FFF2-40B4-BE49-F238E27FC236}">
                <a16:creationId xmlns:a16="http://schemas.microsoft.com/office/drawing/2014/main" id="{F85C1B98-8485-F072-D7B2-E08E03027D8A}"/>
              </a:ext>
            </a:extLst>
          </p:cNvPr>
          <p:cNvPicPr>
            <a:picLocks noChangeAspect="1"/>
          </p:cNvPicPr>
          <p:nvPr/>
        </p:nvPicPr>
        <p:blipFill>
          <a:blip r:embed="rId6"/>
          <a:stretch>
            <a:fillRect/>
          </a:stretch>
        </p:blipFill>
        <p:spPr>
          <a:xfrm>
            <a:off x="2729267" y="3983996"/>
            <a:ext cx="1130789" cy="735013"/>
          </a:xfrm>
          <a:prstGeom prst="rect">
            <a:avLst/>
          </a:prstGeom>
        </p:spPr>
      </p:pic>
      <p:sp>
        <p:nvSpPr>
          <p:cNvPr id="12" name="TextBox 11">
            <a:extLst>
              <a:ext uri="{FF2B5EF4-FFF2-40B4-BE49-F238E27FC236}">
                <a16:creationId xmlns:a16="http://schemas.microsoft.com/office/drawing/2014/main" id="{21C747F5-7274-932A-DCDF-817CEE1DC4EF}"/>
              </a:ext>
            </a:extLst>
          </p:cNvPr>
          <p:cNvSpPr txBox="1"/>
          <p:nvPr/>
        </p:nvSpPr>
        <p:spPr>
          <a:xfrm>
            <a:off x="9224514" y="6628090"/>
            <a:ext cx="966931" cy="276999"/>
          </a:xfrm>
          <a:prstGeom prst="rect">
            <a:avLst/>
          </a:prstGeom>
          <a:noFill/>
        </p:spPr>
        <p:txBody>
          <a:bodyPr wrap="none" rtlCol="0">
            <a:spAutoFit/>
          </a:bodyPr>
          <a:lstStyle/>
          <a:p>
            <a:pPr fontAlgn="base">
              <a:spcBef>
                <a:spcPct val="0"/>
              </a:spcBef>
              <a:spcAft>
                <a:spcPct val="0"/>
              </a:spcAft>
            </a:pPr>
            <a:r>
              <a:rPr lang="en-US" sz="1200" dirty="0">
                <a:solidFill>
                  <a:srgbClr val="FF0000"/>
                </a:solidFill>
                <a:latin typeface="Arial" charset="0"/>
                <a:ea typeface="ＭＳ Ｐゴシック" charset="-128"/>
              </a:rPr>
              <a:t>*goal levels</a:t>
            </a:r>
          </a:p>
        </p:txBody>
      </p:sp>
      <p:pic>
        <p:nvPicPr>
          <p:cNvPr id="21" name="Picture 20">
            <a:extLst>
              <a:ext uri="{FF2B5EF4-FFF2-40B4-BE49-F238E27FC236}">
                <a16:creationId xmlns:a16="http://schemas.microsoft.com/office/drawing/2014/main" id="{C29ECB0F-860D-10B6-CAD8-AADB7FE69146}"/>
              </a:ext>
            </a:extLst>
          </p:cNvPr>
          <p:cNvPicPr>
            <a:picLocks noChangeAspect="1"/>
          </p:cNvPicPr>
          <p:nvPr/>
        </p:nvPicPr>
        <p:blipFill>
          <a:blip r:embed="rId7"/>
          <a:stretch>
            <a:fillRect/>
          </a:stretch>
        </p:blipFill>
        <p:spPr>
          <a:xfrm>
            <a:off x="1643284" y="5633130"/>
            <a:ext cx="708549" cy="880994"/>
          </a:xfrm>
          <a:prstGeom prst="rect">
            <a:avLst/>
          </a:prstGeom>
        </p:spPr>
      </p:pic>
      <p:pic>
        <p:nvPicPr>
          <p:cNvPr id="24" name="Picture 23">
            <a:extLst>
              <a:ext uri="{FF2B5EF4-FFF2-40B4-BE49-F238E27FC236}">
                <a16:creationId xmlns:a16="http://schemas.microsoft.com/office/drawing/2014/main" id="{996AF803-9215-98CA-7CCD-5C37493C5521}"/>
              </a:ext>
            </a:extLst>
          </p:cNvPr>
          <p:cNvPicPr>
            <a:picLocks noChangeAspect="1"/>
          </p:cNvPicPr>
          <p:nvPr/>
        </p:nvPicPr>
        <p:blipFill>
          <a:blip r:embed="rId2"/>
          <a:stretch>
            <a:fillRect/>
          </a:stretch>
        </p:blipFill>
        <p:spPr>
          <a:xfrm>
            <a:off x="1634732" y="4738777"/>
            <a:ext cx="710284" cy="835897"/>
          </a:xfrm>
          <a:prstGeom prst="rect">
            <a:avLst/>
          </a:prstGeom>
        </p:spPr>
      </p:pic>
      <p:sp>
        <p:nvSpPr>
          <p:cNvPr id="25" name="TextBox 24">
            <a:extLst>
              <a:ext uri="{FF2B5EF4-FFF2-40B4-BE49-F238E27FC236}">
                <a16:creationId xmlns:a16="http://schemas.microsoft.com/office/drawing/2014/main" id="{C19E568C-C3A7-20F3-3A3E-7CD86DB47801}"/>
              </a:ext>
            </a:extLst>
          </p:cNvPr>
          <p:cNvSpPr txBox="1"/>
          <p:nvPr/>
        </p:nvSpPr>
        <p:spPr>
          <a:xfrm>
            <a:off x="1667783" y="5730672"/>
            <a:ext cx="665567" cy="261610"/>
          </a:xfrm>
          <a:prstGeom prst="rect">
            <a:avLst/>
          </a:prstGeom>
          <a:noFill/>
        </p:spPr>
        <p:txBody>
          <a:bodyPr wrap="none" rtlCol="0">
            <a:spAutoFit/>
          </a:bodyPr>
          <a:lstStyle/>
          <a:p>
            <a:pPr fontAlgn="base">
              <a:spcBef>
                <a:spcPct val="0"/>
              </a:spcBef>
              <a:spcAft>
                <a:spcPct val="0"/>
              </a:spcAft>
            </a:pPr>
            <a:r>
              <a:rPr lang="en-US" sz="1050" i="1" u="sng" dirty="0">
                <a:solidFill>
                  <a:srgbClr val="000000"/>
                </a:solidFill>
                <a:latin typeface="Arial" charset="0"/>
                <a:ea typeface="ＭＳ Ｐゴシック" charset="-128"/>
              </a:rPr>
              <a:t>SCAAP</a:t>
            </a:r>
          </a:p>
        </p:txBody>
      </p:sp>
      <p:sp>
        <p:nvSpPr>
          <p:cNvPr id="26" name="TextBox 25">
            <a:extLst>
              <a:ext uri="{FF2B5EF4-FFF2-40B4-BE49-F238E27FC236}">
                <a16:creationId xmlns:a16="http://schemas.microsoft.com/office/drawing/2014/main" id="{B4693EFB-BCE6-5278-2E00-82B185254BD9}"/>
              </a:ext>
            </a:extLst>
          </p:cNvPr>
          <p:cNvSpPr txBox="1"/>
          <p:nvPr/>
        </p:nvSpPr>
        <p:spPr>
          <a:xfrm>
            <a:off x="1659232" y="4772348"/>
            <a:ext cx="627095" cy="253916"/>
          </a:xfrm>
          <a:prstGeom prst="rect">
            <a:avLst/>
          </a:prstGeom>
          <a:noFill/>
        </p:spPr>
        <p:txBody>
          <a:bodyPr wrap="none" rtlCol="0">
            <a:spAutoFit/>
          </a:bodyPr>
          <a:lstStyle/>
          <a:p>
            <a:pPr fontAlgn="base">
              <a:spcBef>
                <a:spcPct val="0"/>
              </a:spcBef>
              <a:spcAft>
                <a:spcPct val="0"/>
              </a:spcAft>
            </a:pPr>
            <a:r>
              <a:rPr lang="en-US" sz="1050" i="1" u="sng" dirty="0">
                <a:solidFill>
                  <a:srgbClr val="000000"/>
                </a:solidFill>
                <a:latin typeface="Arial" charset="0"/>
                <a:ea typeface="ＭＳ Ｐゴシック" charset="-128"/>
              </a:rPr>
              <a:t>LCAAP</a:t>
            </a:r>
          </a:p>
        </p:txBody>
      </p:sp>
      <p:sp>
        <p:nvSpPr>
          <p:cNvPr id="28" name="TextBox 27">
            <a:extLst>
              <a:ext uri="{FF2B5EF4-FFF2-40B4-BE49-F238E27FC236}">
                <a16:creationId xmlns:a16="http://schemas.microsoft.com/office/drawing/2014/main" id="{D64E8179-5558-445C-7EEF-A94405132759}"/>
              </a:ext>
            </a:extLst>
          </p:cNvPr>
          <p:cNvSpPr txBox="1"/>
          <p:nvPr/>
        </p:nvSpPr>
        <p:spPr>
          <a:xfrm>
            <a:off x="1667782" y="3936450"/>
            <a:ext cx="580608" cy="253916"/>
          </a:xfrm>
          <a:prstGeom prst="rect">
            <a:avLst/>
          </a:prstGeom>
          <a:noFill/>
        </p:spPr>
        <p:txBody>
          <a:bodyPr wrap="none" rtlCol="0">
            <a:spAutoFit/>
          </a:bodyPr>
          <a:lstStyle/>
          <a:p>
            <a:pPr fontAlgn="base">
              <a:spcBef>
                <a:spcPct val="0"/>
              </a:spcBef>
              <a:spcAft>
                <a:spcPct val="0"/>
              </a:spcAft>
            </a:pPr>
            <a:r>
              <a:rPr lang="en-US" sz="1050" i="1" u="sng" dirty="0">
                <a:solidFill>
                  <a:srgbClr val="000000"/>
                </a:solidFill>
                <a:latin typeface="Arial" charset="0"/>
                <a:ea typeface="ＭＳ Ｐゴシック" charset="-128"/>
              </a:rPr>
              <a:t>IAAAP</a:t>
            </a:r>
          </a:p>
        </p:txBody>
      </p:sp>
      <p:pic>
        <p:nvPicPr>
          <p:cNvPr id="29" name="Picture 28">
            <a:extLst>
              <a:ext uri="{FF2B5EF4-FFF2-40B4-BE49-F238E27FC236}">
                <a16:creationId xmlns:a16="http://schemas.microsoft.com/office/drawing/2014/main" id="{73944742-E80C-0BF0-0410-4BDBBB42226F}"/>
              </a:ext>
            </a:extLst>
          </p:cNvPr>
          <p:cNvPicPr>
            <a:picLocks noChangeAspect="1"/>
          </p:cNvPicPr>
          <p:nvPr/>
        </p:nvPicPr>
        <p:blipFill>
          <a:blip r:embed="rId8"/>
          <a:stretch>
            <a:fillRect/>
          </a:stretch>
        </p:blipFill>
        <p:spPr>
          <a:xfrm>
            <a:off x="1641548" y="2656174"/>
            <a:ext cx="710284" cy="990468"/>
          </a:xfrm>
          <a:prstGeom prst="rect">
            <a:avLst/>
          </a:prstGeom>
        </p:spPr>
      </p:pic>
      <p:sp>
        <p:nvSpPr>
          <p:cNvPr id="30" name="TextBox 29">
            <a:extLst>
              <a:ext uri="{FF2B5EF4-FFF2-40B4-BE49-F238E27FC236}">
                <a16:creationId xmlns:a16="http://schemas.microsoft.com/office/drawing/2014/main" id="{8D80F37D-6A4C-243E-2232-5F139F5C9A51}"/>
              </a:ext>
            </a:extLst>
          </p:cNvPr>
          <p:cNvSpPr txBox="1"/>
          <p:nvPr/>
        </p:nvSpPr>
        <p:spPr>
          <a:xfrm>
            <a:off x="1641549" y="2920280"/>
            <a:ext cx="633507" cy="253916"/>
          </a:xfrm>
          <a:prstGeom prst="rect">
            <a:avLst/>
          </a:prstGeom>
          <a:noFill/>
        </p:spPr>
        <p:txBody>
          <a:bodyPr wrap="none" rtlCol="0">
            <a:spAutoFit/>
          </a:bodyPr>
          <a:lstStyle/>
          <a:p>
            <a:pPr fontAlgn="base">
              <a:spcBef>
                <a:spcPct val="0"/>
              </a:spcBef>
              <a:spcAft>
                <a:spcPct val="0"/>
              </a:spcAft>
            </a:pPr>
            <a:r>
              <a:rPr lang="en-US" sz="1050" i="1" u="sng" dirty="0">
                <a:solidFill>
                  <a:srgbClr val="000000"/>
                </a:solidFill>
                <a:latin typeface="Arial" charset="0"/>
                <a:ea typeface="ＭＳ Ｐゴシック" charset="-128"/>
              </a:rPr>
              <a:t>RFAAP</a:t>
            </a:r>
          </a:p>
        </p:txBody>
      </p:sp>
      <p:pic>
        <p:nvPicPr>
          <p:cNvPr id="32" name="Picture 31">
            <a:extLst>
              <a:ext uri="{FF2B5EF4-FFF2-40B4-BE49-F238E27FC236}">
                <a16:creationId xmlns:a16="http://schemas.microsoft.com/office/drawing/2014/main" id="{C8C5CD23-8594-BF02-8704-E2477217B32C}"/>
              </a:ext>
            </a:extLst>
          </p:cNvPr>
          <p:cNvPicPr>
            <a:picLocks noChangeAspect="1"/>
          </p:cNvPicPr>
          <p:nvPr/>
        </p:nvPicPr>
        <p:blipFill>
          <a:blip r:embed="rId9"/>
          <a:stretch>
            <a:fillRect/>
          </a:stretch>
        </p:blipFill>
        <p:spPr>
          <a:xfrm>
            <a:off x="1630564" y="1705324"/>
            <a:ext cx="721268" cy="884673"/>
          </a:xfrm>
          <a:prstGeom prst="rect">
            <a:avLst/>
          </a:prstGeom>
        </p:spPr>
      </p:pic>
      <p:sp>
        <p:nvSpPr>
          <p:cNvPr id="34" name="TextBox 33">
            <a:extLst>
              <a:ext uri="{FF2B5EF4-FFF2-40B4-BE49-F238E27FC236}">
                <a16:creationId xmlns:a16="http://schemas.microsoft.com/office/drawing/2014/main" id="{F5930D9B-632A-F713-B2D8-078521251F34}"/>
              </a:ext>
            </a:extLst>
          </p:cNvPr>
          <p:cNvSpPr txBox="1"/>
          <p:nvPr/>
        </p:nvSpPr>
        <p:spPr>
          <a:xfrm>
            <a:off x="1630564" y="1993339"/>
            <a:ext cx="641522" cy="253916"/>
          </a:xfrm>
          <a:prstGeom prst="rect">
            <a:avLst/>
          </a:prstGeom>
          <a:noFill/>
        </p:spPr>
        <p:txBody>
          <a:bodyPr wrap="none" rtlCol="0">
            <a:spAutoFit/>
          </a:bodyPr>
          <a:lstStyle/>
          <a:p>
            <a:pPr fontAlgn="base">
              <a:spcBef>
                <a:spcPct val="0"/>
              </a:spcBef>
              <a:spcAft>
                <a:spcPct val="0"/>
              </a:spcAft>
            </a:pPr>
            <a:r>
              <a:rPr lang="en-US" sz="1050" i="1" u="sng" dirty="0">
                <a:solidFill>
                  <a:srgbClr val="000000"/>
                </a:solidFill>
                <a:latin typeface="Arial" charset="0"/>
                <a:ea typeface="ＭＳ Ｐゴシック" charset="-128"/>
              </a:rPr>
              <a:t>HSAAP</a:t>
            </a:r>
          </a:p>
        </p:txBody>
      </p:sp>
    </p:spTree>
    <p:extLst>
      <p:ext uri="{BB962C8B-B14F-4D97-AF65-F5344CB8AC3E}">
        <p14:creationId xmlns:p14="http://schemas.microsoft.com/office/powerpoint/2010/main" val="418043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Incremental Growth Strategy</a:t>
            </a:r>
          </a:p>
        </p:txBody>
      </p:sp>
      <p:sp>
        <p:nvSpPr>
          <p:cNvPr id="11" name="Content Placeholder 10"/>
          <p:cNvSpPr>
            <a:spLocks noGrp="1"/>
          </p:cNvSpPr>
          <p:nvPr>
            <p:ph idx="1"/>
          </p:nvPr>
        </p:nvSpPr>
        <p:spPr>
          <a:xfrm>
            <a:off x="1749749" y="1213934"/>
            <a:ext cx="5739787" cy="4572000"/>
          </a:xfrm>
          <a:ln>
            <a:noFill/>
          </a:ln>
        </p:spPr>
        <p:txBody>
          <a:bodyPr/>
          <a:lstStyle/>
          <a:p>
            <a:r>
              <a:rPr lang="en-US" dirty="0"/>
              <a:t>Increment 1 (Initial Digital Thread and Twin):</a:t>
            </a:r>
          </a:p>
          <a:p>
            <a:pPr lvl="1"/>
            <a:r>
              <a:rPr lang="en-US" dirty="0"/>
              <a:t>Establish single 3D TDP format and </a:t>
            </a:r>
            <a:r>
              <a:rPr lang="en-US" u="sng" dirty="0"/>
              <a:t>single (federated) repository to form ASOT </a:t>
            </a:r>
            <a:endParaRPr lang="en-US" dirty="0"/>
          </a:p>
          <a:p>
            <a:pPr lvl="1"/>
            <a:r>
              <a:rPr lang="en-US" dirty="0"/>
              <a:t>Integrate systems models, requirements to provide </a:t>
            </a:r>
            <a:r>
              <a:rPr lang="en-US" u="sng" dirty="0"/>
              <a:t>functional context </a:t>
            </a:r>
            <a:r>
              <a:rPr lang="en-US" dirty="0"/>
              <a:t>Integrate physics models to establish </a:t>
            </a:r>
            <a:r>
              <a:rPr lang="en-US" u="sng" dirty="0"/>
              <a:t>engineering linkage to system performance</a:t>
            </a:r>
            <a:r>
              <a:rPr lang="en-US" dirty="0"/>
              <a:t> </a:t>
            </a:r>
          </a:p>
          <a:p>
            <a:pPr lvl="1"/>
            <a:r>
              <a:rPr lang="en-US" dirty="0"/>
              <a:t>Integrate manufacturing tools to </a:t>
            </a:r>
            <a:r>
              <a:rPr lang="en-US" u="sng" dirty="0"/>
              <a:t>facilitate prototyping </a:t>
            </a:r>
            <a:r>
              <a:rPr lang="en-US" dirty="0"/>
              <a:t>and transition to production</a:t>
            </a:r>
          </a:p>
          <a:p>
            <a:pPr lvl="1"/>
            <a:r>
              <a:rPr lang="en-US" dirty="0"/>
              <a:t>Integrate inspection data to increase fidelity of to </a:t>
            </a:r>
            <a:r>
              <a:rPr lang="en-US" u="sng" dirty="0"/>
              <a:t>as-built digital twin</a:t>
            </a:r>
          </a:p>
          <a:p>
            <a:r>
              <a:rPr lang="en-US" dirty="0"/>
              <a:t>Increment 2 (Extended Thread and Twin):</a:t>
            </a:r>
          </a:p>
          <a:p>
            <a:pPr lvl="1"/>
            <a:r>
              <a:rPr lang="en-US" dirty="0"/>
              <a:t>Integrate T&amp;E data to </a:t>
            </a:r>
            <a:r>
              <a:rPr lang="en-US" u="sng" dirty="0"/>
              <a:t>train and validate models</a:t>
            </a:r>
          </a:p>
          <a:p>
            <a:pPr lvl="1"/>
            <a:r>
              <a:rPr lang="en-US" dirty="0"/>
              <a:t>Integrate operational models to establish </a:t>
            </a:r>
            <a:r>
              <a:rPr lang="en-US" u="sng" dirty="0"/>
              <a:t>linkage to military utility</a:t>
            </a:r>
          </a:p>
          <a:p>
            <a:pPr lvl="1"/>
            <a:r>
              <a:rPr lang="en-US" dirty="0"/>
              <a:t>Integrate decision analytics to </a:t>
            </a:r>
            <a:r>
              <a:rPr lang="en-US" u="sng" dirty="0"/>
              <a:t>enable better decision making</a:t>
            </a:r>
          </a:p>
          <a:p>
            <a:pPr lvl="1"/>
            <a:r>
              <a:rPr lang="en-US" dirty="0"/>
              <a:t>Integrate experimentation laboratories to </a:t>
            </a:r>
            <a:r>
              <a:rPr lang="en-US" u="sng" dirty="0"/>
              <a:t>enable virtual constructive capabilities</a:t>
            </a:r>
          </a:p>
          <a:p>
            <a:r>
              <a:rPr lang="en-US" dirty="0"/>
              <a:t>Increment 3 (Digital Sustainment)</a:t>
            </a:r>
          </a:p>
          <a:p>
            <a:pPr lvl="1"/>
            <a:r>
              <a:rPr lang="en-US" dirty="0"/>
              <a:t>Integrate ILS tools to more </a:t>
            </a:r>
            <a:r>
              <a:rPr lang="en-US" u="sng" dirty="0"/>
              <a:t>efficiently create/update log products</a:t>
            </a:r>
          </a:p>
          <a:p>
            <a:pPr lvl="1"/>
            <a:r>
              <a:rPr lang="en-US" dirty="0"/>
              <a:t>Integrate PSM tools for </a:t>
            </a:r>
            <a:r>
              <a:rPr lang="en-US" u="sng" dirty="0"/>
              <a:t>optimized sustainment</a:t>
            </a:r>
          </a:p>
          <a:p>
            <a:pPr lvl="1"/>
            <a:r>
              <a:rPr lang="en-US" dirty="0"/>
              <a:t>Integrate system telemetry/diagnostics data to </a:t>
            </a:r>
            <a:r>
              <a:rPr lang="en-US" u="sng" dirty="0"/>
              <a:t>realize true RCM/CBM</a:t>
            </a:r>
            <a:endParaRPr lang="en-US" dirty="0"/>
          </a:p>
        </p:txBody>
      </p:sp>
      <p:grpSp>
        <p:nvGrpSpPr>
          <p:cNvPr id="14" name="Group 5"/>
          <p:cNvGrpSpPr>
            <a:grpSpLocks/>
          </p:cNvGrpSpPr>
          <p:nvPr/>
        </p:nvGrpSpPr>
        <p:grpSpPr bwMode="auto">
          <a:xfrm>
            <a:off x="2561935" y="5646638"/>
            <a:ext cx="419100" cy="408877"/>
            <a:chOff x="2007031" y="1077132"/>
            <a:chExt cx="418454" cy="480718"/>
          </a:xfrm>
        </p:grpSpPr>
        <p:sp>
          <p:nvSpPr>
            <p:cNvPr id="15" name="Isosceles Triangle 14"/>
            <p:cNvSpPr/>
            <p:nvPr/>
          </p:nvSpPr>
          <p:spPr>
            <a:xfrm>
              <a:off x="2007031" y="1077132"/>
              <a:ext cx="418454" cy="371387"/>
            </a:xfrm>
            <a:prstGeom prst="triangle">
              <a:avLst/>
            </a:prstGeom>
            <a:noFill/>
            <a:ln w="25400" cap="flat" cmpd="sng" algn="ctr">
              <a:solidFill>
                <a:srgbClr val="000000"/>
              </a:solidFill>
              <a:prstDash val="solid"/>
            </a:ln>
            <a:effectLst/>
          </p:spPr>
          <p:txBody>
            <a:bodyPr anchor="ctr"/>
            <a:lstStyle/>
            <a:p>
              <a:pPr algn="ctr">
                <a:defRPr/>
              </a:pPr>
              <a:endParaRPr lang="en-US" kern="0">
                <a:solidFill>
                  <a:prstClr val="white"/>
                </a:solidFill>
                <a:latin typeface="Arial"/>
                <a:ea typeface="ＭＳ Ｐゴシック" charset="-128"/>
              </a:endParaRPr>
            </a:p>
          </p:txBody>
        </p:sp>
        <p:sp>
          <p:nvSpPr>
            <p:cNvPr id="16" name="TextBox 4"/>
            <p:cNvSpPr txBox="1">
              <a:spLocks noChangeArrowheads="1"/>
            </p:cNvSpPr>
            <p:nvPr/>
          </p:nvSpPr>
          <p:spPr bwMode="auto">
            <a:xfrm>
              <a:off x="2053525" y="1123625"/>
              <a:ext cx="201478" cy="434225"/>
            </a:xfrm>
            <a:prstGeom prst="rect">
              <a:avLst/>
            </a:prstGeom>
            <a:noFill/>
            <a:ln w="9525">
              <a:noFill/>
              <a:miter lim="800000"/>
              <a:headEnd/>
              <a:tailEnd/>
            </a:ln>
          </p:spPr>
          <p:txBody>
            <a:bodyPr>
              <a:spAutoFit/>
            </a:bodyPr>
            <a:lstStyle/>
            <a:p>
              <a:pPr>
                <a:defRPr/>
              </a:pPr>
              <a:r>
                <a:rPr lang="en-US" kern="0" dirty="0">
                  <a:solidFill>
                    <a:srgbClr val="000000"/>
                  </a:solidFill>
                  <a:latin typeface="Arial" charset="0"/>
                  <a:ea typeface="ＭＳ Ｐゴシック" charset="-128"/>
                  <a:cs typeface="Arial" charset="0"/>
                </a:rPr>
                <a:t>A</a:t>
              </a:r>
            </a:p>
          </p:txBody>
        </p:sp>
      </p:grpSp>
      <p:grpSp>
        <p:nvGrpSpPr>
          <p:cNvPr id="17" name="Group 6"/>
          <p:cNvGrpSpPr>
            <a:grpSpLocks/>
          </p:cNvGrpSpPr>
          <p:nvPr/>
        </p:nvGrpSpPr>
        <p:grpSpPr bwMode="auto">
          <a:xfrm>
            <a:off x="7070435" y="5601591"/>
            <a:ext cx="419100" cy="413027"/>
            <a:chOff x="2007031" y="1077132"/>
            <a:chExt cx="418454" cy="439488"/>
          </a:xfrm>
        </p:grpSpPr>
        <p:sp>
          <p:nvSpPr>
            <p:cNvPr id="18" name="Isosceles Triangle 17"/>
            <p:cNvSpPr/>
            <p:nvPr/>
          </p:nvSpPr>
          <p:spPr>
            <a:xfrm>
              <a:off x="2007031" y="1077132"/>
              <a:ext cx="418454" cy="371387"/>
            </a:xfrm>
            <a:prstGeom prst="triangle">
              <a:avLst/>
            </a:prstGeom>
            <a:noFill/>
            <a:ln w="25400" cap="flat" cmpd="sng" algn="ctr">
              <a:solidFill>
                <a:srgbClr val="000000"/>
              </a:solidFill>
              <a:prstDash val="solid"/>
            </a:ln>
            <a:effectLst/>
          </p:spPr>
          <p:txBody>
            <a:bodyPr anchor="ctr"/>
            <a:lstStyle/>
            <a:p>
              <a:pPr algn="ctr">
                <a:defRPr/>
              </a:pPr>
              <a:endParaRPr lang="en-US" kern="0">
                <a:solidFill>
                  <a:prstClr val="white"/>
                </a:solidFill>
                <a:latin typeface="Arial"/>
                <a:ea typeface="ＭＳ Ｐゴシック" charset="-128"/>
              </a:endParaRPr>
            </a:p>
          </p:txBody>
        </p:sp>
        <p:sp>
          <p:nvSpPr>
            <p:cNvPr id="19" name="TextBox 8"/>
            <p:cNvSpPr txBox="1">
              <a:spLocks noChangeArrowheads="1"/>
            </p:cNvSpPr>
            <p:nvPr/>
          </p:nvSpPr>
          <p:spPr bwMode="auto">
            <a:xfrm>
              <a:off x="2053525" y="1123627"/>
              <a:ext cx="201478" cy="392993"/>
            </a:xfrm>
            <a:prstGeom prst="rect">
              <a:avLst/>
            </a:prstGeom>
            <a:noFill/>
            <a:ln w="9525">
              <a:noFill/>
              <a:miter lim="800000"/>
              <a:headEnd/>
              <a:tailEnd/>
            </a:ln>
          </p:spPr>
          <p:txBody>
            <a:bodyPr>
              <a:spAutoFit/>
            </a:bodyPr>
            <a:lstStyle/>
            <a:p>
              <a:pPr>
                <a:defRPr/>
              </a:pPr>
              <a:r>
                <a:rPr lang="en-US" kern="0" dirty="0">
                  <a:solidFill>
                    <a:srgbClr val="000000"/>
                  </a:solidFill>
                  <a:latin typeface="Arial" charset="0"/>
                  <a:ea typeface="ＭＳ Ｐゴシック" charset="-128"/>
                  <a:cs typeface="Arial" charset="0"/>
                </a:rPr>
                <a:t>C</a:t>
              </a:r>
            </a:p>
          </p:txBody>
        </p:sp>
      </p:grpSp>
      <p:grpSp>
        <p:nvGrpSpPr>
          <p:cNvPr id="20" name="Group 9"/>
          <p:cNvGrpSpPr>
            <a:grpSpLocks/>
          </p:cNvGrpSpPr>
          <p:nvPr/>
        </p:nvGrpSpPr>
        <p:grpSpPr bwMode="auto">
          <a:xfrm>
            <a:off x="4151023" y="5601593"/>
            <a:ext cx="417512" cy="413383"/>
            <a:chOff x="2007031" y="1077132"/>
            <a:chExt cx="418454" cy="436321"/>
          </a:xfrm>
        </p:grpSpPr>
        <p:sp>
          <p:nvSpPr>
            <p:cNvPr id="21" name="Isosceles Triangle 20"/>
            <p:cNvSpPr/>
            <p:nvPr/>
          </p:nvSpPr>
          <p:spPr>
            <a:xfrm>
              <a:off x="2007031" y="1077132"/>
              <a:ext cx="418454" cy="371387"/>
            </a:xfrm>
            <a:prstGeom prst="triangle">
              <a:avLst/>
            </a:prstGeom>
            <a:noFill/>
            <a:ln w="25400" cap="flat" cmpd="sng" algn="ctr">
              <a:solidFill>
                <a:srgbClr val="000000"/>
              </a:solidFill>
              <a:prstDash val="solid"/>
            </a:ln>
            <a:effectLst/>
          </p:spPr>
          <p:txBody>
            <a:bodyPr anchor="ctr"/>
            <a:lstStyle/>
            <a:p>
              <a:pPr algn="ctr">
                <a:defRPr/>
              </a:pPr>
              <a:endParaRPr lang="en-US" kern="0">
                <a:solidFill>
                  <a:prstClr val="white"/>
                </a:solidFill>
                <a:latin typeface="Arial"/>
                <a:ea typeface="ＭＳ Ｐゴシック" charset="-128"/>
              </a:endParaRPr>
            </a:p>
          </p:txBody>
        </p:sp>
        <p:sp>
          <p:nvSpPr>
            <p:cNvPr id="22" name="TextBox 11"/>
            <p:cNvSpPr txBox="1">
              <a:spLocks noChangeArrowheads="1"/>
            </p:cNvSpPr>
            <p:nvPr/>
          </p:nvSpPr>
          <p:spPr bwMode="auto">
            <a:xfrm>
              <a:off x="2053525" y="1123627"/>
              <a:ext cx="201478" cy="389826"/>
            </a:xfrm>
            <a:prstGeom prst="rect">
              <a:avLst/>
            </a:prstGeom>
            <a:noFill/>
            <a:ln w="9525">
              <a:noFill/>
              <a:miter lim="800000"/>
              <a:headEnd/>
              <a:tailEnd/>
            </a:ln>
          </p:spPr>
          <p:txBody>
            <a:bodyPr>
              <a:spAutoFit/>
            </a:bodyPr>
            <a:lstStyle/>
            <a:p>
              <a:pPr>
                <a:defRPr/>
              </a:pPr>
              <a:r>
                <a:rPr lang="en-US" kern="0">
                  <a:solidFill>
                    <a:srgbClr val="000000"/>
                  </a:solidFill>
                  <a:latin typeface="Arial" charset="0"/>
                  <a:ea typeface="ＭＳ Ｐゴシック" charset="-128"/>
                  <a:cs typeface="Arial" charset="0"/>
                </a:rPr>
                <a:t>B</a:t>
              </a:r>
            </a:p>
          </p:txBody>
        </p:sp>
      </p:grpSp>
      <p:grpSp>
        <p:nvGrpSpPr>
          <p:cNvPr id="23" name="Group 14"/>
          <p:cNvGrpSpPr>
            <a:grpSpLocks/>
          </p:cNvGrpSpPr>
          <p:nvPr/>
        </p:nvGrpSpPr>
        <p:grpSpPr bwMode="auto">
          <a:xfrm>
            <a:off x="1633248" y="5952695"/>
            <a:ext cx="1173162" cy="686134"/>
            <a:chOff x="1007390" y="1759057"/>
            <a:chExt cx="1061634" cy="1061634"/>
          </a:xfrm>
        </p:grpSpPr>
        <p:sp>
          <p:nvSpPr>
            <p:cNvPr id="24" name="Rectangle 23"/>
            <p:cNvSpPr/>
            <p:nvPr/>
          </p:nvSpPr>
          <p:spPr>
            <a:xfrm>
              <a:off x="1007390" y="1759057"/>
              <a:ext cx="1045832" cy="1061634"/>
            </a:xfrm>
            <a:prstGeom prst="rect">
              <a:avLst/>
            </a:prstGeom>
            <a:solidFill>
              <a:srgbClr val="ECEA88"/>
            </a:solidFill>
            <a:ln w="19050" cap="flat" cmpd="sng" algn="ctr">
              <a:solidFill>
                <a:srgbClr val="000000"/>
              </a:solidFill>
              <a:prstDash val="solid"/>
            </a:ln>
            <a:effectLst/>
          </p:spPr>
          <p:txBody>
            <a:bodyPr anchor="ctr"/>
            <a:lstStyle/>
            <a:p>
              <a:pPr algn="ctr">
                <a:defRPr/>
              </a:pPr>
              <a:endParaRPr lang="en-US" sz="1200" kern="0">
                <a:solidFill>
                  <a:prstClr val="white"/>
                </a:solidFill>
                <a:latin typeface="Arial"/>
                <a:ea typeface="ＭＳ Ｐゴシック" charset="-128"/>
              </a:endParaRPr>
            </a:p>
          </p:txBody>
        </p:sp>
        <p:sp>
          <p:nvSpPr>
            <p:cNvPr id="25" name="TextBox 13"/>
            <p:cNvSpPr txBox="1">
              <a:spLocks noChangeArrowheads="1"/>
            </p:cNvSpPr>
            <p:nvPr/>
          </p:nvSpPr>
          <p:spPr bwMode="auto">
            <a:xfrm>
              <a:off x="1007390" y="1797804"/>
              <a:ext cx="1061634" cy="1000048"/>
            </a:xfrm>
            <a:prstGeom prst="rect">
              <a:avLst/>
            </a:prstGeom>
            <a:noFill/>
            <a:ln w="9525">
              <a:noFill/>
              <a:miter lim="800000"/>
              <a:headEnd/>
              <a:tailEnd/>
            </a:ln>
          </p:spPr>
          <p:txBody>
            <a:bodyPr>
              <a:spAutoFit/>
            </a:bodyPr>
            <a:lstStyle/>
            <a:p>
              <a:pPr algn="ctr">
                <a:defRPr/>
              </a:pPr>
              <a:r>
                <a:rPr lang="en-US" sz="1200" kern="0" dirty="0">
                  <a:solidFill>
                    <a:srgbClr val="000000"/>
                  </a:solidFill>
                  <a:latin typeface="Arial" charset="0"/>
                  <a:ea typeface="ＭＳ Ｐゴシック" charset="-128"/>
                  <a:cs typeface="Arial" charset="0"/>
                </a:rPr>
                <a:t>Materiel</a:t>
              </a:r>
            </a:p>
            <a:p>
              <a:pPr algn="ctr">
                <a:defRPr/>
              </a:pPr>
              <a:r>
                <a:rPr lang="en-US" sz="1200" kern="0" dirty="0">
                  <a:solidFill>
                    <a:srgbClr val="000000"/>
                  </a:solidFill>
                  <a:latin typeface="Arial" charset="0"/>
                  <a:ea typeface="ＭＳ Ｐゴシック" charset="-128"/>
                  <a:cs typeface="Arial" charset="0"/>
                </a:rPr>
                <a:t>Solution</a:t>
              </a:r>
            </a:p>
            <a:p>
              <a:pPr algn="ctr">
                <a:defRPr/>
              </a:pPr>
              <a:r>
                <a:rPr lang="en-US" sz="1200" kern="0" dirty="0">
                  <a:solidFill>
                    <a:srgbClr val="000000"/>
                  </a:solidFill>
                  <a:latin typeface="Arial" charset="0"/>
                  <a:ea typeface="ＭＳ Ｐゴシック" charset="-128"/>
                  <a:cs typeface="Arial" charset="0"/>
                </a:rPr>
                <a:t>Analysis</a:t>
              </a:r>
            </a:p>
          </p:txBody>
        </p:sp>
      </p:grpSp>
      <p:grpSp>
        <p:nvGrpSpPr>
          <p:cNvPr id="26" name="Group 29"/>
          <p:cNvGrpSpPr>
            <a:grpSpLocks/>
          </p:cNvGrpSpPr>
          <p:nvPr/>
        </p:nvGrpSpPr>
        <p:grpSpPr bwMode="auto">
          <a:xfrm>
            <a:off x="2773073" y="5952695"/>
            <a:ext cx="1612900" cy="686134"/>
            <a:chOff x="1737391" y="1652913"/>
            <a:chExt cx="1792637" cy="1061634"/>
          </a:xfrm>
        </p:grpSpPr>
        <p:sp>
          <p:nvSpPr>
            <p:cNvPr id="27" name="Rectangle 26"/>
            <p:cNvSpPr/>
            <p:nvPr/>
          </p:nvSpPr>
          <p:spPr>
            <a:xfrm>
              <a:off x="1737391" y="1652913"/>
              <a:ext cx="1766170" cy="1061634"/>
            </a:xfrm>
            <a:prstGeom prst="rect">
              <a:avLst/>
            </a:prstGeom>
            <a:solidFill>
              <a:srgbClr val="004990">
                <a:lumMod val="20000"/>
                <a:lumOff val="80000"/>
              </a:srgbClr>
            </a:solidFill>
            <a:ln w="19050" cap="flat" cmpd="sng" algn="ctr">
              <a:solidFill>
                <a:srgbClr val="000000"/>
              </a:solidFill>
              <a:prstDash val="solid"/>
            </a:ln>
            <a:effectLst/>
          </p:spPr>
          <p:txBody>
            <a:bodyPr anchor="ctr"/>
            <a:lstStyle/>
            <a:p>
              <a:pPr algn="ctr">
                <a:defRPr/>
              </a:pPr>
              <a:endParaRPr lang="en-US" sz="1200" kern="0">
                <a:solidFill>
                  <a:prstClr val="white"/>
                </a:solidFill>
                <a:latin typeface="Arial"/>
                <a:ea typeface="ＭＳ Ｐゴシック" charset="-128"/>
              </a:endParaRPr>
            </a:p>
          </p:txBody>
        </p:sp>
        <p:sp>
          <p:nvSpPr>
            <p:cNvPr id="28" name="TextBox 17"/>
            <p:cNvSpPr txBox="1">
              <a:spLocks noChangeArrowheads="1"/>
            </p:cNvSpPr>
            <p:nvPr/>
          </p:nvSpPr>
          <p:spPr bwMode="auto">
            <a:xfrm>
              <a:off x="1737391" y="1691660"/>
              <a:ext cx="1792637" cy="1000048"/>
            </a:xfrm>
            <a:prstGeom prst="rect">
              <a:avLst/>
            </a:prstGeom>
            <a:noFill/>
            <a:ln w="9525">
              <a:noFill/>
              <a:miter lim="800000"/>
              <a:headEnd/>
              <a:tailEnd/>
            </a:ln>
          </p:spPr>
          <p:txBody>
            <a:bodyPr>
              <a:spAutoFit/>
            </a:bodyPr>
            <a:lstStyle/>
            <a:p>
              <a:pPr algn="ctr">
                <a:defRPr/>
              </a:pPr>
              <a:r>
                <a:rPr lang="en-US" sz="1200" kern="0" dirty="0">
                  <a:solidFill>
                    <a:srgbClr val="000000"/>
                  </a:solidFill>
                  <a:latin typeface="Arial" charset="0"/>
                  <a:ea typeface="ＭＳ Ｐゴシック" charset="-128"/>
                  <a:cs typeface="Arial" charset="0"/>
                </a:rPr>
                <a:t>Technology</a:t>
              </a:r>
            </a:p>
            <a:p>
              <a:pPr algn="ctr">
                <a:defRPr/>
              </a:pPr>
              <a:r>
                <a:rPr lang="en-US" sz="1200" kern="0" dirty="0">
                  <a:solidFill>
                    <a:srgbClr val="000000"/>
                  </a:solidFill>
                  <a:latin typeface="Arial" charset="0"/>
                  <a:ea typeface="ＭＳ Ｐゴシック" charset="-128"/>
                  <a:cs typeface="Arial" charset="0"/>
                </a:rPr>
                <a:t>Maturation &amp; Risk Reduction</a:t>
              </a:r>
            </a:p>
          </p:txBody>
        </p:sp>
      </p:grpSp>
      <p:grpSp>
        <p:nvGrpSpPr>
          <p:cNvPr id="29" name="Group 30"/>
          <p:cNvGrpSpPr>
            <a:grpSpLocks/>
          </p:cNvGrpSpPr>
          <p:nvPr/>
        </p:nvGrpSpPr>
        <p:grpSpPr bwMode="auto">
          <a:xfrm>
            <a:off x="4360574" y="5952695"/>
            <a:ext cx="2962275" cy="686134"/>
            <a:chOff x="3474732" y="1652913"/>
            <a:chExt cx="2040610" cy="1061634"/>
          </a:xfrm>
        </p:grpSpPr>
        <p:sp>
          <p:nvSpPr>
            <p:cNvPr id="30" name="Rectangle 29"/>
            <p:cNvSpPr/>
            <p:nvPr/>
          </p:nvSpPr>
          <p:spPr>
            <a:xfrm>
              <a:off x="3474732" y="1652913"/>
              <a:ext cx="2011083" cy="1061634"/>
            </a:xfrm>
            <a:prstGeom prst="rect">
              <a:avLst/>
            </a:prstGeom>
            <a:solidFill>
              <a:srgbClr val="C41230">
                <a:lumMod val="20000"/>
                <a:lumOff val="80000"/>
              </a:srgbClr>
            </a:solidFill>
            <a:ln w="19050" cap="flat" cmpd="sng" algn="ctr">
              <a:solidFill>
                <a:srgbClr val="000000"/>
              </a:solidFill>
              <a:prstDash val="solid"/>
            </a:ln>
            <a:effectLst/>
          </p:spPr>
          <p:txBody>
            <a:bodyPr anchor="ctr"/>
            <a:lstStyle/>
            <a:p>
              <a:pPr algn="ctr">
                <a:defRPr/>
              </a:pPr>
              <a:endParaRPr lang="en-US" sz="1200" kern="0">
                <a:solidFill>
                  <a:prstClr val="white"/>
                </a:solidFill>
                <a:latin typeface="Arial"/>
                <a:ea typeface="ＭＳ Ｐゴシック" charset="-128"/>
              </a:endParaRPr>
            </a:p>
          </p:txBody>
        </p:sp>
        <p:sp>
          <p:nvSpPr>
            <p:cNvPr id="31" name="TextBox 20"/>
            <p:cNvSpPr txBox="1">
              <a:spLocks noChangeArrowheads="1"/>
            </p:cNvSpPr>
            <p:nvPr/>
          </p:nvSpPr>
          <p:spPr bwMode="auto">
            <a:xfrm>
              <a:off x="3474732" y="1691660"/>
              <a:ext cx="2040610" cy="1000048"/>
            </a:xfrm>
            <a:prstGeom prst="rect">
              <a:avLst/>
            </a:prstGeom>
            <a:noFill/>
            <a:ln w="9525">
              <a:noFill/>
              <a:miter lim="800000"/>
              <a:headEnd/>
              <a:tailEnd/>
            </a:ln>
          </p:spPr>
          <p:txBody>
            <a:bodyPr>
              <a:spAutoFit/>
            </a:bodyPr>
            <a:lstStyle/>
            <a:p>
              <a:pPr algn="ctr">
                <a:defRPr/>
              </a:pPr>
              <a:r>
                <a:rPr lang="en-US" sz="1200" kern="0">
                  <a:solidFill>
                    <a:srgbClr val="000000"/>
                  </a:solidFill>
                  <a:latin typeface="Arial" charset="0"/>
                  <a:ea typeface="ＭＳ Ｐゴシック" charset="-128"/>
                  <a:cs typeface="Arial" charset="0"/>
                </a:rPr>
                <a:t>Engineering &amp;</a:t>
              </a:r>
            </a:p>
            <a:p>
              <a:pPr algn="ctr">
                <a:defRPr/>
              </a:pPr>
              <a:r>
                <a:rPr lang="en-US" sz="1200" kern="0">
                  <a:solidFill>
                    <a:srgbClr val="000000"/>
                  </a:solidFill>
                  <a:latin typeface="Arial" charset="0"/>
                  <a:ea typeface="ＭＳ Ｐゴシック" charset="-128"/>
                  <a:cs typeface="Arial" charset="0"/>
                </a:rPr>
                <a:t>Manufacturing</a:t>
              </a:r>
            </a:p>
            <a:p>
              <a:pPr algn="ctr">
                <a:defRPr/>
              </a:pPr>
              <a:r>
                <a:rPr lang="en-US" sz="1200" kern="0">
                  <a:solidFill>
                    <a:srgbClr val="000000"/>
                  </a:solidFill>
                  <a:latin typeface="Arial" charset="0"/>
                  <a:ea typeface="ＭＳ Ｐゴシック" charset="-128"/>
                  <a:cs typeface="Arial" charset="0"/>
                </a:rPr>
                <a:t>Development</a:t>
              </a:r>
            </a:p>
          </p:txBody>
        </p:sp>
      </p:grpSp>
      <p:grpSp>
        <p:nvGrpSpPr>
          <p:cNvPr id="32" name="Group 28"/>
          <p:cNvGrpSpPr>
            <a:grpSpLocks/>
          </p:cNvGrpSpPr>
          <p:nvPr/>
        </p:nvGrpSpPr>
        <p:grpSpPr bwMode="auto">
          <a:xfrm>
            <a:off x="7295861" y="5951108"/>
            <a:ext cx="1624013" cy="687161"/>
            <a:chOff x="4002182" y="3352799"/>
            <a:chExt cx="1932121" cy="1061634"/>
          </a:xfrm>
        </p:grpSpPr>
        <p:sp>
          <p:nvSpPr>
            <p:cNvPr id="33" name="Rectangle 32"/>
            <p:cNvSpPr/>
            <p:nvPr/>
          </p:nvSpPr>
          <p:spPr>
            <a:xfrm>
              <a:off x="4002182" y="3352799"/>
              <a:ext cx="1903790" cy="1061634"/>
            </a:xfrm>
            <a:prstGeom prst="rect">
              <a:avLst/>
            </a:prstGeom>
            <a:solidFill>
              <a:srgbClr val="001CA8">
                <a:lumMod val="20000"/>
                <a:lumOff val="80000"/>
              </a:srgbClr>
            </a:solidFill>
            <a:ln w="19050" cap="flat" cmpd="sng" algn="ctr">
              <a:solidFill>
                <a:srgbClr val="000000"/>
              </a:solidFill>
              <a:prstDash val="solid"/>
            </a:ln>
            <a:effectLst/>
          </p:spPr>
          <p:txBody>
            <a:bodyPr anchor="ctr"/>
            <a:lstStyle/>
            <a:p>
              <a:pPr algn="ctr">
                <a:defRPr/>
              </a:pPr>
              <a:endParaRPr lang="en-US" sz="1200" kern="0">
                <a:solidFill>
                  <a:prstClr val="white"/>
                </a:solidFill>
                <a:latin typeface="Arial"/>
                <a:ea typeface="ＭＳ Ｐゴシック" charset="-128"/>
              </a:endParaRPr>
            </a:p>
          </p:txBody>
        </p:sp>
        <p:sp>
          <p:nvSpPr>
            <p:cNvPr id="34" name="TextBox 23"/>
            <p:cNvSpPr txBox="1">
              <a:spLocks noChangeArrowheads="1"/>
            </p:cNvSpPr>
            <p:nvPr/>
          </p:nvSpPr>
          <p:spPr bwMode="auto">
            <a:xfrm>
              <a:off x="4002182" y="3391543"/>
              <a:ext cx="1932121" cy="713252"/>
            </a:xfrm>
            <a:prstGeom prst="rect">
              <a:avLst/>
            </a:prstGeom>
            <a:noFill/>
            <a:ln w="9525">
              <a:noFill/>
              <a:miter lim="800000"/>
              <a:headEnd/>
              <a:tailEnd/>
            </a:ln>
          </p:spPr>
          <p:txBody>
            <a:bodyPr>
              <a:spAutoFit/>
            </a:bodyPr>
            <a:lstStyle/>
            <a:p>
              <a:pPr algn="ctr">
                <a:defRPr/>
              </a:pPr>
              <a:r>
                <a:rPr lang="en-US" sz="1200" kern="0">
                  <a:solidFill>
                    <a:srgbClr val="000000"/>
                  </a:solidFill>
                  <a:latin typeface="Arial" charset="0"/>
                  <a:ea typeface="ＭＳ Ｐゴシック" charset="-128"/>
                  <a:cs typeface="Arial" charset="0"/>
                </a:rPr>
                <a:t>Production &amp; </a:t>
              </a:r>
            </a:p>
            <a:p>
              <a:pPr algn="ctr">
                <a:defRPr/>
              </a:pPr>
              <a:r>
                <a:rPr lang="en-US" sz="1200" kern="0">
                  <a:solidFill>
                    <a:srgbClr val="000000"/>
                  </a:solidFill>
                  <a:latin typeface="Arial" charset="0"/>
                  <a:ea typeface="ＭＳ Ｐゴシック" charset="-128"/>
                  <a:cs typeface="Arial" charset="0"/>
                </a:rPr>
                <a:t>Deployment</a:t>
              </a:r>
            </a:p>
          </p:txBody>
        </p:sp>
      </p:grpSp>
      <p:grpSp>
        <p:nvGrpSpPr>
          <p:cNvPr id="35" name="Group 31"/>
          <p:cNvGrpSpPr>
            <a:grpSpLocks/>
          </p:cNvGrpSpPr>
          <p:nvPr/>
        </p:nvGrpSpPr>
        <p:grpSpPr bwMode="auto">
          <a:xfrm>
            <a:off x="8902411" y="5949901"/>
            <a:ext cx="1571625" cy="685107"/>
            <a:chOff x="6949414" y="1691659"/>
            <a:chExt cx="1771973" cy="1059290"/>
          </a:xfrm>
        </p:grpSpPr>
        <p:sp>
          <p:nvSpPr>
            <p:cNvPr id="36" name="Rectangle 35"/>
            <p:cNvSpPr/>
            <p:nvPr/>
          </p:nvSpPr>
          <p:spPr>
            <a:xfrm>
              <a:off x="6949414" y="1691659"/>
              <a:ext cx="1746915" cy="1059290"/>
            </a:xfrm>
            <a:prstGeom prst="rect">
              <a:avLst/>
            </a:prstGeom>
            <a:solidFill>
              <a:srgbClr val="EEECE1"/>
            </a:solidFill>
            <a:ln w="19050" cap="flat" cmpd="sng" algn="ctr">
              <a:solidFill>
                <a:srgbClr val="000000"/>
              </a:solidFill>
              <a:prstDash val="solid"/>
            </a:ln>
            <a:effectLst/>
          </p:spPr>
          <p:txBody>
            <a:bodyPr anchor="ctr"/>
            <a:lstStyle/>
            <a:p>
              <a:pPr algn="ctr">
                <a:defRPr/>
              </a:pPr>
              <a:endParaRPr lang="en-US" sz="1200" kern="0">
                <a:solidFill>
                  <a:prstClr val="white"/>
                </a:solidFill>
                <a:latin typeface="Arial"/>
                <a:ea typeface="ＭＳ Ｐゴシック" charset="-128"/>
              </a:endParaRPr>
            </a:p>
          </p:txBody>
        </p:sp>
        <p:sp>
          <p:nvSpPr>
            <p:cNvPr id="37" name="TextBox 26"/>
            <p:cNvSpPr txBox="1">
              <a:spLocks noChangeArrowheads="1"/>
            </p:cNvSpPr>
            <p:nvPr/>
          </p:nvSpPr>
          <p:spPr bwMode="auto">
            <a:xfrm>
              <a:off x="6949414" y="1731706"/>
              <a:ext cx="1771973" cy="713811"/>
            </a:xfrm>
            <a:prstGeom prst="rect">
              <a:avLst/>
            </a:prstGeom>
            <a:noFill/>
            <a:ln w="9525">
              <a:noFill/>
              <a:miter lim="800000"/>
              <a:headEnd/>
              <a:tailEnd/>
            </a:ln>
          </p:spPr>
          <p:txBody>
            <a:bodyPr>
              <a:spAutoFit/>
            </a:bodyPr>
            <a:lstStyle/>
            <a:p>
              <a:pPr algn="ctr">
                <a:defRPr/>
              </a:pPr>
              <a:r>
                <a:rPr lang="en-US" sz="1200" kern="0" dirty="0">
                  <a:solidFill>
                    <a:srgbClr val="000000"/>
                  </a:solidFill>
                  <a:latin typeface="Arial" charset="0"/>
                  <a:ea typeface="ＭＳ Ｐゴシック" charset="-128"/>
                  <a:cs typeface="Arial" charset="0"/>
                </a:rPr>
                <a:t>Operations &amp; </a:t>
              </a:r>
            </a:p>
            <a:p>
              <a:pPr algn="ctr">
                <a:defRPr/>
              </a:pPr>
              <a:r>
                <a:rPr lang="en-US" sz="1200" kern="0" dirty="0">
                  <a:solidFill>
                    <a:srgbClr val="000000"/>
                  </a:solidFill>
                  <a:latin typeface="Arial" charset="0"/>
                  <a:ea typeface="ＭＳ Ｐゴシック" charset="-128"/>
                  <a:cs typeface="Arial" charset="0"/>
                </a:rPr>
                <a:t>Support</a:t>
              </a:r>
            </a:p>
          </p:txBody>
        </p:sp>
      </p:grpSp>
      <p:cxnSp>
        <p:nvCxnSpPr>
          <p:cNvPr id="46" name="Straight Connector 45"/>
          <p:cNvCxnSpPr/>
          <p:nvPr/>
        </p:nvCxnSpPr>
        <p:spPr>
          <a:xfrm>
            <a:off x="2953415" y="5203023"/>
            <a:ext cx="15322" cy="657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633248" y="4714906"/>
            <a:ext cx="0" cy="1076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0384703" y="4783525"/>
            <a:ext cx="0" cy="1076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935905" y="5528200"/>
            <a:ext cx="5233058" cy="4225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850584" y="5455292"/>
            <a:ext cx="926857" cy="261610"/>
          </a:xfrm>
          <a:prstGeom prst="rect">
            <a:avLst/>
          </a:prstGeom>
          <a:solidFill>
            <a:schemeClr val="bg1"/>
          </a:solidFill>
          <a:ln>
            <a:solidFill>
              <a:schemeClr val="tx1"/>
            </a:solidFill>
          </a:ln>
        </p:spPr>
        <p:txBody>
          <a:bodyPr wrap="none" rtlCol="0">
            <a:spAutoFit/>
          </a:bodyPr>
          <a:lstStyle>
            <a:defPPr>
              <a:defRPr lang="en-US"/>
            </a:defPPr>
            <a:lvl1pPr>
              <a:defRPr sz="1100"/>
            </a:lvl1pPr>
          </a:lstStyle>
          <a:p>
            <a:pPr fontAlgn="base">
              <a:spcBef>
                <a:spcPct val="0"/>
              </a:spcBef>
              <a:spcAft>
                <a:spcPct val="0"/>
              </a:spcAft>
            </a:pPr>
            <a:r>
              <a:rPr lang="en-US" dirty="0">
                <a:solidFill>
                  <a:srgbClr val="000000"/>
                </a:solidFill>
                <a:latin typeface="Arial" charset="0"/>
                <a:ea typeface="ＭＳ Ｐゴシック" charset="-128"/>
              </a:rPr>
              <a:t>Increment 1</a:t>
            </a:r>
          </a:p>
        </p:txBody>
      </p:sp>
      <p:cxnSp>
        <p:nvCxnSpPr>
          <p:cNvPr id="61" name="Straight Arrow Connector 60"/>
          <p:cNvCxnSpPr/>
          <p:nvPr/>
        </p:nvCxnSpPr>
        <p:spPr>
          <a:xfrm>
            <a:off x="1633249" y="5254651"/>
            <a:ext cx="6559407" cy="6567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92655" y="5016078"/>
            <a:ext cx="11644" cy="895255"/>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841514" y="5135076"/>
            <a:ext cx="926857" cy="261610"/>
          </a:xfrm>
          <a:prstGeom prst="rect">
            <a:avLst/>
          </a:prstGeom>
          <a:solidFill>
            <a:schemeClr val="bg1"/>
          </a:solidFill>
          <a:ln>
            <a:solidFill>
              <a:schemeClr val="tx1"/>
            </a:solidFill>
          </a:ln>
        </p:spPr>
        <p:txBody>
          <a:bodyPr wrap="none" rtlCol="0">
            <a:spAutoFit/>
          </a:bodyPr>
          <a:lstStyle>
            <a:defPPr>
              <a:defRPr lang="en-US"/>
            </a:defPPr>
            <a:lvl1pPr>
              <a:defRPr sz="1100"/>
            </a:lvl1pPr>
          </a:lstStyle>
          <a:p>
            <a:pPr fontAlgn="base">
              <a:spcBef>
                <a:spcPct val="0"/>
              </a:spcBef>
              <a:spcAft>
                <a:spcPct val="0"/>
              </a:spcAft>
            </a:pPr>
            <a:r>
              <a:rPr lang="en-US" dirty="0">
                <a:solidFill>
                  <a:srgbClr val="000000"/>
                </a:solidFill>
                <a:latin typeface="Arial" charset="0"/>
                <a:ea typeface="ＭＳ Ｐゴシック" charset="-128"/>
              </a:rPr>
              <a:t>Increment 2</a:t>
            </a:r>
          </a:p>
        </p:txBody>
      </p:sp>
      <p:cxnSp>
        <p:nvCxnSpPr>
          <p:cNvPr id="66" name="Straight Arrow Connector 65"/>
          <p:cNvCxnSpPr/>
          <p:nvPr/>
        </p:nvCxnSpPr>
        <p:spPr>
          <a:xfrm>
            <a:off x="1637963" y="5003303"/>
            <a:ext cx="8737862" cy="4292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841514" y="4832273"/>
            <a:ext cx="926857" cy="261610"/>
          </a:xfrm>
          <a:prstGeom prst="rect">
            <a:avLst/>
          </a:prstGeom>
          <a:solidFill>
            <a:schemeClr val="bg1"/>
          </a:solidFill>
          <a:ln>
            <a:solidFill>
              <a:schemeClr val="tx1"/>
            </a:solidFill>
          </a:ln>
        </p:spPr>
        <p:txBody>
          <a:bodyPr wrap="none" rtlCol="0">
            <a:spAutoFit/>
          </a:bodyPr>
          <a:lstStyle>
            <a:defPPr>
              <a:defRPr lang="en-US"/>
            </a:defPPr>
            <a:lvl1pPr>
              <a:defRPr sz="1100"/>
            </a:lvl1pPr>
          </a:lstStyle>
          <a:p>
            <a:pPr fontAlgn="base">
              <a:spcBef>
                <a:spcPct val="0"/>
              </a:spcBef>
              <a:spcAft>
                <a:spcPct val="0"/>
              </a:spcAft>
            </a:pPr>
            <a:r>
              <a:rPr lang="en-US" dirty="0">
                <a:solidFill>
                  <a:srgbClr val="000000"/>
                </a:solidFill>
                <a:latin typeface="Arial" charset="0"/>
                <a:ea typeface="ＭＳ Ｐゴシック" charset="-128"/>
              </a:rPr>
              <a:t>Increment 3</a:t>
            </a:r>
          </a:p>
        </p:txBody>
      </p:sp>
      <p:grpSp>
        <p:nvGrpSpPr>
          <p:cNvPr id="5" name="Group 4">
            <a:extLst>
              <a:ext uri="{FF2B5EF4-FFF2-40B4-BE49-F238E27FC236}">
                <a16:creationId xmlns:a16="http://schemas.microsoft.com/office/drawing/2014/main" id="{2AA7A223-6FE8-C8CA-E6A8-F8B8F5160C5C}"/>
              </a:ext>
            </a:extLst>
          </p:cNvPr>
          <p:cNvGrpSpPr/>
          <p:nvPr/>
        </p:nvGrpSpPr>
        <p:grpSpPr>
          <a:xfrm>
            <a:off x="7465508" y="2338354"/>
            <a:ext cx="3053435" cy="1580067"/>
            <a:chOff x="5593000" y="1907458"/>
            <a:chExt cx="3334809" cy="1794823"/>
          </a:xfrm>
        </p:grpSpPr>
        <p:pic>
          <p:nvPicPr>
            <p:cNvPr id="3" name="Picture 2">
              <a:extLst>
                <a:ext uri="{FF2B5EF4-FFF2-40B4-BE49-F238E27FC236}">
                  <a16:creationId xmlns:a16="http://schemas.microsoft.com/office/drawing/2014/main" id="{023D039A-E61D-4257-6F3A-BA5494998B89}"/>
                </a:ext>
              </a:extLst>
            </p:cNvPr>
            <p:cNvPicPr>
              <a:picLocks noChangeAspect="1"/>
            </p:cNvPicPr>
            <p:nvPr/>
          </p:nvPicPr>
          <p:blipFill>
            <a:blip r:embed="rId2"/>
            <a:stretch>
              <a:fillRect/>
            </a:stretch>
          </p:blipFill>
          <p:spPr>
            <a:xfrm>
              <a:off x="5593000" y="1907458"/>
              <a:ext cx="3334809" cy="1794823"/>
            </a:xfrm>
            <a:prstGeom prst="rect">
              <a:avLst/>
            </a:prstGeom>
          </p:spPr>
        </p:pic>
        <p:sp>
          <p:nvSpPr>
            <p:cNvPr id="2" name="Rectangle 1">
              <a:extLst>
                <a:ext uri="{FF2B5EF4-FFF2-40B4-BE49-F238E27FC236}">
                  <a16:creationId xmlns:a16="http://schemas.microsoft.com/office/drawing/2014/main" id="{1312ED16-AB49-0B0C-906A-7D4808CCC474}"/>
                </a:ext>
              </a:extLst>
            </p:cNvPr>
            <p:cNvSpPr/>
            <p:nvPr/>
          </p:nvSpPr>
          <p:spPr>
            <a:xfrm>
              <a:off x="6296025" y="2738193"/>
              <a:ext cx="85725" cy="526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4" name="Rectangle 3">
              <a:extLst>
                <a:ext uri="{FF2B5EF4-FFF2-40B4-BE49-F238E27FC236}">
                  <a16:creationId xmlns:a16="http://schemas.microsoft.com/office/drawing/2014/main" id="{1BCF8E75-3612-1648-500B-CAFE9D5A7433}"/>
                </a:ext>
              </a:extLst>
            </p:cNvPr>
            <p:cNvSpPr/>
            <p:nvPr/>
          </p:nvSpPr>
          <p:spPr>
            <a:xfrm>
              <a:off x="8279607" y="2745336"/>
              <a:ext cx="126206" cy="526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grpSp>
    </p:spTree>
    <p:extLst>
      <p:ext uri="{BB962C8B-B14F-4D97-AF65-F5344CB8AC3E}">
        <p14:creationId xmlns:p14="http://schemas.microsoft.com/office/powerpoint/2010/main" val="679574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nvPr>
        </p:nvGraphicFramePr>
        <p:xfrm>
          <a:off x="1617514" y="1295133"/>
          <a:ext cx="8967366" cy="4020800"/>
        </p:xfrm>
        <a:graphic>
          <a:graphicData uri="http://schemas.openxmlformats.org/drawingml/2006/table">
            <a:tbl>
              <a:tblPr firstRow="1" bandRow="1">
                <a:tableStyleId>{5C22544A-7EE6-4342-B048-85BDC9FD1C3A}</a:tableStyleId>
              </a:tblPr>
              <a:tblGrid>
                <a:gridCol w="1022767">
                  <a:extLst>
                    <a:ext uri="{9D8B030D-6E8A-4147-A177-3AD203B41FA5}">
                      <a16:colId xmlns:a16="http://schemas.microsoft.com/office/drawing/2014/main" val="424564175"/>
                    </a:ext>
                  </a:extLst>
                </a:gridCol>
                <a:gridCol w="1024247">
                  <a:extLst>
                    <a:ext uri="{9D8B030D-6E8A-4147-A177-3AD203B41FA5}">
                      <a16:colId xmlns:a16="http://schemas.microsoft.com/office/drawing/2014/main" val="3484692194"/>
                    </a:ext>
                  </a:extLst>
                </a:gridCol>
                <a:gridCol w="1153392">
                  <a:extLst>
                    <a:ext uri="{9D8B030D-6E8A-4147-A177-3AD203B41FA5}">
                      <a16:colId xmlns:a16="http://schemas.microsoft.com/office/drawing/2014/main" val="2653163340"/>
                    </a:ext>
                  </a:extLst>
                </a:gridCol>
                <a:gridCol w="1236516">
                  <a:extLst>
                    <a:ext uri="{9D8B030D-6E8A-4147-A177-3AD203B41FA5}">
                      <a16:colId xmlns:a16="http://schemas.microsoft.com/office/drawing/2014/main" val="2939497286"/>
                    </a:ext>
                  </a:extLst>
                </a:gridCol>
                <a:gridCol w="1070268">
                  <a:extLst>
                    <a:ext uri="{9D8B030D-6E8A-4147-A177-3AD203B41FA5}">
                      <a16:colId xmlns:a16="http://schemas.microsoft.com/office/drawing/2014/main" val="2842459855"/>
                    </a:ext>
                  </a:extLst>
                </a:gridCol>
                <a:gridCol w="1153392">
                  <a:extLst>
                    <a:ext uri="{9D8B030D-6E8A-4147-A177-3AD203B41FA5}">
                      <a16:colId xmlns:a16="http://schemas.microsoft.com/office/drawing/2014/main" val="1325064534"/>
                    </a:ext>
                  </a:extLst>
                </a:gridCol>
                <a:gridCol w="1153392">
                  <a:extLst>
                    <a:ext uri="{9D8B030D-6E8A-4147-A177-3AD203B41FA5}">
                      <a16:colId xmlns:a16="http://schemas.microsoft.com/office/drawing/2014/main" val="2910592164"/>
                    </a:ext>
                  </a:extLst>
                </a:gridCol>
                <a:gridCol w="1153392">
                  <a:extLst>
                    <a:ext uri="{9D8B030D-6E8A-4147-A177-3AD203B41FA5}">
                      <a16:colId xmlns:a16="http://schemas.microsoft.com/office/drawing/2014/main" val="735833889"/>
                    </a:ext>
                  </a:extLst>
                </a:gridCol>
              </a:tblGrid>
              <a:tr h="370840">
                <a:tc>
                  <a:txBody>
                    <a:bodyPr/>
                    <a:lstStyle/>
                    <a:p>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Option 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6597352"/>
                  </a:ext>
                </a:extLst>
              </a:tr>
              <a:tr h="370840">
                <a:tc>
                  <a:txBody>
                    <a:bodyPr/>
                    <a:lstStyle/>
                    <a:p>
                      <a:r>
                        <a:rPr lang="en-US" sz="1200" dirty="0"/>
                        <a:t>Linkage to</a:t>
                      </a:r>
                      <a:r>
                        <a:rPr lang="en-US" sz="1200" baseline="0" dirty="0"/>
                        <a:t> {PLM}</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709726922"/>
                  </a:ext>
                </a:extLst>
              </a:tr>
              <a:tr h="370840">
                <a:tc>
                  <a:txBody>
                    <a:bodyPr/>
                    <a:lstStyle/>
                    <a:p>
                      <a:r>
                        <a:rPr lang="en-US" sz="1200" dirty="0"/>
                        <a:t>Linkage to {RM}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477314609"/>
                  </a:ext>
                </a:extLst>
              </a:tr>
              <a:tr h="370840">
                <a:tc>
                  <a:txBody>
                    <a:bodyPr/>
                    <a:lstStyle/>
                    <a:p>
                      <a:r>
                        <a:rPr lang="en-US" sz="1200" dirty="0"/>
                        <a:t>Linkage to {</a:t>
                      </a:r>
                      <a:r>
                        <a:rPr lang="en-US" sz="1200" dirty="0" err="1"/>
                        <a:t>SysML</a:t>
                      </a:r>
                      <a:r>
                        <a:rPr lang="en-US"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395244300"/>
                  </a:ext>
                </a:extLst>
              </a:tr>
              <a:tr h="370840">
                <a:tc>
                  <a:txBody>
                    <a:bodyPr/>
                    <a:lstStyle/>
                    <a:p>
                      <a:r>
                        <a:rPr lang="en-US" sz="1200" dirty="0"/>
                        <a:t>Linkage to {FEA}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58364898"/>
                  </a:ext>
                </a:extLst>
              </a:tr>
              <a:tr h="370840">
                <a:tc>
                  <a:txBody>
                    <a:bodyPr/>
                    <a:lstStyle/>
                    <a:p>
                      <a:r>
                        <a:rPr lang="en-US" sz="1200" dirty="0"/>
                        <a:t>Linkage to {M&amp;S}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31592981"/>
                  </a:ext>
                </a:extLst>
              </a:tr>
              <a:tr h="370840">
                <a:tc>
                  <a:txBody>
                    <a:bodyPr/>
                    <a:lstStyle/>
                    <a:p>
                      <a:r>
                        <a:rPr lang="en-US" sz="1200" dirty="0"/>
                        <a:t>IA Compliance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784976010"/>
                  </a:ext>
                </a:extLst>
              </a:tr>
              <a:tr h="449560">
                <a:tc>
                  <a:txBody>
                    <a:bodyPr/>
                    <a:lstStyle/>
                    <a:p>
                      <a:r>
                        <a:rPr lang="en-US" sz="1200" dirty="0"/>
                        <a:t>Scalability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928418601"/>
                  </a:ext>
                </a:extLst>
              </a:tr>
              <a:tr h="449560">
                <a:tc>
                  <a:txBody>
                    <a:bodyPr/>
                    <a:lstStyle/>
                    <a:p>
                      <a:r>
                        <a:rPr lang="en-US" sz="1200" dirty="0"/>
                        <a:t>User Interface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374640261"/>
                  </a:ext>
                </a:extLst>
              </a:tr>
            </a:tbl>
          </a:graphicData>
        </a:graphic>
      </p:graphicFrame>
      <p:sp>
        <p:nvSpPr>
          <p:cNvPr id="7" name="Title 2"/>
          <p:cNvSpPr>
            <a:spLocks noGrp="1"/>
          </p:cNvSpPr>
          <p:nvPr>
            <p:ph type="title"/>
          </p:nvPr>
        </p:nvSpPr>
        <p:spPr/>
        <p:txBody>
          <a:bodyPr/>
          <a:lstStyle/>
          <a:p>
            <a:r>
              <a:rPr lang="en-US" dirty="0"/>
              <a:t>DE Platform Evaluation</a:t>
            </a:r>
          </a:p>
        </p:txBody>
      </p:sp>
      <p:graphicFrame>
        <p:nvGraphicFramePr>
          <p:cNvPr id="8" name="Table 7"/>
          <p:cNvGraphicFramePr>
            <a:graphicFrameLocks noGrp="1"/>
          </p:cNvGraphicFramePr>
          <p:nvPr/>
        </p:nvGraphicFramePr>
        <p:xfrm>
          <a:off x="1617514" y="5500004"/>
          <a:ext cx="3115050" cy="966111"/>
        </p:xfrm>
        <a:graphic>
          <a:graphicData uri="http://schemas.openxmlformats.org/drawingml/2006/table">
            <a:tbl>
              <a:tblPr firstRow="1" bandRow="1">
                <a:tableStyleId>{2D5ABB26-0587-4C30-8999-92F81FD0307C}</a:tableStyleId>
              </a:tblPr>
              <a:tblGrid>
                <a:gridCol w="876270">
                  <a:extLst>
                    <a:ext uri="{9D8B030D-6E8A-4147-A177-3AD203B41FA5}">
                      <a16:colId xmlns:a16="http://schemas.microsoft.com/office/drawing/2014/main" val="674847215"/>
                    </a:ext>
                  </a:extLst>
                </a:gridCol>
                <a:gridCol w="2238780">
                  <a:extLst>
                    <a:ext uri="{9D8B030D-6E8A-4147-A177-3AD203B41FA5}">
                      <a16:colId xmlns:a16="http://schemas.microsoft.com/office/drawing/2014/main" val="1969465400"/>
                    </a:ext>
                  </a:extLst>
                </a:gridCol>
              </a:tblGrid>
              <a:tr h="3220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400" dirty="0"/>
                        <a:t>Requirement Fully Met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285422"/>
                  </a:ext>
                </a:extLst>
              </a:tr>
              <a:tr h="3220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Requirement</a:t>
                      </a:r>
                      <a:r>
                        <a:rPr lang="en-US" sz="1400" baseline="0" dirty="0"/>
                        <a:t> Partially Met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344519"/>
                  </a:ext>
                </a:extLst>
              </a:tr>
              <a:tr h="3220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t>Requirement</a:t>
                      </a:r>
                      <a:r>
                        <a:rPr lang="en-US" sz="1400" baseline="0" dirty="0"/>
                        <a:t> Not Met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498751"/>
                  </a:ext>
                </a:extLst>
              </a:tr>
            </a:tbl>
          </a:graphicData>
        </a:graphic>
      </p:graphicFrame>
      <p:sp>
        <p:nvSpPr>
          <p:cNvPr id="10" name="Rounded Rectangle 9"/>
          <p:cNvSpPr/>
          <p:nvPr/>
        </p:nvSpPr>
        <p:spPr>
          <a:xfrm>
            <a:off x="5940137" y="1210723"/>
            <a:ext cx="1238940" cy="4289281"/>
          </a:xfrm>
          <a:prstGeom prst="roundRect">
            <a:avLst/>
          </a:prstGeom>
          <a:noFill/>
          <a:ln w="381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1" name="Rounded Rectangle 10"/>
          <p:cNvSpPr/>
          <p:nvPr/>
        </p:nvSpPr>
        <p:spPr>
          <a:xfrm>
            <a:off x="7063666" y="1210723"/>
            <a:ext cx="1273306" cy="4289281"/>
          </a:xfrm>
          <a:prstGeom prst="roundRect">
            <a:avLst/>
          </a:prstGeom>
          <a:noFill/>
          <a:ln w="381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2" name="Rounded Rectangle 11"/>
          <p:cNvSpPr/>
          <p:nvPr/>
        </p:nvSpPr>
        <p:spPr>
          <a:xfrm>
            <a:off x="9358746" y="1210723"/>
            <a:ext cx="1288473" cy="4289281"/>
          </a:xfrm>
          <a:prstGeom prst="roundRect">
            <a:avLst/>
          </a:prstGeom>
          <a:noFill/>
          <a:ln w="381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3" name="Rectangle 2"/>
          <p:cNvSpPr/>
          <p:nvPr/>
        </p:nvSpPr>
        <p:spPr>
          <a:xfrm>
            <a:off x="4981983" y="5500004"/>
            <a:ext cx="5436673" cy="1200329"/>
          </a:xfrm>
          <a:prstGeom prst="rect">
            <a:avLst/>
          </a:prstGeom>
        </p:spPr>
        <p:txBody>
          <a:bodyPr wrap="square">
            <a:spAutoFit/>
          </a:bodyPr>
          <a:lstStyle/>
          <a:p>
            <a:pPr fontAlgn="base">
              <a:spcBef>
                <a:spcPct val="0"/>
              </a:spcBef>
              <a:spcAft>
                <a:spcPct val="0"/>
              </a:spcAft>
            </a:pPr>
            <a:r>
              <a:rPr lang="en-US" sz="1200" dirty="0">
                <a:solidFill>
                  <a:srgbClr val="000000"/>
                </a:solidFill>
                <a:latin typeface="Arial" charset="0"/>
                <a:ea typeface="ＭＳ Ｐゴシック" charset="-128"/>
              </a:rPr>
              <a:t>Concerns:</a:t>
            </a:r>
          </a:p>
          <a:p>
            <a:pPr marL="285750" indent="-285750" fontAlgn="base">
              <a:spcBef>
                <a:spcPct val="0"/>
              </a:spcBef>
              <a:spcAft>
                <a:spcPct val="0"/>
              </a:spcAft>
              <a:buFont typeface="Wingdings" panose="05000000000000000000" pitchFamily="2" charset="2"/>
              <a:buChar char="v"/>
            </a:pPr>
            <a:r>
              <a:rPr lang="en-US" sz="1200" dirty="0">
                <a:solidFill>
                  <a:srgbClr val="000000"/>
                </a:solidFill>
                <a:latin typeface="Arial" charset="0"/>
                <a:ea typeface="ＭＳ Ｐゴシック" charset="-128"/>
              </a:rPr>
              <a:t>Marketing vs Reality:  all claim some compatibility with 3rd party software but usually not without development and maintenance ($$$)</a:t>
            </a:r>
          </a:p>
          <a:p>
            <a:pPr marL="285750" indent="-285750" fontAlgn="base">
              <a:spcBef>
                <a:spcPct val="0"/>
              </a:spcBef>
              <a:spcAft>
                <a:spcPct val="0"/>
              </a:spcAft>
              <a:buFont typeface="Wingdings" panose="05000000000000000000" pitchFamily="2" charset="2"/>
              <a:buChar char="v"/>
            </a:pPr>
            <a:r>
              <a:rPr lang="en-US" sz="1200" dirty="0">
                <a:solidFill>
                  <a:srgbClr val="000000"/>
                </a:solidFill>
                <a:latin typeface="Arial" charset="0"/>
                <a:ea typeface="ＭＳ Ｐゴシック" charset="-128"/>
              </a:rPr>
              <a:t>Security / Network:  work done successfully in a vendor development environment (security concerns), doesn’t necessarily translate to Government production environment</a:t>
            </a:r>
          </a:p>
        </p:txBody>
      </p:sp>
      <p:sp>
        <p:nvSpPr>
          <p:cNvPr id="4" name="TextBox 3"/>
          <p:cNvSpPr txBox="1"/>
          <p:nvPr/>
        </p:nvSpPr>
        <p:spPr>
          <a:xfrm>
            <a:off x="5822869" y="792925"/>
            <a:ext cx="4512623" cy="369332"/>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Arial" charset="0"/>
                <a:ea typeface="ＭＳ Ｐゴシック" charset="-128"/>
              </a:rPr>
              <a:t>“Competitive Prototype Evaluations”</a:t>
            </a:r>
          </a:p>
        </p:txBody>
      </p:sp>
    </p:spTree>
    <p:extLst>
      <p:ext uri="{BB962C8B-B14F-4D97-AF65-F5344CB8AC3E}">
        <p14:creationId xmlns:p14="http://schemas.microsoft.com/office/powerpoint/2010/main" val="4247121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81D22E-B60D-B5A3-CF58-D6578999E513}"/>
              </a:ext>
            </a:extLst>
          </p:cNvPr>
          <p:cNvSpPr>
            <a:spLocks noGrp="1"/>
          </p:cNvSpPr>
          <p:nvPr>
            <p:ph type="title"/>
          </p:nvPr>
        </p:nvSpPr>
        <p:spPr/>
        <p:txBody>
          <a:bodyPr/>
          <a:lstStyle/>
          <a:p>
            <a:pPr algn="ctr"/>
            <a:r>
              <a:rPr lang="en-US" dirty="0"/>
              <a:t>Objective Capability</a:t>
            </a:r>
          </a:p>
        </p:txBody>
      </p:sp>
      <p:sp>
        <p:nvSpPr>
          <p:cNvPr id="5" name="Rectangle 4">
            <a:extLst>
              <a:ext uri="{FF2B5EF4-FFF2-40B4-BE49-F238E27FC236}">
                <a16:creationId xmlns:a16="http://schemas.microsoft.com/office/drawing/2014/main" id="{68B5DD47-E893-7973-4048-6909834D6B79}"/>
              </a:ext>
            </a:extLst>
          </p:cNvPr>
          <p:cNvSpPr/>
          <p:nvPr/>
        </p:nvSpPr>
        <p:spPr>
          <a:xfrm>
            <a:off x="1524000" y="3337627"/>
            <a:ext cx="5279906" cy="2554545"/>
          </a:xfrm>
          <a:prstGeom prst="rect">
            <a:avLst/>
          </a:prstGeom>
        </p:spPr>
        <p:txBody>
          <a:bodyPr wrap="square">
            <a:spAutoFit/>
          </a:bodyPr>
          <a:lstStyle/>
          <a:p>
            <a:pPr fontAlgn="base">
              <a:spcBef>
                <a:spcPct val="0"/>
              </a:spcBef>
              <a:spcAft>
                <a:spcPct val="0"/>
              </a:spcAft>
            </a:pPr>
            <a:r>
              <a:rPr lang="en-US" sz="1600" b="1" u="sng" dirty="0">
                <a:solidFill>
                  <a:srgbClr val="000000"/>
                </a:solidFill>
                <a:latin typeface="Arial" charset="0"/>
                <a:ea typeface="ＭＳ Ｐゴシック" charset="-128"/>
              </a:rPr>
              <a:t>Enables concurrent engineering with reduced risk</a:t>
            </a:r>
          </a:p>
          <a:p>
            <a:pPr marL="171450" indent="-1714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Data captured in Authoritative Sources of Truth - accessible to all stakeholders / users</a:t>
            </a:r>
          </a:p>
          <a:p>
            <a:pPr marL="171450" indent="-171450" fontAlgn="base">
              <a:spcBef>
                <a:spcPct val="0"/>
              </a:spcBef>
              <a:spcAft>
                <a:spcPct val="0"/>
              </a:spcAft>
              <a:buFont typeface="Arial" panose="020B0604020202020204" pitchFamily="34" charset="0"/>
              <a:buChar char="•"/>
            </a:pPr>
            <a:endParaRPr lang="en-US" sz="1600" dirty="0">
              <a:solidFill>
                <a:srgbClr val="000000"/>
              </a:solidFill>
              <a:latin typeface="Arial" charset="0"/>
              <a:ea typeface="ＭＳ Ｐゴシック" charset="-128"/>
            </a:endParaRPr>
          </a:p>
          <a:p>
            <a:pPr fontAlgn="base">
              <a:spcBef>
                <a:spcPct val="0"/>
              </a:spcBef>
              <a:spcAft>
                <a:spcPct val="0"/>
              </a:spcAft>
            </a:pPr>
            <a:r>
              <a:rPr lang="en-US" sz="1600" b="1" u="sng" dirty="0">
                <a:solidFill>
                  <a:srgbClr val="000000"/>
                </a:solidFill>
                <a:latin typeface="Arial" charset="0"/>
                <a:ea typeface="ＭＳ Ｐゴシック" charset="-128"/>
              </a:rPr>
              <a:t>Enables AI/ML enhancement</a:t>
            </a:r>
          </a:p>
          <a:p>
            <a:pPr marL="214313" indent="-214313" fontAlgn="base">
              <a:spcBef>
                <a:spcPct val="0"/>
              </a:spcBef>
              <a:buFont typeface="Arial" panose="020B0604020202020204" pitchFamily="34" charset="0"/>
              <a:buChar char="•"/>
            </a:pPr>
            <a:r>
              <a:rPr lang="en-US" sz="1600" dirty="0">
                <a:solidFill>
                  <a:srgbClr val="000000"/>
                </a:solidFill>
                <a:latin typeface="Arial" charset="0"/>
                <a:ea typeface="ＭＳ Ｐゴシック" charset="-128"/>
              </a:rPr>
              <a:t>Database is accessible for statistical analysis, reinforcement learning, and making predictions from the available data </a:t>
            </a:r>
          </a:p>
          <a:p>
            <a:pPr marL="214313" indent="-214313" fontAlgn="base">
              <a:spcBef>
                <a:spcPct val="0"/>
              </a:spcBef>
              <a:buFont typeface="Arial" panose="020B0604020202020204" pitchFamily="34" charset="0"/>
              <a:buChar char="•"/>
            </a:pPr>
            <a:r>
              <a:rPr lang="en-US" sz="1600" dirty="0">
                <a:solidFill>
                  <a:srgbClr val="000000"/>
                </a:solidFill>
                <a:latin typeface="Arial" charset="0"/>
                <a:ea typeface="ＭＳ Ｐゴシック" charset="-128"/>
              </a:rPr>
              <a:t>AI / ML enhancements grow exponentially as more data is populated</a:t>
            </a:r>
          </a:p>
        </p:txBody>
      </p:sp>
      <p:sp>
        <p:nvSpPr>
          <p:cNvPr id="7" name="Rectangle 6">
            <a:extLst>
              <a:ext uri="{FF2B5EF4-FFF2-40B4-BE49-F238E27FC236}">
                <a16:creationId xmlns:a16="http://schemas.microsoft.com/office/drawing/2014/main" id="{8A556876-F1C0-4657-34DD-14E154088030}"/>
              </a:ext>
            </a:extLst>
          </p:cNvPr>
          <p:cNvSpPr/>
          <p:nvPr/>
        </p:nvSpPr>
        <p:spPr>
          <a:xfrm>
            <a:off x="1719552" y="6199948"/>
            <a:ext cx="8785913" cy="484748"/>
          </a:xfrm>
          <a:prstGeom prst="rect">
            <a:avLst/>
          </a:prstGeom>
          <a:noFill/>
          <a:scene3d>
            <a:camera prst="orthographicFront"/>
            <a:lightRig rig="threePt" dir="t"/>
          </a:scene3d>
          <a:sp3d>
            <a:bevelT/>
          </a:sp3d>
        </p:spPr>
        <p:txBody>
          <a:bodyPr wrap="square" lIns="68580" tIns="34290" rIns="68580" bIns="34290" anchor="t">
            <a:spAutoFit/>
          </a:bodyPr>
          <a:lstStyle/>
          <a:p>
            <a:pPr algn="ctr" fontAlgn="base">
              <a:spcBef>
                <a:spcPct val="0"/>
              </a:spcBef>
              <a:spcAft>
                <a:spcPts val="450"/>
              </a:spcAft>
            </a:pPr>
            <a:r>
              <a:rPr lang="en-US" sz="1350" b="1" dirty="0">
                <a:solidFill>
                  <a:srgbClr val="000000"/>
                </a:solidFill>
                <a:latin typeface="Arial"/>
                <a:ea typeface="ＭＳ Ｐゴシック"/>
                <a:cs typeface="Arial"/>
              </a:rPr>
              <a:t>Makes Armaments System data searchable, accessible, and actionable by applying Armament-specific domain ontologies allowing for more comprehensive analysis and informed decision making</a:t>
            </a:r>
            <a:endParaRPr lang="en-US" sz="1350" b="1" u="sng" dirty="0">
              <a:solidFill>
                <a:srgbClr val="000000"/>
              </a:solidFill>
              <a:latin typeface="Arial" charset="0"/>
              <a:ea typeface="ＭＳ Ｐゴシック" charset="-128"/>
              <a:cs typeface="Arial"/>
            </a:endParaRPr>
          </a:p>
        </p:txBody>
      </p:sp>
      <p:pic>
        <p:nvPicPr>
          <p:cNvPr id="9" name="Picture 8">
            <a:extLst>
              <a:ext uri="{FF2B5EF4-FFF2-40B4-BE49-F238E27FC236}">
                <a16:creationId xmlns:a16="http://schemas.microsoft.com/office/drawing/2014/main" id="{CFC6DC89-5360-428A-CBB4-D15AC61D7988}"/>
              </a:ext>
            </a:extLst>
          </p:cNvPr>
          <p:cNvPicPr>
            <a:picLocks noChangeAspect="1"/>
          </p:cNvPicPr>
          <p:nvPr/>
        </p:nvPicPr>
        <p:blipFill>
          <a:blip r:embed="rId3"/>
          <a:stretch>
            <a:fillRect/>
          </a:stretch>
        </p:blipFill>
        <p:spPr>
          <a:xfrm>
            <a:off x="1703044" y="1304331"/>
            <a:ext cx="4712996" cy="1881971"/>
          </a:xfrm>
          <a:prstGeom prst="rect">
            <a:avLst/>
          </a:prstGeom>
        </p:spPr>
      </p:pic>
      <p:sp>
        <p:nvSpPr>
          <p:cNvPr id="10" name="TextBox 9">
            <a:extLst>
              <a:ext uri="{FF2B5EF4-FFF2-40B4-BE49-F238E27FC236}">
                <a16:creationId xmlns:a16="http://schemas.microsoft.com/office/drawing/2014/main" id="{136A88BF-D82D-FAA2-34A8-30777DF223C1}"/>
              </a:ext>
            </a:extLst>
          </p:cNvPr>
          <p:cNvSpPr txBox="1"/>
          <p:nvPr/>
        </p:nvSpPr>
        <p:spPr>
          <a:xfrm>
            <a:off x="6685913" y="2703075"/>
            <a:ext cx="3701558" cy="1846659"/>
          </a:xfrm>
          <a:prstGeom prst="rect">
            <a:avLst/>
          </a:prstGeom>
          <a:noFill/>
        </p:spPr>
        <p:txBody>
          <a:bodyPr wrap="square" rtlCol="0">
            <a:spAutoFit/>
          </a:bodyPr>
          <a:lstStyle/>
          <a:p>
            <a:pPr defTabSz="342900">
              <a:defRPr/>
            </a:pPr>
            <a:r>
              <a:rPr lang="en-US" b="1" u="sng" dirty="0">
                <a:solidFill>
                  <a:srgbClr val="000000"/>
                </a:solidFill>
                <a:latin typeface="Arial" charset="0"/>
                <a:ea typeface="ＭＳ Ｐゴシック" charset="-128"/>
              </a:rPr>
              <a:t>Key Activities: </a:t>
            </a:r>
          </a:p>
          <a:p>
            <a:pPr marL="214313" indent="-214313" defTabSz="342900">
              <a:buFont typeface="Arial" panose="020B0604020202020204" pitchFamily="34" charset="0"/>
              <a:buChar char="•"/>
              <a:defRPr/>
            </a:pPr>
            <a:r>
              <a:rPr lang="en-US" sz="1600" dirty="0">
                <a:solidFill>
                  <a:srgbClr val="000000"/>
                </a:solidFill>
                <a:latin typeface="Arial" charset="0"/>
                <a:ea typeface="ＭＳ Ｐゴシック" charset="-128"/>
              </a:rPr>
              <a:t>Evaluating available and emerging options</a:t>
            </a:r>
          </a:p>
          <a:p>
            <a:pPr defTabSz="342900">
              <a:defRPr/>
            </a:pPr>
            <a:r>
              <a:rPr lang="en-US" sz="1600" dirty="0">
                <a:solidFill>
                  <a:srgbClr val="000000"/>
                </a:solidFill>
                <a:latin typeface="Arial" charset="0"/>
                <a:ea typeface="ＭＳ Ｐゴシック" charset="-128"/>
              </a:rPr>
              <a:t>	- Industry (SBIR)</a:t>
            </a:r>
          </a:p>
          <a:p>
            <a:pPr defTabSz="342900">
              <a:defRPr/>
            </a:pPr>
            <a:r>
              <a:rPr lang="en-US" sz="1600" dirty="0">
                <a:solidFill>
                  <a:srgbClr val="000000"/>
                </a:solidFill>
                <a:latin typeface="Arial" charset="0"/>
                <a:ea typeface="ＭＳ Ｐゴシック" charset="-128"/>
              </a:rPr>
              <a:t>	- Academia (UARC)</a:t>
            </a:r>
          </a:p>
          <a:p>
            <a:pPr marL="214313" indent="-214313" defTabSz="342900">
              <a:buFont typeface="Arial" panose="020B0604020202020204" pitchFamily="34" charset="0"/>
              <a:buChar char="•"/>
              <a:defRPr/>
            </a:pPr>
            <a:r>
              <a:rPr lang="en-US" sz="1600" dirty="0">
                <a:solidFill>
                  <a:srgbClr val="000000"/>
                </a:solidFill>
                <a:latin typeface="Arial" charset="0"/>
                <a:ea typeface="ＭＳ Ｐゴシック" charset="-128"/>
              </a:rPr>
              <a:t>Developing OWL-based Ontology</a:t>
            </a:r>
          </a:p>
          <a:p>
            <a:pPr marL="214313" indent="-214313" defTabSz="342900">
              <a:buFont typeface="Arial" panose="020B0604020202020204" pitchFamily="34" charset="0"/>
              <a:buChar char="•"/>
              <a:defRPr/>
            </a:pPr>
            <a:r>
              <a:rPr lang="en-US" sz="1600" dirty="0">
                <a:solidFill>
                  <a:srgbClr val="000000"/>
                </a:solidFill>
                <a:latin typeface="Arial" charset="0"/>
                <a:ea typeface="ＭＳ Ｐゴシック" charset="-128"/>
              </a:rPr>
              <a:t>Development of workforce KSA’s</a:t>
            </a:r>
          </a:p>
        </p:txBody>
      </p:sp>
      <p:sp>
        <p:nvSpPr>
          <p:cNvPr id="11" name="TextBox 10">
            <a:extLst>
              <a:ext uri="{FF2B5EF4-FFF2-40B4-BE49-F238E27FC236}">
                <a16:creationId xmlns:a16="http://schemas.microsoft.com/office/drawing/2014/main" id="{F9FAF4C0-C5B6-F731-248F-BC273FE921B6}"/>
              </a:ext>
            </a:extLst>
          </p:cNvPr>
          <p:cNvSpPr txBox="1"/>
          <p:nvPr/>
        </p:nvSpPr>
        <p:spPr>
          <a:xfrm>
            <a:off x="6575014" y="881302"/>
            <a:ext cx="3346706" cy="1815882"/>
          </a:xfrm>
          <a:prstGeom prst="rect">
            <a:avLst/>
          </a:prstGeom>
          <a:noFill/>
        </p:spPr>
        <p:txBody>
          <a:bodyPr wrap="square" rtlCol="0">
            <a:spAutoFit/>
          </a:bodyPr>
          <a:lstStyle/>
          <a:p>
            <a:pPr fontAlgn="base">
              <a:spcBef>
                <a:spcPct val="0"/>
              </a:spcBef>
              <a:spcAft>
                <a:spcPct val="0"/>
              </a:spcAft>
            </a:pPr>
            <a:r>
              <a:rPr lang="en-US" sz="1600" b="1" u="sng" dirty="0">
                <a:solidFill>
                  <a:srgbClr val="000000"/>
                </a:solidFill>
                <a:latin typeface="Arial" charset="0"/>
                <a:ea typeface="ＭＳ Ｐゴシック" charset="-128"/>
              </a:rPr>
              <a:t>Objective Capability</a:t>
            </a:r>
          </a:p>
          <a:p>
            <a:pPr marL="171450" indent="-1714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Ontology based, open architecture </a:t>
            </a:r>
          </a:p>
          <a:p>
            <a:pPr marL="171450" indent="-1714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Maximum scalability / growth potential </a:t>
            </a:r>
          </a:p>
          <a:p>
            <a:pPr marL="171450" indent="-1714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Not Prescriptive for A&amp;A industry</a:t>
            </a:r>
          </a:p>
          <a:p>
            <a:pPr marL="171450" indent="-1714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Enables AI/ML enhancements</a:t>
            </a:r>
          </a:p>
        </p:txBody>
      </p:sp>
      <p:sp>
        <p:nvSpPr>
          <p:cNvPr id="2" name="TextBox 1">
            <a:extLst>
              <a:ext uri="{FF2B5EF4-FFF2-40B4-BE49-F238E27FC236}">
                <a16:creationId xmlns:a16="http://schemas.microsoft.com/office/drawing/2014/main" id="{D2734479-72E6-D9E5-C369-3D3220FCF871}"/>
              </a:ext>
            </a:extLst>
          </p:cNvPr>
          <p:cNvSpPr txBox="1"/>
          <p:nvPr/>
        </p:nvSpPr>
        <p:spPr>
          <a:xfrm>
            <a:off x="6575014" y="5036287"/>
            <a:ext cx="3701558" cy="861774"/>
          </a:xfrm>
          <a:prstGeom prst="rect">
            <a:avLst/>
          </a:prstGeom>
          <a:noFill/>
        </p:spPr>
        <p:txBody>
          <a:bodyPr wrap="square" rtlCol="0">
            <a:spAutoFit/>
          </a:bodyPr>
          <a:lstStyle/>
          <a:p>
            <a:pPr defTabSz="342900">
              <a:defRPr/>
            </a:pPr>
            <a:r>
              <a:rPr lang="en-US" b="1" u="sng" dirty="0">
                <a:solidFill>
                  <a:srgbClr val="000000"/>
                </a:solidFill>
                <a:latin typeface="Arial" charset="0"/>
                <a:ea typeface="ＭＳ Ｐゴシック" charset="-128"/>
              </a:rPr>
              <a:t>Risks</a:t>
            </a:r>
          </a:p>
          <a:p>
            <a:pPr marL="214313" indent="-214313" defTabSz="342900">
              <a:buFont typeface="Arial" panose="020B0604020202020204" pitchFamily="34" charset="0"/>
              <a:buChar char="•"/>
              <a:defRPr/>
            </a:pPr>
            <a:r>
              <a:rPr lang="en-US" sz="1600" dirty="0">
                <a:solidFill>
                  <a:srgbClr val="000000"/>
                </a:solidFill>
                <a:latin typeface="Arial" charset="0"/>
                <a:ea typeface="ＭＳ Ｐゴシック" charset="-128"/>
              </a:rPr>
              <a:t>IA compliance</a:t>
            </a:r>
          </a:p>
          <a:p>
            <a:pPr marL="214313" indent="-214313" defTabSz="342900">
              <a:buFont typeface="Arial" panose="020B0604020202020204" pitchFamily="34" charset="0"/>
              <a:buChar char="•"/>
              <a:defRPr/>
            </a:pPr>
            <a:r>
              <a:rPr lang="en-US" sz="1600" dirty="0">
                <a:solidFill>
                  <a:srgbClr val="000000"/>
                </a:solidFill>
                <a:latin typeface="Arial" charset="0"/>
                <a:ea typeface="ＭＳ Ｐゴシック" charset="-128"/>
              </a:rPr>
              <a:t>User Interface / experience</a:t>
            </a:r>
          </a:p>
        </p:txBody>
      </p:sp>
    </p:spTree>
    <p:extLst>
      <p:ext uri="{BB962C8B-B14F-4D97-AF65-F5344CB8AC3E}">
        <p14:creationId xmlns:p14="http://schemas.microsoft.com/office/powerpoint/2010/main" val="36506344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0927-2EFB-5DE3-BC2D-F5F9CD212AE5}"/>
              </a:ext>
            </a:extLst>
          </p:cNvPr>
          <p:cNvSpPr>
            <a:spLocks noGrp="1"/>
          </p:cNvSpPr>
          <p:nvPr>
            <p:ph type="title"/>
          </p:nvPr>
        </p:nvSpPr>
        <p:spPr/>
        <p:txBody>
          <a:bodyPr/>
          <a:lstStyle/>
          <a:p>
            <a:pPr algn="ctr"/>
            <a:r>
              <a:rPr lang="en-US" dirty="0"/>
              <a:t>Ontology Background</a:t>
            </a:r>
          </a:p>
        </p:txBody>
      </p:sp>
      <p:sp>
        <p:nvSpPr>
          <p:cNvPr id="3" name="Content Placeholder 2">
            <a:extLst>
              <a:ext uri="{FF2B5EF4-FFF2-40B4-BE49-F238E27FC236}">
                <a16:creationId xmlns:a16="http://schemas.microsoft.com/office/drawing/2014/main" id="{EC96C330-3B7D-113D-E609-751266EDA14D}"/>
              </a:ext>
            </a:extLst>
          </p:cNvPr>
          <p:cNvSpPr>
            <a:spLocks noGrp="1"/>
          </p:cNvSpPr>
          <p:nvPr>
            <p:ph idx="1"/>
          </p:nvPr>
        </p:nvSpPr>
        <p:spPr/>
        <p:txBody>
          <a:bodyPr>
            <a:normAutofit/>
          </a:bodyPr>
          <a:lstStyle/>
          <a:p>
            <a:pPr>
              <a:buFont typeface="Arial" panose="020B0604020202020204" pitchFamily="34" charset="0"/>
              <a:buChar char="•"/>
            </a:pPr>
            <a:r>
              <a:rPr lang="en-US" sz="1600" dirty="0">
                <a:latin typeface="+mj-lt"/>
              </a:rPr>
              <a:t>Ontology Definition:  </a:t>
            </a:r>
          </a:p>
          <a:p>
            <a:pPr lvl="1">
              <a:buFont typeface="Calibri" panose="020F0502020204030204" pitchFamily="34" charset="0"/>
              <a:buChar char="—"/>
            </a:pPr>
            <a:r>
              <a:rPr lang="en-US" sz="1600" dirty="0">
                <a:latin typeface="+mj-lt"/>
              </a:rPr>
              <a:t>the branch of metaphysics dealing with the nature of being</a:t>
            </a:r>
          </a:p>
          <a:p>
            <a:pPr lvl="1">
              <a:buFont typeface="Calibri" panose="020F0502020204030204" pitchFamily="34" charset="0"/>
              <a:buChar char="—"/>
            </a:pPr>
            <a:r>
              <a:rPr lang="en-US" sz="1600" dirty="0">
                <a:latin typeface="+mj-lt"/>
              </a:rPr>
              <a:t>a set of concepts and categories in a subject area or domain that shows their properties and the relations between them</a:t>
            </a:r>
          </a:p>
          <a:p>
            <a:pPr>
              <a:buFont typeface="Arial" panose="020B0604020202020204" pitchFamily="34" charset="0"/>
              <a:buChar char="•"/>
            </a:pPr>
            <a:r>
              <a:rPr lang="en-US" sz="1600" dirty="0">
                <a:latin typeface="+mj-lt"/>
              </a:rPr>
              <a:t>Development of a comprehensive ontology to document a domain area </a:t>
            </a:r>
          </a:p>
          <a:p>
            <a:pPr lvl="1">
              <a:lnSpc>
                <a:spcPct val="100000"/>
              </a:lnSpc>
              <a:buFont typeface="Calibri" panose="020F0502020204030204" pitchFamily="34" charset="0"/>
              <a:buChar char="—"/>
            </a:pPr>
            <a:r>
              <a:rPr lang="en-US" sz="1600" dirty="0">
                <a:latin typeface="+mj-lt"/>
              </a:rPr>
              <a:t>establishes a standard taxonomy that can be used for  data, repositories, and software tools</a:t>
            </a:r>
          </a:p>
          <a:p>
            <a:pPr lvl="1">
              <a:lnSpc>
                <a:spcPct val="100000"/>
              </a:lnSpc>
              <a:buFont typeface="Calibri" panose="020F0502020204030204" pitchFamily="34" charset="0"/>
              <a:buChar char="—"/>
            </a:pPr>
            <a:r>
              <a:rPr lang="en-US" sz="1600" dirty="0">
                <a:latin typeface="+mj-lt"/>
              </a:rPr>
              <a:t>is a foundational element to enable Digital Engineering</a:t>
            </a:r>
          </a:p>
          <a:p>
            <a:pPr lvl="1">
              <a:lnSpc>
                <a:spcPct val="100000"/>
              </a:lnSpc>
              <a:buFont typeface="Calibri" panose="020F0502020204030204" pitchFamily="34" charset="0"/>
              <a:buChar char="—"/>
            </a:pPr>
            <a:r>
              <a:rPr lang="en-US" sz="1600" dirty="0">
                <a:latin typeface="+mj-lt"/>
              </a:rPr>
              <a:t>supports interoperability between systems</a:t>
            </a:r>
          </a:p>
        </p:txBody>
      </p:sp>
    </p:spTree>
    <p:extLst>
      <p:ext uri="{BB962C8B-B14F-4D97-AF65-F5344CB8AC3E}">
        <p14:creationId xmlns:p14="http://schemas.microsoft.com/office/powerpoint/2010/main" val="1455614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5BFEBE-1A8D-4ECA-A7D2-D978D89F7E20}"/>
              </a:ext>
            </a:extLst>
          </p:cNvPr>
          <p:cNvSpPr>
            <a:spLocks noGrp="1"/>
          </p:cNvSpPr>
          <p:nvPr>
            <p:ph type="sldNum" sz="quarter" idx="12"/>
          </p:nvPr>
        </p:nvSpPr>
        <p:spPr/>
        <p:txBody>
          <a:bodyPr/>
          <a:lstStyle/>
          <a:p>
            <a:fld id="{CD64BFC3-983F-4B0A-9A55-84A85105ADC0}" type="slidenum">
              <a:rPr lang="en-US" smtClean="0"/>
              <a:pPr/>
              <a:t>2</a:t>
            </a:fld>
            <a:endParaRPr lang="en-US"/>
          </a:p>
        </p:txBody>
      </p:sp>
      <p:sp>
        <p:nvSpPr>
          <p:cNvPr id="6" name="Title 1">
            <a:extLst>
              <a:ext uri="{FF2B5EF4-FFF2-40B4-BE49-F238E27FC236}">
                <a16:creationId xmlns:a16="http://schemas.microsoft.com/office/drawing/2014/main" id="{444FE34E-4643-401E-ABA6-E92C70077461}"/>
              </a:ext>
            </a:extLst>
          </p:cNvPr>
          <p:cNvSpPr txBox="1">
            <a:spLocks/>
          </p:cNvSpPr>
          <p:nvPr/>
        </p:nvSpPr>
        <p:spPr>
          <a:xfrm>
            <a:off x="208094" y="144638"/>
            <a:ext cx="10058400" cy="10187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spc="0" baseline="0">
                <a:solidFill>
                  <a:srgbClr val="AB0003"/>
                </a:solidFill>
                <a:latin typeface="Arial" panose="020B0604020202020204" pitchFamily="34" charset="0"/>
                <a:ea typeface="+mj-ea"/>
                <a:cs typeface="Arial" panose="020B0604020202020204" pitchFamily="34" charset="0"/>
              </a:defRPr>
            </a:lvl1pPr>
          </a:lstStyle>
          <a:p>
            <a:r>
              <a:rPr lang="en-US" sz="3800" dirty="0"/>
              <a:t>AGENDA</a:t>
            </a:r>
          </a:p>
          <a:p>
            <a:r>
              <a:rPr lang="en-US" sz="2000" b="0" dirty="0"/>
              <a:t>(all times EST)</a:t>
            </a:r>
          </a:p>
        </p:txBody>
      </p:sp>
      <p:sp>
        <p:nvSpPr>
          <p:cNvPr id="7" name="TextBox 6">
            <a:extLst>
              <a:ext uri="{FF2B5EF4-FFF2-40B4-BE49-F238E27FC236}">
                <a16:creationId xmlns:a16="http://schemas.microsoft.com/office/drawing/2014/main" id="{C5E13DFC-E11F-476D-A236-85BC6706DA83}"/>
              </a:ext>
            </a:extLst>
          </p:cNvPr>
          <p:cNvSpPr txBox="1"/>
          <p:nvPr/>
        </p:nvSpPr>
        <p:spPr>
          <a:xfrm>
            <a:off x="444500" y="1895718"/>
            <a:ext cx="12152026" cy="3785652"/>
          </a:xfrm>
          <a:prstGeom prst="rect">
            <a:avLst/>
          </a:prstGeom>
          <a:noFill/>
        </p:spPr>
        <p:txBody>
          <a:bodyPr wrap="square">
            <a:spAutoFit/>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1000 -1005	</a:t>
            </a:r>
            <a:r>
              <a:rPr lang="en-US" sz="16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Welcome</a:t>
            </a:r>
            <a:r>
              <a:rPr lang="en-US" sz="1600" b="1" i="1" dirty="0">
                <a:effectLst/>
                <a:latin typeface="Arial" panose="020B0604020202020204" pitchFamily="34" charset="0"/>
                <a:ea typeface="Calibri" panose="020F0502020204030204" pitchFamily="34" charset="0"/>
                <a:cs typeface="Arial" panose="020B0604020202020204" pitchFamily="34" charset="0"/>
              </a:rPr>
              <a:t> </a:t>
            </a:r>
            <a:r>
              <a:rPr lang="en-US" sz="1600" b="1"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br>
              <a:rPr lang="en-US" sz="1600" b="1" dirty="0">
                <a:effectLst/>
                <a:latin typeface="Arial" panose="020B0604020202020204" pitchFamily="34" charset="0"/>
                <a:ea typeface="Calibri" panose="020F0502020204030204" pitchFamily="34" charset="0"/>
                <a:cs typeface="Arial" panose="020B0604020202020204" pitchFamily="34" charset="0"/>
              </a:rPr>
            </a:br>
            <a:r>
              <a:rPr lang="en-US" sz="1600" b="1" dirty="0">
                <a:effectLst/>
                <a:latin typeface="Arial" panose="020B0604020202020204" pitchFamily="34" charset="0"/>
                <a:ea typeface="Calibri" panose="020F0502020204030204" pitchFamily="34" charset="0"/>
                <a:cs typeface="Arial" panose="020B0604020202020204" pitchFamily="34" charset="0"/>
              </a:rPr>
              <a:t>1005 -1030	</a:t>
            </a:r>
            <a:r>
              <a:rPr lang="en-US" sz="16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Digital Engineering Ontology	(Dr. Jason Cook, U.S. Army DEVCOM)	</a:t>
            </a:r>
          </a:p>
          <a:p>
            <a:pPr marL="0" marR="0">
              <a:spcBef>
                <a:spcPts val="0"/>
              </a:spcBef>
              <a:spcAft>
                <a:spcPts val="0"/>
              </a:spcAft>
            </a:pPr>
            <a:endParaRPr lang="en-US" sz="1600" b="1"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1040 -1115	</a:t>
            </a:r>
            <a:r>
              <a:rPr lang="en-US" sz="1600" b="1" i="1" dirty="0">
                <a:solidFill>
                  <a:srgbClr val="002060"/>
                </a:solidFill>
                <a:latin typeface="Arial" panose="020B0604020202020204" pitchFamily="34" charset="0"/>
                <a:cs typeface="Arial" panose="020B0604020202020204" pitchFamily="34" charset="0"/>
              </a:rPr>
              <a:t>Artificial intelligence in SE		(SED AI Working Group)</a:t>
            </a:r>
          </a:p>
          <a:p>
            <a:pPr marL="0" marR="0">
              <a:spcBef>
                <a:spcPts val="0"/>
              </a:spcBef>
              <a:spcAft>
                <a:spcPts val="0"/>
              </a:spcAft>
            </a:pPr>
            <a:endParaRPr lang="en-US" sz="1600" b="1"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1115 – 1200	</a:t>
            </a:r>
            <a:r>
              <a:rPr lang="en-US" sz="1600" b="1" i="1" dirty="0">
                <a:solidFill>
                  <a:srgbClr val="002060"/>
                </a:solidFill>
                <a:latin typeface="Arial" panose="020B0604020202020204" pitchFamily="34" charset="0"/>
                <a:cs typeface="Arial" panose="020B0604020202020204" pitchFamily="34" charset="0"/>
              </a:rPr>
              <a:t>Model-Based Acquisition Update	(Laura Hart, </a:t>
            </a:r>
            <a:r>
              <a:rPr lang="en-US" sz="1600" b="1" i="1" dirty="0" err="1">
                <a:solidFill>
                  <a:srgbClr val="002060"/>
                </a:solidFill>
                <a:latin typeface="Arial" panose="020B0604020202020204" pitchFamily="34" charset="0"/>
                <a:cs typeface="Arial" panose="020B0604020202020204" pitchFamily="34" charset="0"/>
              </a:rPr>
              <a:t>MBAq</a:t>
            </a:r>
            <a:r>
              <a:rPr lang="en-US" sz="1600" b="1" i="1" dirty="0">
                <a:solidFill>
                  <a:srgbClr val="002060"/>
                </a:solidFill>
                <a:latin typeface="Arial" panose="020B0604020202020204" pitchFamily="34" charset="0"/>
                <a:cs typeface="Arial" panose="020B0604020202020204" pitchFamily="34" charset="0"/>
              </a:rPr>
              <a:t> Working Group)</a:t>
            </a:r>
          </a:p>
          <a:p>
            <a:pPr marL="0" marR="0">
              <a:spcBef>
                <a:spcPts val="0"/>
              </a:spcBef>
              <a:spcAft>
                <a:spcPts val="0"/>
              </a:spcAft>
            </a:pPr>
            <a:endParaRPr lang="en-US" sz="1600" b="1"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1200 – 1245	</a:t>
            </a:r>
            <a:r>
              <a:rPr lang="en-US" sz="1600" b="1" i="1" dirty="0">
                <a:solidFill>
                  <a:srgbClr val="002060"/>
                </a:solidFill>
                <a:latin typeface="Arial" panose="020B0604020202020204" pitchFamily="34" charset="0"/>
                <a:cs typeface="Arial" panose="020B0604020202020204" pitchFamily="34" charset="0"/>
              </a:rPr>
              <a:t>2024 Systems/Mission Engineering 	(SED Conference Committee)</a:t>
            </a:r>
          </a:p>
          <a:p>
            <a:pPr marL="0" marR="0">
              <a:spcBef>
                <a:spcPts val="0"/>
              </a:spcBef>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		</a:t>
            </a:r>
            <a:r>
              <a:rPr lang="en-US" sz="1600" b="1" i="1" dirty="0">
                <a:solidFill>
                  <a:srgbClr val="002060"/>
                </a:solidFill>
                <a:latin typeface="Arial" panose="020B0604020202020204" pitchFamily="34" charset="0"/>
                <a:cs typeface="Arial" panose="020B0604020202020204" pitchFamily="34" charset="0"/>
              </a:rPr>
              <a:t>Conference</a:t>
            </a:r>
            <a:r>
              <a:rPr lang="en-US" sz="1600" b="1" dirty="0">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endParaRPr lang="en-US" sz="1600" b="1"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dirty="0">
                <a:latin typeface="Arial" panose="020B0604020202020204" pitchFamily="34" charset="0"/>
                <a:ea typeface="Calibri" panose="020F0502020204030204" pitchFamily="34" charset="0"/>
                <a:cs typeface="Arial" panose="020B0604020202020204" pitchFamily="34" charset="0"/>
              </a:rPr>
              <a:t>1245 – 1300 	</a:t>
            </a:r>
            <a:r>
              <a:rPr lang="en-US" sz="1600" b="1" i="1" dirty="0">
                <a:solidFill>
                  <a:srgbClr val="002060"/>
                </a:solidFill>
                <a:latin typeface="Arial" panose="020B0604020202020204" pitchFamily="34" charset="0"/>
                <a:cs typeface="Arial" panose="020B0604020202020204" pitchFamily="34" charset="0"/>
              </a:rPr>
              <a:t>Other/New Business/Adjourn</a:t>
            </a:r>
          </a:p>
          <a:p>
            <a:pPr marL="0" marR="0">
              <a:spcBef>
                <a:spcPts val="0"/>
              </a:spcBef>
              <a:spcAft>
                <a:spcPts val="0"/>
              </a:spcAft>
            </a:pP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b="1" dirty="0">
              <a:latin typeface="Arial" panose="020B0604020202020204" pitchFamily="34" charset="0"/>
              <a:ea typeface="Calibri" panose="020F0502020204030204" pitchFamily="34" charset="0"/>
              <a:cs typeface="Arial" panose="020B0604020202020204" pitchFamily="34" charset="0"/>
            </a:endParaRPr>
          </a:p>
          <a:p>
            <a:pPr marL="2122488" marR="0" indent="-2122488">
              <a:spcBef>
                <a:spcPts val="0"/>
              </a:spcBef>
              <a:spcAft>
                <a:spcPts val="0"/>
              </a:spcAft>
            </a:pPr>
            <a:endParaRPr lang="en-US" sz="16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60794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9ABEC-77EA-0215-5DFD-516A1DDE294F}"/>
              </a:ext>
            </a:extLst>
          </p:cNvPr>
          <p:cNvSpPr>
            <a:spLocks noGrp="1"/>
          </p:cNvSpPr>
          <p:nvPr>
            <p:ph type="title"/>
          </p:nvPr>
        </p:nvSpPr>
        <p:spPr/>
        <p:txBody>
          <a:bodyPr/>
          <a:lstStyle/>
          <a:p>
            <a:pPr algn="ctr"/>
            <a:r>
              <a:rPr lang="en-US" sz="2000" dirty="0"/>
              <a:t>Why Ontologies?  Data in Context</a:t>
            </a:r>
          </a:p>
        </p:txBody>
      </p:sp>
      <p:sp>
        <p:nvSpPr>
          <p:cNvPr id="4" name="Oval 3">
            <a:extLst>
              <a:ext uri="{FF2B5EF4-FFF2-40B4-BE49-F238E27FC236}">
                <a16:creationId xmlns:a16="http://schemas.microsoft.com/office/drawing/2014/main" id="{014DF2A8-6F37-522A-ED4F-1F4E99052E98}"/>
              </a:ext>
            </a:extLst>
          </p:cNvPr>
          <p:cNvSpPr/>
          <p:nvPr/>
        </p:nvSpPr>
        <p:spPr>
          <a:xfrm>
            <a:off x="1716439" y="1433550"/>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Janice</a:t>
            </a:r>
          </a:p>
        </p:txBody>
      </p:sp>
      <p:sp>
        <p:nvSpPr>
          <p:cNvPr id="5" name="Oval 4">
            <a:extLst>
              <a:ext uri="{FF2B5EF4-FFF2-40B4-BE49-F238E27FC236}">
                <a16:creationId xmlns:a16="http://schemas.microsoft.com/office/drawing/2014/main" id="{C6A14B44-9303-847F-6B81-62183E590B51}"/>
              </a:ext>
            </a:extLst>
          </p:cNvPr>
          <p:cNvSpPr/>
          <p:nvPr/>
        </p:nvSpPr>
        <p:spPr>
          <a:xfrm>
            <a:off x="7092082" y="1472128"/>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Joe</a:t>
            </a:r>
          </a:p>
        </p:txBody>
      </p:sp>
      <p:sp>
        <p:nvSpPr>
          <p:cNvPr id="6" name="Oval 5">
            <a:extLst>
              <a:ext uri="{FF2B5EF4-FFF2-40B4-BE49-F238E27FC236}">
                <a16:creationId xmlns:a16="http://schemas.microsoft.com/office/drawing/2014/main" id="{977127F9-EC36-72A1-C3C1-8826708BD714}"/>
              </a:ext>
            </a:extLst>
          </p:cNvPr>
          <p:cNvSpPr/>
          <p:nvPr/>
        </p:nvSpPr>
        <p:spPr>
          <a:xfrm>
            <a:off x="2051718" y="288756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Joe</a:t>
            </a:r>
          </a:p>
        </p:txBody>
      </p:sp>
      <p:sp>
        <p:nvSpPr>
          <p:cNvPr id="10" name="Oval 9">
            <a:extLst>
              <a:ext uri="{FF2B5EF4-FFF2-40B4-BE49-F238E27FC236}">
                <a16:creationId xmlns:a16="http://schemas.microsoft.com/office/drawing/2014/main" id="{B01BFCCB-F6B7-B39C-2866-E00D1E5C6957}"/>
              </a:ext>
            </a:extLst>
          </p:cNvPr>
          <p:cNvSpPr/>
          <p:nvPr/>
        </p:nvSpPr>
        <p:spPr>
          <a:xfrm>
            <a:off x="8236346" y="3059233"/>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Nancy</a:t>
            </a:r>
          </a:p>
        </p:txBody>
      </p:sp>
      <p:sp>
        <p:nvSpPr>
          <p:cNvPr id="14" name="TextBox 13">
            <a:extLst>
              <a:ext uri="{FF2B5EF4-FFF2-40B4-BE49-F238E27FC236}">
                <a16:creationId xmlns:a16="http://schemas.microsoft.com/office/drawing/2014/main" id="{BA97FDAD-41D6-F24B-8418-E0461CED6676}"/>
              </a:ext>
            </a:extLst>
          </p:cNvPr>
          <p:cNvSpPr txBox="1"/>
          <p:nvPr/>
        </p:nvSpPr>
        <p:spPr>
          <a:xfrm>
            <a:off x="2589377" y="2130494"/>
            <a:ext cx="1725152"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mother</a:t>
            </a:r>
          </a:p>
        </p:txBody>
      </p:sp>
      <p:cxnSp>
        <p:nvCxnSpPr>
          <p:cNvPr id="16" name="Connector: Curved 15">
            <a:extLst>
              <a:ext uri="{FF2B5EF4-FFF2-40B4-BE49-F238E27FC236}">
                <a16:creationId xmlns:a16="http://schemas.microsoft.com/office/drawing/2014/main" id="{359951F1-37CE-1F4E-7A75-8BC0BF443120}"/>
              </a:ext>
            </a:extLst>
          </p:cNvPr>
          <p:cNvCxnSpPr>
            <a:stCxn id="6" idx="0"/>
            <a:endCxn id="4" idx="4"/>
          </p:cNvCxnSpPr>
          <p:nvPr/>
        </p:nvCxnSpPr>
        <p:spPr>
          <a:xfrm rot="16200000" flipV="1">
            <a:off x="2180988" y="2246122"/>
            <a:ext cx="947601" cy="3352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C94D19-E43C-1340-A9E3-CE1E2CC3F07E}"/>
              </a:ext>
            </a:extLst>
          </p:cNvPr>
          <p:cNvSpPr txBox="1"/>
          <p:nvPr/>
        </p:nvSpPr>
        <p:spPr>
          <a:xfrm>
            <a:off x="1796482" y="992360"/>
            <a:ext cx="2289409"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One data point </a:t>
            </a:r>
          </a:p>
        </p:txBody>
      </p:sp>
      <p:sp>
        <p:nvSpPr>
          <p:cNvPr id="19" name="TextBox 18">
            <a:extLst>
              <a:ext uri="{FF2B5EF4-FFF2-40B4-BE49-F238E27FC236}">
                <a16:creationId xmlns:a16="http://schemas.microsoft.com/office/drawing/2014/main" id="{8FA9E878-C0A9-B148-424A-A4705BDC9C45}"/>
              </a:ext>
            </a:extLst>
          </p:cNvPr>
          <p:cNvSpPr txBox="1"/>
          <p:nvPr/>
        </p:nvSpPr>
        <p:spPr>
          <a:xfrm>
            <a:off x="6981778" y="986669"/>
            <a:ext cx="2786340"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data point </a:t>
            </a:r>
          </a:p>
        </p:txBody>
      </p:sp>
      <p:cxnSp>
        <p:nvCxnSpPr>
          <p:cNvPr id="21" name="Connector: Curved 20">
            <a:extLst>
              <a:ext uri="{FF2B5EF4-FFF2-40B4-BE49-F238E27FC236}">
                <a16:creationId xmlns:a16="http://schemas.microsoft.com/office/drawing/2014/main" id="{4DEA87AF-D6B1-3BBA-2450-292B9AB764CB}"/>
              </a:ext>
            </a:extLst>
          </p:cNvPr>
          <p:cNvCxnSpPr>
            <a:cxnSpLocks/>
            <a:stCxn id="5" idx="5"/>
            <a:endCxn id="10" idx="7"/>
          </p:cNvCxnSpPr>
          <p:nvPr/>
        </p:nvCxnSpPr>
        <p:spPr>
          <a:xfrm rot="16200000" flipH="1">
            <a:off x="8365386" y="1946753"/>
            <a:ext cx="1229018" cy="114426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4F0712F-BDC9-20F6-FD39-2BF3DFAFA253}"/>
              </a:ext>
            </a:extLst>
          </p:cNvPr>
          <p:cNvSpPr txBox="1"/>
          <p:nvPr/>
        </p:nvSpPr>
        <p:spPr>
          <a:xfrm>
            <a:off x="8616450" y="2084498"/>
            <a:ext cx="1983235"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daughter</a:t>
            </a:r>
          </a:p>
        </p:txBody>
      </p:sp>
      <p:sp>
        <p:nvSpPr>
          <p:cNvPr id="46" name="Oval 45">
            <a:extLst>
              <a:ext uri="{FF2B5EF4-FFF2-40B4-BE49-F238E27FC236}">
                <a16:creationId xmlns:a16="http://schemas.microsoft.com/office/drawing/2014/main" id="{F6C0558A-DBD7-34B7-396A-85007FAC10D3}"/>
              </a:ext>
            </a:extLst>
          </p:cNvPr>
          <p:cNvSpPr/>
          <p:nvPr/>
        </p:nvSpPr>
        <p:spPr>
          <a:xfrm>
            <a:off x="5445722" y="4692729"/>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Joe</a:t>
            </a:r>
          </a:p>
        </p:txBody>
      </p:sp>
      <p:sp>
        <p:nvSpPr>
          <p:cNvPr id="47" name="Oval 46">
            <a:extLst>
              <a:ext uri="{FF2B5EF4-FFF2-40B4-BE49-F238E27FC236}">
                <a16:creationId xmlns:a16="http://schemas.microsoft.com/office/drawing/2014/main" id="{1E36AE4F-5293-E600-2DD8-7F8CE101E5CF}"/>
              </a:ext>
            </a:extLst>
          </p:cNvPr>
          <p:cNvSpPr/>
          <p:nvPr/>
        </p:nvSpPr>
        <p:spPr>
          <a:xfrm>
            <a:off x="5075607" y="6146741"/>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Michael</a:t>
            </a:r>
          </a:p>
        </p:txBody>
      </p:sp>
      <p:cxnSp>
        <p:nvCxnSpPr>
          <p:cNvPr id="48" name="Connector: Curved 47">
            <a:extLst>
              <a:ext uri="{FF2B5EF4-FFF2-40B4-BE49-F238E27FC236}">
                <a16:creationId xmlns:a16="http://schemas.microsoft.com/office/drawing/2014/main" id="{98A8DA1D-3DF9-8E26-CB66-0D439C694D26}"/>
              </a:ext>
            </a:extLst>
          </p:cNvPr>
          <p:cNvCxnSpPr>
            <a:stCxn id="47" idx="0"/>
            <a:endCxn id="46" idx="4"/>
          </p:cNvCxnSpPr>
          <p:nvPr/>
        </p:nvCxnSpPr>
        <p:spPr>
          <a:xfrm rot="5400000" flipH="1" flipV="1">
            <a:off x="5557573" y="5487884"/>
            <a:ext cx="947601" cy="37011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246E231-A869-1248-B6AF-E8C804AE23F0}"/>
              </a:ext>
            </a:extLst>
          </p:cNvPr>
          <p:cNvSpPr txBox="1"/>
          <p:nvPr/>
        </p:nvSpPr>
        <p:spPr>
          <a:xfrm>
            <a:off x="4840427" y="5419151"/>
            <a:ext cx="1553630"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father</a:t>
            </a:r>
          </a:p>
        </p:txBody>
      </p:sp>
      <p:sp>
        <p:nvSpPr>
          <p:cNvPr id="50" name="TextBox 49">
            <a:extLst>
              <a:ext uri="{FF2B5EF4-FFF2-40B4-BE49-F238E27FC236}">
                <a16:creationId xmlns:a16="http://schemas.microsoft.com/office/drawing/2014/main" id="{0E77C103-7EB3-FBE5-6F54-EB99136671F8}"/>
              </a:ext>
            </a:extLst>
          </p:cNvPr>
          <p:cNvSpPr txBox="1"/>
          <p:nvPr/>
        </p:nvSpPr>
        <p:spPr>
          <a:xfrm>
            <a:off x="5036099" y="4196910"/>
            <a:ext cx="2786340"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data point </a:t>
            </a:r>
          </a:p>
        </p:txBody>
      </p:sp>
      <p:sp>
        <p:nvSpPr>
          <p:cNvPr id="51" name="Oval 50">
            <a:extLst>
              <a:ext uri="{FF2B5EF4-FFF2-40B4-BE49-F238E27FC236}">
                <a16:creationId xmlns:a16="http://schemas.microsoft.com/office/drawing/2014/main" id="{1C9FDA0F-738D-5BE2-0C01-046338878605}"/>
              </a:ext>
            </a:extLst>
          </p:cNvPr>
          <p:cNvSpPr/>
          <p:nvPr/>
        </p:nvSpPr>
        <p:spPr>
          <a:xfrm>
            <a:off x="2039249" y="4757240"/>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Michael</a:t>
            </a:r>
          </a:p>
        </p:txBody>
      </p:sp>
      <p:sp>
        <p:nvSpPr>
          <p:cNvPr id="52" name="Oval 51">
            <a:extLst>
              <a:ext uri="{FF2B5EF4-FFF2-40B4-BE49-F238E27FC236}">
                <a16:creationId xmlns:a16="http://schemas.microsoft.com/office/drawing/2014/main" id="{84AD77F9-A26D-9244-35D1-ECB76C9EA47E}"/>
              </a:ext>
            </a:extLst>
          </p:cNvPr>
          <p:cNvSpPr/>
          <p:nvPr/>
        </p:nvSpPr>
        <p:spPr>
          <a:xfrm>
            <a:off x="2688038" y="5021520"/>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Same</a:t>
            </a:r>
          </a:p>
        </p:txBody>
      </p:sp>
      <p:cxnSp>
        <p:nvCxnSpPr>
          <p:cNvPr id="53" name="Connector: Curved 52">
            <a:extLst>
              <a:ext uri="{FF2B5EF4-FFF2-40B4-BE49-F238E27FC236}">
                <a16:creationId xmlns:a16="http://schemas.microsoft.com/office/drawing/2014/main" id="{54F6E75F-B7BE-897C-8C80-01B24BA4C805}"/>
              </a:ext>
            </a:extLst>
          </p:cNvPr>
          <p:cNvCxnSpPr>
            <a:stCxn id="51" idx="3"/>
            <a:endCxn id="52" idx="3"/>
          </p:cNvCxnSpPr>
          <p:nvPr/>
        </p:nvCxnSpPr>
        <p:spPr>
          <a:xfrm rot="16200000" flipH="1">
            <a:off x="2457237" y="4997234"/>
            <a:ext cx="264280" cy="648789"/>
          </a:xfrm>
          <a:prstGeom prst="curvedConnector3">
            <a:avLst>
              <a:gd name="adj1" fmla="val 21456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041C2D0-E8FD-A84B-6BA9-A76D8BDFDAE4}"/>
              </a:ext>
            </a:extLst>
          </p:cNvPr>
          <p:cNvSpPr txBox="1"/>
          <p:nvPr/>
        </p:nvSpPr>
        <p:spPr>
          <a:xfrm>
            <a:off x="1964031" y="5773381"/>
            <a:ext cx="1742785"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brother</a:t>
            </a:r>
          </a:p>
        </p:txBody>
      </p:sp>
      <p:sp>
        <p:nvSpPr>
          <p:cNvPr id="55" name="TextBox 54">
            <a:extLst>
              <a:ext uri="{FF2B5EF4-FFF2-40B4-BE49-F238E27FC236}">
                <a16:creationId xmlns:a16="http://schemas.microsoft.com/office/drawing/2014/main" id="{EF7FB804-2F70-F759-442E-FC1A9E2AFF2C}"/>
              </a:ext>
            </a:extLst>
          </p:cNvPr>
          <p:cNvSpPr txBox="1"/>
          <p:nvPr/>
        </p:nvSpPr>
        <p:spPr>
          <a:xfrm>
            <a:off x="1964030" y="4171784"/>
            <a:ext cx="2786340"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data point </a:t>
            </a:r>
          </a:p>
        </p:txBody>
      </p:sp>
      <p:sp>
        <p:nvSpPr>
          <p:cNvPr id="58" name="Oval 57">
            <a:extLst>
              <a:ext uri="{FF2B5EF4-FFF2-40B4-BE49-F238E27FC236}">
                <a16:creationId xmlns:a16="http://schemas.microsoft.com/office/drawing/2014/main" id="{B2E4A804-D912-373F-1A27-98B6E38DEEF3}"/>
              </a:ext>
            </a:extLst>
          </p:cNvPr>
          <p:cNvSpPr/>
          <p:nvPr/>
        </p:nvSpPr>
        <p:spPr>
          <a:xfrm>
            <a:off x="4067381" y="1785350"/>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Michael</a:t>
            </a:r>
          </a:p>
        </p:txBody>
      </p:sp>
      <p:sp>
        <p:nvSpPr>
          <p:cNvPr id="59" name="Oval 58">
            <a:extLst>
              <a:ext uri="{FF2B5EF4-FFF2-40B4-BE49-F238E27FC236}">
                <a16:creationId xmlns:a16="http://schemas.microsoft.com/office/drawing/2014/main" id="{3F6F0DF6-ED44-6934-5A0C-081553543B11}"/>
              </a:ext>
            </a:extLst>
          </p:cNvPr>
          <p:cNvSpPr/>
          <p:nvPr/>
        </p:nvSpPr>
        <p:spPr>
          <a:xfrm>
            <a:off x="5357868" y="2302835"/>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Anne</a:t>
            </a:r>
          </a:p>
        </p:txBody>
      </p:sp>
      <p:cxnSp>
        <p:nvCxnSpPr>
          <p:cNvPr id="60" name="Connector: Curved 59">
            <a:extLst>
              <a:ext uri="{FF2B5EF4-FFF2-40B4-BE49-F238E27FC236}">
                <a16:creationId xmlns:a16="http://schemas.microsoft.com/office/drawing/2014/main" id="{77FF0619-541A-A157-B8AD-176409C4DD6A}"/>
              </a:ext>
            </a:extLst>
          </p:cNvPr>
          <p:cNvCxnSpPr>
            <a:cxnSpLocks/>
            <a:endCxn id="59" idx="7"/>
          </p:cNvCxnSpPr>
          <p:nvPr/>
        </p:nvCxnSpPr>
        <p:spPr>
          <a:xfrm>
            <a:off x="5335529" y="1850604"/>
            <a:ext cx="1338021" cy="52639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A6401F-6C98-04D3-145C-365A3FB89E45}"/>
              </a:ext>
            </a:extLst>
          </p:cNvPr>
          <p:cNvSpPr txBox="1"/>
          <p:nvPr/>
        </p:nvSpPr>
        <p:spPr>
          <a:xfrm>
            <a:off x="5753177" y="1531976"/>
            <a:ext cx="1172116" cy="830997"/>
          </a:xfrm>
          <a:prstGeom prst="rect">
            <a:avLst/>
          </a:prstGeom>
          <a:noFill/>
        </p:spPr>
        <p:txBody>
          <a:bodyPr wrap="squar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sister</a:t>
            </a:r>
          </a:p>
        </p:txBody>
      </p:sp>
      <p:sp>
        <p:nvSpPr>
          <p:cNvPr id="63" name="Oval 62">
            <a:extLst>
              <a:ext uri="{FF2B5EF4-FFF2-40B4-BE49-F238E27FC236}">
                <a16:creationId xmlns:a16="http://schemas.microsoft.com/office/drawing/2014/main" id="{3D36914B-0E7C-D630-EFAB-68FDAFC66E05}"/>
              </a:ext>
            </a:extLst>
          </p:cNvPr>
          <p:cNvSpPr/>
          <p:nvPr/>
        </p:nvSpPr>
        <p:spPr>
          <a:xfrm>
            <a:off x="8141464" y="499843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Anne</a:t>
            </a:r>
          </a:p>
        </p:txBody>
      </p:sp>
      <p:sp>
        <p:nvSpPr>
          <p:cNvPr id="64" name="Oval 63">
            <a:extLst>
              <a:ext uri="{FF2B5EF4-FFF2-40B4-BE49-F238E27FC236}">
                <a16:creationId xmlns:a16="http://schemas.microsoft.com/office/drawing/2014/main" id="{FAA0E2E0-A712-C97B-C0DD-D3653DEB885B}"/>
              </a:ext>
            </a:extLst>
          </p:cNvPr>
          <p:cNvSpPr/>
          <p:nvPr/>
        </p:nvSpPr>
        <p:spPr>
          <a:xfrm>
            <a:off x="8762509" y="5251637"/>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Nancy</a:t>
            </a:r>
          </a:p>
        </p:txBody>
      </p:sp>
      <p:cxnSp>
        <p:nvCxnSpPr>
          <p:cNvPr id="65" name="Connector: Curved 64">
            <a:extLst>
              <a:ext uri="{FF2B5EF4-FFF2-40B4-BE49-F238E27FC236}">
                <a16:creationId xmlns:a16="http://schemas.microsoft.com/office/drawing/2014/main" id="{3DB2DD7D-6F16-7ACF-F702-1C408FD47479}"/>
              </a:ext>
            </a:extLst>
          </p:cNvPr>
          <p:cNvCxnSpPr>
            <a:stCxn id="64" idx="4"/>
            <a:endCxn id="63" idx="3"/>
          </p:cNvCxnSpPr>
          <p:nvPr/>
        </p:nvCxnSpPr>
        <p:spPr>
          <a:xfrm rot="5400000" flipH="1">
            <a:off x="8786525" y="5011356"/>
            <a:ext cx="327367" cy="1166019"/>
          </a:xfrm>
          <a:prstGeom prst="curvedConnector3">
            <a:avLst>
              <a:gd name="adj1" fmla="val -69830"/>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F5E2046-F8A7-A943-B2DE-A2D2A160115A}"/>
              </a:ext>
            </a:extLst>
          </p:cNvPr>
          <p:cNvSpPr txBox="1"/>
          <p:nvPr/>
        </p:nvSpPr>
        <p:spPr>
          <a:xfrm>
            <a:off x="8236345" y="5942715"/>
            <a:ext cx="1641796"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sibling</a:t>
            </a:r>
          </a:p>
        </p:txBody>
      </p:sp>
      <p:sp>
        <p:nvSpPr>
          <p:cNvPr id="72" name="TextBox 71">
            <a:extLst>
              <a:ext uri="{FF2B5EF4-FFF2-40B4-BE49-F238E27FC236}">
                <a16:creationId xmlns:a16="http://schemas.microsoft.com/office/drawing/2014/main" id="{E023D984-598C-A5BF-50AE-72F5E5F019AD}"/>
              </a:ext>
            </a:extLst>
          </p:cNvPr>
          <p:cNvSpPr txBox="1"/>
          <p:nvPr/>
        </p:nvSpPr>
        <p:spPr>
          <a:xfrm>
            <a:off x="4268569" y="996508"/>
            <a:ext cx="2786340"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data point </a:t>
            </a:r>
          </a:p>
        </p:txBody>
      </p:sp>
      <p:sp>
        <p:nvSpPr>
          <p:cNvPr id="73" name="TextBox 72">
            <a:extLst>
              <a:ext uri="{FF2B5EF4-FFF2-40B4-BE49-F238E27FC236}">
                <a16:creationId xmlns:a16="http://schemas.microsoft.com/office/drawing/2014/main" id="{6921722E-EEC9-59A5-7293-92E713E948A4}"/>
              </a:ext>
            </a:extLst>
          </p:cNvPr>
          <p:cNvSpPr txBox="1"/>
          <p:nvPr/>
        </p:nvSpPr>
        <p:spPr>
          <a:xfrm>
            <a:off x="8094052" y="4202698"/>
            <a:ext cx="2786340"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data point </a:t>
            </a:r>
          </a:p>
        </p:txBody>
      </p:sp>
      <p:sp>
        <p:nvSpPr>
          <p:cNvPr id="8" name="TextBox 7">
            <a:extLst>
              <a:ext uri="{FF2B5EF4-FFF2-40B4-BE49-F238E27FC236}">
                <a16:creationId xmlns:a16="http://schemas.microsoft.com/office/drawing/2014/main" id="{0A32C3C4-560E-5306-AF44-DF53AF91F8F8}"/>
              </a:ext>
            </a:extLst>
          </p:cNvPr>
          <p:cNvSpPr txBox="1"/>
          <p:nvPr/>
        </p:nvSpPr>
        <p:spPr>
          <a:xfrm>
            <a:off x="1594517" y="6441424"/>
            <a:ext cx="914400" cy="914400"/>
          </a:xfrm>
          <a:prstGeom prst="rect">
            <a:avLst/>
          </a:prstGeom>
          <a:noFill/>
        </p:spPr>
        <p:txBody>
          <a:bodyPr wrap="none" lIns="0" tIns="0" rIns="0" bIns="0" rtlCol="0">
            <a:noAutofit/>
          </a:bodyPr>
          <a:lstStyle/>
          <a:p>
            <a:pPr fontAlgn="base">
              <a:lnSpc>
                <a:spcPct val="95000"/>
              </a:lnSpc>
              <a:spcBef>
                <a:spcPts val="1000"/>
              </a:spcBef>
              <a:spcAft>
                <a:spcPct val="0"/>
              </a:spcAft>
              <a:buSzPct val="100000"/>
            </a:pPr>
            <a:r>
              <a:rPr lang="en-US" sz="1700" dirty="0">
                <a:solidFill>
                  <a:srgbClr val="000000"/>
                </a:solidFill>
                <a:latin typeface="Arial" charset="0"/>
                <a:ea typeface="ＭＳ Ｐゴシック" charset="-128"/>
              </a:rPr>
              <a:t>*Names are illustrative only</a:t>
            </a:r>
          </a:p>
        </p:txBody>
      </p:sp>
    </p:spTree>
    <p:extLst>
      <p:ext uri="{BB962C8B-B14F-4D97-AF65-F5344CB8AC3E}">
        <p14:creationId xmlns:p14="http://schemas.microsoft.com/office/powerpoint/2010/main" val="1059728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Arrow: Curved Left 92">
            <a:extLst>
              <a:ext uri="{FF2B5EF4-FFF2-40B4-BE49-F238E27FC236}">
                <a16:creationId xmlns:a16="http://schemas.microsoft.com/office/drawing/2014/main" id="{33BF3037-8EC7-E4CE-2B00-0B0B2DA7B8C9}"/>
              </a:ext>
            </a:extLst>
          </p:cNvPr>
          <p:cNvSpPr/>
          <p:nvPr/>
        </p:nvSpPr>
        <p:spPr>
          <a:xfrm>
            <a:off x="5408024" y="1375955"/>
            <a:ext cx="3994825" cy="5186209"/>
          </a:xfrm>
          <a:prstGeom prst="curvedLeftArrow">
            <a:avLst>
              <a:gd name="adj1" fmla="val 13368"/>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latin typeface="Arial"/>
            </a:endParaRPr>
          </a:p>
        </p:txBody>
      </p:sp>
      <p:sp>
        <p:nvSpPr>
          <p:cNvPr id="3" name="Title 2">
            <a:extLst>
              <a:ext uri="{FF2B5EF4-FFF2-40B4-BE49-F238E27FC236}">
                <a16:creationId xmlns:a16="http://schemas.microsoft.com/office/drawing/2014/main" id="{32C9ABEC-77EA-0215-5DFD-516A1DDE294F}"/>
              </a:ext>
            </a:extLst>
          </p:cNvPr>
          <p:cNvSpPr>
            <a:spLocks noGrp="1"/>
          </p:cNvSpPr>
          <p:nvPr>
            <p:ph type="title"/>
          </p:nvPr>
        </p:nvSpPr>
        <p:spPr/>
        <p:txBody>
          <a:bodyPr/>
          <a:lstStyle/>
          <a:p>
            <a:pPr algn="ctr"/>
            <a:r>
              <a:rPr lang="en-US" sz="2000" dirty="0"/>
              <a:t>Why Ontologies?  Data in Context</a:t>
            </a:r>
          </a:p>
        </p:txBody>
      </p:sp>
      <p:sp>
        <p:nvSpPr>
          <p:cNvPr id="41" name="TextBox 40">
            <a:extLst>
              <a:ext uri="{FF2B5EF4-FFF2-40B4-BE49-F238E27FC236}">
                <a16:creationId xmlns:a16="http://schemas.microsoft.com/office/drawing/2014/main" id="{F53CA509-7EF3-332C-D75D-2A838F949980}"/>
              </a:ext>
            </a:extLst>
          </p:cNvPr>
          <p:cNvSpPr txBox="1"/>
          <p:nvPr/>
        </p:nvSpPr>
        <p:spPr>
          <a:xfrm>
            <a:off x="7008796" y="2640053"/>
            <a:ext cx="1883849" cy="338554"/>
          </a:xfrm>
          <a:prstGeom prst="rect">
            <a:avLst/>
          </a:prstGeom>
          <a:solidFill>
            <a:schemeClr val="bg1">
              <a:alpha val="50000"/>
            </a:schemeClr>
          </a:solidFill>
        </p:spPr>
        <p:txBody>
          <a:bodyPr wrap="none" rtlCol="0">
            <a:spAutoFit/>
          </a:bodyPr>
          <a:lstStyle/>
          <a:p>
            <a:pPr fontAlgn="base">
              <a:spcBef>
                <a:spcPct val="0"/>
              </a:spcBef>
              <a:spcAft>
                <a:spcPct val="0"/>
              </a:spcAft>
            </a:pPr>
            <a:r>
              <a:rPr lang="en-US" sz="1600" u="sng" dirty="0">
                <a:solidFill>
                  <a:srgbClr val="000000"/>
                </a:solidFill>
                <a:latin typeface="Arial" charset="0"/>
                <a:ea typeface="ＭＳ Ｐゴシック" charset="-128"/>
              </a:rPr>
              <a:t>Ontology concepts</a:t>
            </a:r>
          </a:p>
        </p:txBody>
      </p:sp>
      <p:sp>
        <p:nvSpPr>
          <p:cNvPr id="42" name="TextBox 41">
            <a:extLst>
              <a:ext uri="{FF2B5EF4-FFF2-40B4-BE49-F238E27FC236}">
                <a16:creationId xmlns:a16="http://schemas.microsoft.com/office/drawing/2014/main" id="{281CE7EE-6825-6E4B-8B57-FC4FB2A2220B}"/>
              </a:ext>
            </a:extLst>
          </p:cNvPr>
          <p:cNvSpPr txBox="1"/>
          <p:nvPr/>
        </p:nvSpPr>
        <p:spPr>
          <a:xfrm>
            <a:off x="6695993" y="2936841"/>
            <a:ext cx="3906839" cy="2123658"/>
          </a:xfrm>
          <a:prstGeom prst="rect">
            <a:avLst/>
          </a:prstGeom>
          <a:solidFill>
            <a:schemeClr val="bg1">
              <a:alpha val="70000"/>
            </a:schemeClr>
          </a:solidFill>
        </p:spPr>
        <p:txBody>
          <a:bodyPr wrap="none" rtlCol="0">
            <a:spAutoFit/>
          </a:bodyPr>
          <a:lstStyle/>
          <a:p>
            <a:pPr fontAlgn="base">
              <a:spcBef>
                <a:spcPct val="0"/>
              </a:spcBef>
              <a:spcAft>
                <a:spcPct val="0"/>
              </a:spcAft>
            </a:pPr>
            <a:r>
              <a:rPr lang="en-US" sz="1100" b="1" i="1" dirty="0">
                <a:solidFill>
                  <a:srgbClr val="00B0F0"/>
                </a:solidFill>
                <a:latin typeface="Arial" charset="0"/>
                <a:ea typeface="ＭＳ Ｐゴシック" charset="-128"/>
              </a:rPr>
              <a:t>Mother</a:t>
            </a:r>
            <a:r>
              <a:rPr lang="en-US" sz="1100" dirty="0">
                <a:solidFill>
                  <a:srgbClr val="000000"/>
                </a:solidFill>
                <a:latin typeface="Arial" charset="0"/>
                <a:ea typeface="ＭＳ Ｐゴシック" charset="-128"/>
              </a:rPr>
              <a:t> is subtype </a:t>
            </a:r>
            <a:r>
              <a:rPr lang="en-US" sz="1100" b="1" i="1" dirty="0">
                <a:solidFill>
                  <a:srgbClr val="00B0F0"/>
                </a:solidFill>
                <a:latin typeface="Arial" charset="0"/>
                <a:ea typeface="ＭＳ Ｐゴシック" charset="-128"/>
              </a:rPr>
              <a:t>parent</a:t>
            </a:r>
            <a:r>
              <a:rPr lang="en-US" sz="1100" dirty="0">
                <a:solidFill>
                  <a:srgbClr val="000000"/>
                </a:solidFill>
                <a:latin typeface="Arial" charset="0"/>
                <a:ea typeface="ＭＳ Ｐゴシック" charset="-128"/>
              </a:rPr>
              <a:t> where sex = female</a:t>
            </a:r>
          </a:p>
          <a:p>
            <a:pPr fontAlgn="base">
              <a:spcBef>
                <a:spcPct val="0"/>
              </a:spcBef>
              <a:spcAft>
                <a:spcPct val="0"/>
              </a:spcAft>
            </a:pPr>
            <a:r>
              <a:rPr lang="en-US" sz="1100" b="1" i="1" dirty="0">
                <a:solidFill>
                  <a:srgbClr val="00B0F0"/>
                </a:solidFill>
                <a:latin typeface="Arial" charset="0"/>
                <a:ea typeface="ＭＳ Ｐゴシック" charset="-128"/>
              </a:rPr>
              <a:t>Father</a:t>
            </a:r>
            <a:r>
              <a:rPr lang="en-US" sz="1100" dirty="0">
                <a:solidFill>
                  <a:srgbClr val="000000"/>
                </a:solidFill>
                <a:latin typeface="Arial" charset="0"/>
                <a:ea typeface="ＭＳ Ｐゴシック" charset="-128"/>
              </a:rPr>
              <a:t> is subtype </a:t>
            </a:r>
            <a:r>
              <a:rPr lang="en-US" sz="1100" b="1" i="1" dirty="0">
                <a:solidFill>
                  <a:srgbClr val="00B0F0"/>
                </a:solidFill>
                <a:latin typeface="Arial" charset="0"/>
                <a:ea typeface="ＭＳ Ｐゴシック" charset="-128"/>
              </a:rPr>
              <a:t>parent</a:t>
            </a:r>
            <a:r>
              <a:rPr lang="en-US" sz="1100" dirty="0">
                <a:solidFill>
                  <a:srgbClr val="000000"/>
                </a:solidFill>
                <a:latin typeface="Arial" charset="0"/>
                <a:ea typeface="ＭＳ Ｐゴシック" charset="-128"/>
              </a:rPr>
              <a:t> where sex = male</a:t>
            </a:r>
          </a:p>
          <a:p>
            <a:pPr fontAlgn="base">
              <a:spcBef>
                <a:spcPct val="0"/>
              </a:spcBef>
              <a:spcAft>
                <a:spcPct val="0"/>
              </a:spcAft>
            </a:pPr>
            <a:r>
              <a:rPr lang="en-US" sz="1100" b="1" i="1" dirty="0">
                <a:solidFill>
                  <a:srgbClr val="00B0F0"/>
                </a:solidFill>
                <a:latin typeface="Arial" charset="0"/>
                <a:ea typeface="ＭＳ Ｐゴシック" charset="-128"/>
              </a:rPr>
              <a:t>Child</a:t>
            </a:r>
            <a:r>
              <a:rPr lang="en-US" sz="1100" dirty="0">
                <a:solidFill>
                  <a:srgbClr val="000000"/>
                </a:solidFill>
                <a:latin typeface="Arial" charset="0"/>
                <a:ea typeface="ＭＳ Ｐゴシック" charset="-128"/>
              </a:rPr>
              <a:t> is inverse </a:t>
            </a:r>
            <a:r>
              <a:rPr lang="en-US" sz="1100" b="1" i="1" dirty="0">
                <a:solidFill>
                  <a:srgbClr val="00B0F0"/>
                </a:solidFill>
                <a:latin typeface="Arial" charset="0"/>
                <a:ea typeface="ＭＳ Ｐゴシック" charset="-128"/>
              </a:rPr>
              <a:t>Parent</a:t>
            </a:r>
            <a:endParaRPr lang="en-US" sz="1100" dirty="0">
              <a:solidFill>
                <a:srgbClr val="000000"/>
              </a:solidFill>
              <a:latin typeface="Arial" charset="0"/>
              <a:ea typeface="ＭＳ Ｐゴシック" charset="-128"/>
            </a:endParaRPr>
          </a:p>
          <a:p>
            <a:pPr fontAlgn="base">
              <a:spcBef>
                <a:spcPct val="0"/>
              </a:spcBef>
              <a:spcAft>
                <a:spcPct val="0"/>
              </a:spcAft>
            </a:pPr>
            <a:r>
              <a:rPr lang="en-US" sz="1100" b="1" i="1" dirty="0">
                <a:solidFill>
                  <a:srgbClr val="00B0F0"/>
                </a:solidFill>
                <a:latin typeface="Arial" charset="0"/>
                <a:ea typeface="ＭＳ Ｐゴシック" charset="-128"/>
              </a:rPr>
              <a:t>Son</a:t>
            </a:r>
            <a:r>
              <a:rPr lang="en-US" sz="1100" dirty="0">
                <a:solidFill>
                  <a:srgbClr val="000000"/>
                </a:solidFill>
                <a:latin typeface="Arial" charset="0"/>
                <a:ea typeface="ＭＳ Ｐゴシック" charset="-128"/>
              </a:rPr>
              <a:t> is subtype </a:t>
            </a:r>
            <a:r>
              <a:rPr lang="en-US" sz="1100" b="1" i="1" dirty="0">
                <a:solidFill>
                  <a:srgbClr val="00B0F0"/>
                </a:solidFill>
                <a:latin typeface="Arial" charset="0"/>
                <a:ea typeface="ＭＳ Ｐゴシック" charset="-128"/>
              </a:rPr>
              <a:t>Child</a:t>
            </a:r>
            <a:r>
              <a:rPr lang="en-US" sz="1100" dirty="0">
                <a:solidFill>
                  <a:srgbClr val="000000"/>
                </a:solidFill>
                <a:latin typeface="Arial" charset="0"/>
                <a:ea typeface="ＭＳ Ｐゴシック" charset="-128"/>
              </a:rPr>
              <a:t> where sex = male</a:t>
            </a:r>
          </a:p>
          <a:p>
            <a:pPr fontAlgn="base">
              <a:spcBef>
                <a:spcPct val="0"/>
              </a:spcBef>
              <a:spcAft>
                <a:spcPct val="0"/>
              </a:spcAft>
            </a:pPr>
            <a:r>
              <a:rPr lang="en-US" sz="1100" b="1" i="1" dirty="0">
                <a:solidFill>
                  <a:srgbClr val="00B0F0"/>
                </a:solidFill>
                <a:latin typeface="Arial" charset="0"/>
                <a:ea typeface="ＭＳ Ｐゴシック" charset="-128"/>
              </a:rPr>
              <a:t>Daughter</a:t>
            </a:r>
            <a:r>
              <a:rPr lang="en-US" sz="1100" dirty="0">
                <a:solidFill>
                  <a:srgbClr val="000000"/>
                </a:solidFill>
                <a:latin typeface="Arial" charset="0"/>
                <a:ea typeface="ＭＳ Ｐゴシック" charset="-128"/>
              </a:rPr>
              <a:t> is subtype </a:t>
            </a:r>
            <a:r>
              <a:rPr lang="en-US" sz="1100" b="1" i="1" dirty="0">
                <a:solidFill>
                  <a:srgbClr val="00B0F0"/>
                </a:solidFill>
                <a:latin typeface="Arial" charset="0"/>
                <a:ea typeface="ＭＳ Ｐゴシック" charset="-128"/>
              </a:rPr>
              <a:t>Child</a:t>
            </a:r>
            <a:r>
              <a:rPr lang="en-US" sz="1100" dirty="0">
                <a:solidFill>
                  <a:srgbClr val="000000"/>
                </a:solidFill>
                <a:latin typeface="Arial" charset="0"/>
                <a:ea typeface="ＭＳ Ｐゴシック" charset="-128"/>
              </a:rPr>
              <a:t> where sex = female </a:t>
            </a:r>
          </a:p>
          <a:p>
            <a:pPr fontAlgn="base">
              <a:spcBef>
                <a:spcPct val="0"/>
              </a:spcBef>
              <a:spcAft>
                <a:spcPct val="0"/>
              </a:spcAft>
            </a:pPr>
            <a:r>
              <a:rPr lang="en-US" sz="1100" b="1" i="1" dirty="0">
                <a:solidFill>
                  <a:srgbClr val="00B0F0"/>
                </a:solidFill>
                <a:latin typeface="Arial" charset="0"/>
                <a:ea typeface="ＭＳ Ｐゴシック" charset="-128"/>
              </a:rPr>
              <a:t>Sibling</a:t>
            </a:r>
            <a:r>
              <a:rPr lang="en-US" sz="1100" dirty="0">
                <a:solidFill>
                  <a:srgbClr val="000000"/>
                </a:solidFill>
                <a:latin typeface="Arial" charset="0"/>
                <a:ea typeface="ＭＳ Ｐゴシック" charset="-128"/>
              </a:rPr>
              <a:t> where value parent(s) is =</a:t>
            </a:r>
          </a:p>
          <a:p>
            <a:pPr fontAlgn="base">
              <a:spcBef>
                <a:spcPct val="0"/>
              </a:spcBef>
              <a:spcAft>
                <a:spcPct val="0"/>
              </a:spcAft>
            </a:pPr>
            <a:r>
              <a:rPr lang="en-US" sz="1100" b="1" i="1" dirty="0">
                <a:solidFill>
                  <a:srgbClr val="00B0F0"/>
                </a:solidFill>
                <a:latin typeface="Arial" charset="0"/>
                <a:ea typeface="ＭＳ Ｐゴシック" charset="-128"/>
              </a:rPr>
              <a:t>Sister</a:t>
            </a:r>
            <a:r>
              <a:rPr lang="en-US" sz="1100" dirty="0">
                <a:solidFill>
                  <a:srgbClr val="000000"/>
                </a:solidFill>
                <a:latin typeface="Arial" charset="0"/>
                <a:ea typeface="ＭＳ Ｐゴシック" charset="-128"/>
              </a:rPr>
              <a:t> is subtype </a:t>
            </a:r>
            <a:r>
              <a:rPr lang="en-US" sz="1100" b="1" i="1" dirty="0">
                <a:solidFill>
                  <a:srgbClr val="00B0F0"/>
                </a:solidFill>
                <a:latin typeface="Arial" charset="0"/>
                <a:ea typeface="ＭＳ Ｐゴシック" charset="-128"/>
              </a:rPr>
              <a:t>Sibling</a:t>
            </a:r>
            <a:r>
              <a:rPr lang="en-US" sz="1100" dirty="0">
                <a:solidFill>
                  <a:srgbClr val="000000"/>
                </a:solidFill>
                <a:latin typeface="Arial" charset="0"/>
                <a:ea typeface="ＭＳ Ｐゴシック" charset="-128"/>
              </a:rPr>
              <a:t> where sex = female</a:t>
            </a:r>
          </a:p>
          <a:p>
            <a:pPr fontAlgn="base">
              <a:spcBef>
                <a:spcPct val="0"/>
              </a:spcBef>
              <a:spcAft>
                <a:spcPct val="0"/>
              </a:spcAft>
            </a:pPr>
            <a:r>
              <a:rPr lang="en-US" sz="1100" b="1" i="1" dirty="0">
                <a:solidFill>
                  <a:srgbClr val="00B0F0"/>
                </a:solidFill>
                <a:latin typeface="Arial" charset="0"/>
                <a:ea typeface="ＭＳ Ｐゴシック" charset="-128"/>
              </a:rPr>
              <a:t>Brother</a:t>
            </a:r>
            <a:r>
              <a:rPr lang="en-US" sz="1100" dirty="0">
                <a:solidFill>
                  <a:srgbClr val="000000"/>
                </a:solidFill>
                <a:latin typeface="Arial" charset="0"/>
                <a:ea typeface="ＭＳ Ｐゴシック" charset="-128"/>
              </a:rPr>
              <a:t> is subtype </a:t>
            </a:r>
            <a:r>
              <a:rPr lang="en-US" sz="1100" b="1" i="1" dirty="0">
                <a:solidFill>
                  <a:srgbClr val="00B0F0"/>
                </a:solidFill>
                <a:latin typeface="Arial" charset="0"/>
                <a:ea typeface="ＭＳ Ｐゴシック" charset="-128"/>
              </a:rPr>
              <a:t>Sibling</a:t>
            </a:r>
            <a:r>
              <a:rPr lang="en-US" sz="1100" dirty="0">
                <a:solidFill>
                  <a:srgbClr val="000000"/>
                </a:solidFill>
                <a:latin typeface="Arial" charset="0"/>
                <a:ea typeface="ＭＳ Ｐゴシック" charset="-128"/>
              </a:rPr>
              <a:t> where sex = male</a:t>
            </a:r>
          </a:p>
          <a:p>
            <a:pPr fontAlgn="base">
              <a:spcBef>
                <a:spcPct val="0"/>
              </a:spcBef>
              <a:spcAft>
                <a:spcPct val="0"/>
              </a:spcAft>
            </a:pPr>
            <a:r>
              <a:rPr lang="en-US" sz="1100" b="1" i="1" dirty="0">
                <a:solidFill>
                  <a:srgbClr val="00B0F0"/>
                </a:solidFill>
                <a:latin typeface="Arial" charset="0"/>
                <a:ea typeface="ＭＳ Ｐゴシック" charset="-128"/>
              </a:rPr>
              <a:t>Grandparent</a:t>
            </a:r>
            <a:r>
              <a:rPr lang="en-US" sz="1100" dirty="0">
                <a:solidFill>
                  <a:srgbClr val="000000"/>
                </a:solidFill>
                <a:latin typeface="Arial" charset="0"/>
                <a:ea typeface="ＭＳ Ｐゴシック" charset="-128"/>
              </a:rPr>
              <a:t> is </a:t>
            </a:r>
            <a:r>
              <a:rPr lang="en-US" sz="1100" b="1" i="1" dirty="0">
                <a:solidFill>
                  <a:srgbClr val="00B0F0"/>
                </a:solidFill>
                <a:latin typeface="Arial" charset="0"/>
                <a:ea typeface="ＭＳ Ｐゴシック" charset="-128"/>
              </a:rPr>
              <a:t>Parent</a:t>
            </a:r>
            <a:r>
              <a:rPr lang="en-US" sz="1100" dirty="0">
                <a:solidFill>
                  <a:srgbClr val="000000"/>
                </a:solidFill>
                <a:latin typeface="Arial" charset="0"/>
                <a:ea typeface="ＭＳ Ｐゴシック" charset="-128"/>
              </a:rPr>
              <a:t> of </a:t>
            </a:r>
            <a:r>
              <a:rPr lang="en-US" sz="1100" b="1" i="1" dirty="0">
                <a:solidFill>
                  <a:srgbClr val="00B0F0"/>
                </a:solidFill>
                <a:latin typeface="Arial" charset="0"/>
                <a:ea typeface="ＭＳ Ｐゴシック" charset="-128"/>
              </a:rPr>
              <a:t>Parent</a:t>
            </a:r>
          </a:p>
          <a:p>
            <a:pPr fontAlgn="base">
              <a:spcBef>
                <a:spcPct val="0"/>
              </a:spcBef>
              <a:spcAft>
                <a:spcPct val="0"/>
              </a:spcAft>
            </a:pPr>
            <a:r>
              <a:rPr lang="en-US" sz="1100" b="1" i="1" dirty="0">
                <a:solidFill>
                  <a:srgbClr val="00B0F0"/>
                </a:solidFill>
                <a:latin typeface="Arial" charset="0"/>
                <a:ea typeface="ＭＳ Ｐゴシック" charset="-128"/>
              </a:rPr>
              <a:t>Grandfather</a:t>
            </a:r>
            <a:r>
              <a:rPr lang="en-US" sz="1100" dirty="0">
                <a:solidFill>
                  <a:srgbClr val="000000"/>
                </a:solidFill>
                <a:latin typeface="Arial" charset="0"/>
                <a:ea typeface="ＭＳ Ｐゴシック" charset="-128"/>
              </a:rPr>
              <a:t> is subtype </a:t>
            </a:r>
            <a:r>
              <a:rPr lang="en-US" sz="1100" b="1" i="1" dirty="0" err="1">
                <a:solidFill>
                  <a:srgbClr val="00B0F0"/>
                </a:solidFill>
                <a:latin typeface="Arial" charset="0"/>
                <a:ea typeface="ＭＳ Ｐゴシック" charset="-128"/>
              </a:rPr>
              <a:t>GrandParent</a:t>
            </a:r>
            <a:r>
              <a:rPr lang="en-US" sz="1100" dirty="0">
                <a:solidFill>
                  <a:srgbClr val="000000"/>
                </a:solidFill>
                <a:latin typeface="Arial" charset="0"/>
                <a:ea typeface="ＭＳ Ｐゴシック" charset="-128"/>
              </a:rPr>
              <a:t> where sex = male</a:t>
            </a:r>
          </a:p>
          <a:p>
            <a:pPr fontAlgn="base">
              <a:spcBef>
                <a:spcPct val="0"/>
              </a:spcBef>
              <a:spcAft>
                <a:spcPct val="0"/>
              </a:spcAft>
            </a:pPr>
            <a:r>
              <a:rPr lang="en-US" sz="1100" b="1" i="1" dirty="0">
                <a:solidFill>
                  <a:srgbClr val="00B0F0"/>
                </a:solidFill>
                <a:latin typeface="Arial" charset="0"/>
                <a:ea typeface="ＭＳ Ｐゴシック" charset="-128"/>
              </a:rPr>
              <a:t>Grandmother</a:t>
            </a:r>
            <a:r>
              <a:rPr lang="en-US" sz="1100" dirty="0">
                <a:solidFill>
                  <a:srgbClr val="000000"/>
                </a:solidFill>
                <a:latin typeface="Arial" charset="0"/>
                <a:ea typeface="ＭＳ Ｐゴシック" charset="-128"/>
              </a:rPr>
              <a:t> is subtype </a:t>
            </a:r>
            <a:r>
              <a:rPr lang="en-US" sz="1100" b="1" i="1" dirty="0" err="1">
                <a:solidFill>
                  <a:srgbClr val="00B0F0"/>
                </a:solidFill>
                <a:latin typeface="Arial" charset="0"/>
                <a:ea typeface="ＭＳ Ｐゴシック" charset="-128"/>
              </a:rPr>
              <a:t>GrandParent</a:t>
            </a:r>
            <a:r>
              <a:rPr lang="en-US" sz="1100" dirty="0">
                <a:solidFill>
                  <a:srgbClr val="000000"/>
                </a:solidFill>
                <a:latin typeface="Arial" charset="0"/>
                <a:ea typeface="ＭＳ Ｐゴシック" charset="-128"/>
              </a:rPr>
              <a:t> where sex = female</a:t>
            </a:r>
          </a:p>
          <a:p>
            <a:pPr fontAlgn="base">
              <a:spcBef>
                <a:spcPct val="0"/>
              </a:spcBef>
              <a:spcAft>
                <a:spcPct val="0"/>
              </a:spcAft>
            </a:pPr>
            <a:r>
              <a:rPr lang="en-US" sz="1100" b="1" i="1" dirty="0">
                <a:solidFill>
                  <a:srgbClr val="00B0F0"/>
                </a:solidFill>
                <a:latin typeface="Arial" charset="0"/>
                <a:ea typeface="ＭＳ Ｐゴシック" charset="-128"/>
              </a:rPr>
              <a:t>Grandchild</a:t>
            </a:r>
            <a:r>
              <a:rPr lang="en-US" sz="1100" dirty="0">
                <a:solidFill>
                  <a:srgbClr val="000000"/>
                </a:solidFill>
                <a:latin typeface="Arial" charset="0"/>
                <a:ea typeface="ＭＳ Ｐゴシック" charset="-128"/>
              </a:rPr>
              <a:t> is inverse of </a:t>
            </a:r>
            <a:r>
              <a:rPr lang="en-US" sz="1100" b="1" i="1" dirty="0">
                <a:solidFill>
                  <a:srgbClr val="00B0F0"/>
                </a:solidFill>
                <a:latin typeface="Arial" charset="0"/>
                <a:ea typeface="ＭＳ Ｐゴシック" charset="-128"/>
              </a:rPr>
              <a:t>Grandparent</a:t>
            </a:r>
          </a:p>
        </p:txBody>
      </p:sp>
      <p:graphicFrame>
        <p:nvGraphicFramePr>
          <p:cNvPr id="90" name="Table 89">
            <a:extLst>
              <a:ext uri="{FF2B5EF4-FFF2-40B4-BE49-F238E27FC236}">
                <a16:creationId xmlns:a16="http://schemas.microsoft.com/office/drawing/2014/main" id="{855472C2-B19D-8FE0-37BD-5A842EC13FE5}"/>
              </a:ext>
            </a:extLst>
          </p:cNvPr>
          <p:cNvGraphicFramePr>
            <a:graphicFrameLocks noGrp="1"/>
          </p:cNvGraphicFramePr>
          <p:nvPr/>
        </p:nvGraphicFramePr>
        <p:xfrm>
          <a:off x="5806629" y="863867"/>
          <a:ext cx="4596759" cy="1322070"/>
        </p:xfrm>
        <a:graphic>
          <a:graphicData uri="http://schemas.openxmlformats.org/drawingml/2006/table">
            <a:tbl>
              <a:tblPr/>
              <a:tblGrid>
                <a:gridCol w="539474">
                  <a:extLst>
                    <a:ext uri="{9D8B030D-6E8A-4147-A177-3AD203B41FA5}">
                      <a16:colId xmlns:a16="http://schemas.microsoft.com/office/drawing/2014/main" val="2880634537"/>
                    </a:ext>
                  </a:extLst>
                </a:gridCol>
                <a:gridCol w="663102">
                  <a:extLst>
                    <a:ext uri="{9D8B030D-6E8A-4147-A177-3AD203B41FA5}">
                      <a16:colId xmlns:a16="http://schemas.microsoft.com/office/drawing/2014/main" val="1073327369"/>
                    </a:ext>
                  </a:extLst>
                </a:gridCol>
                <a:gridCol w="663102">
                  <a:extLst>
                    <a:ext uri="{9D8B030D-6E8A-4147-A177-3AD203B41FA5}">
                      <a16:colId xmlns:a16="http://schemas.microsoft.com/office/drawing/2014/main" val="3554595122"/>
                    </a:ext>
                  </a:extLst>
                </a:gridCol>
                <a:gridCol w="663102">
                  <a:extLst>
                    <a:ext uri="{9D8B030D-6E8A-4147-A177-3AD203B41FA5}">
                      <a16:colId xmlns:a16="http://schemas.microsoft.com/office/drawing/2014/main" val="3438897606"/>
                    </a:ext>
                  </a:extLst>
                </a:gridCol>
                <a:gridCol w="704089">
                  <a:extLst>
                    <a:ext uri="{9D8B030D-6E8A-4147-A177-3AD203B41FA5}">
                      <a16:colId xmlns:a16="http://schemas.microsoft.com/office/drawing/2014/main" val="1319743914"/>
                    </a:ext>
                  </a:extLst>
                </a:gridCol>
                <a:gridCol w="622115">
                  <a:extLst>
                    <a:ext uri="{9D8B030D-6E8A-4147-A177-3AD203B41FA5}">
                      <a16:colId xmlns:a16="http://schemas.microsoft.com/office/drawing/2014/main" val="1399708687"/>
                    </a:ext>
                  </a:extLst>
                </a:gridCol>
                <a:gridCol w="741775">
                  <a:extLst>
                    <a:ext uri="{9D8B030D-6E8A-4147-A177-3AD203B41FA5}">
                      <a16:colId xmlns:a16="http://schemas.microsoft.com/office/drawing/2014/main" val="2840857364"/>
                    </a:ext>
                  </a:extLst>
                </a:gridCol>
              </a:tblGrid>
              <a:tr h="190500">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Janice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Joe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Michael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Sam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Anne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Nancy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59884389"/>
                  </a:ext>
                </a:extLst>
              </a:tr>
              <a:tr h="190500">
                <a:tc>
                  <a:txBody>
                    <a:bodyPr/>
                    <a:lstStyle/>
                    <a:p>
                      <a:pPr algn="l" fontAlgn="b"/>
                      <a:r>
                        <a:rPr lang="en-US" sz="1050" b="0" i="0" u="none" strike="noStrike" dirty="0">
                          <a:solidFill>
                            <a:srgbClr val="000000"/>
                          </a:solidFill>
                          <a:effectLst/>
                          <a:latin typeface="Calibri" panose="020F0502020204030204" pitchFamily="34" charset="0"/>
                        </a:rPr>
                        <a:t>Janice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886392621"/>
                  </a:ext>
                </a:extLst>
              </a:tr>
              <a:tr h="190500">
                <a:tc>
                  <a:txBody>
                    <a:bodyPr/>
                    <a:lstStyle/>
                    <a:p>
                      <a:pPr algn="l" fontAlgn="b"/>
                      <a:r>
                        <a:rPr lang="en-US" sz="1050" b="0" i="0" u="none" strike="noStrike" dirty="0">
                          <a:solidFill>
                            <a:srgbClr val="000000"/>
                          </a:solidFill>
                          <a:effectLst/>
                          <a:latin typeface="Calibri" panose="020F0502020204030204" pitchFamily="34" charset="0"/>
                        </a:rPr>
                        <a:t>Joe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has Mother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has Daughter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755070432"/>
                  </a:ext>
                </a:extLst>
              </a:tr>
              <a:tr h="0">
                <a:tc>
                  <a:txBody>
                    <a:bodyPr/>
                    <a:lstStyle/>
                    <a:p>
                      <a:pPr algn="l" fontAlgn="b"/>
                      <a:r>
                        <a:rPr lang="en-US" sz="1050" b="0" i="0" u="none" strike="noStrike" dirty="0">
                          <a:solidFill>
                            <a:srgbClr val="000000"/>
                          </a:solidFill>
                          <a:effectLst/>
                          <a:latin typeface="Calibri" panose="020F0502020204030204" pitchFamily="34" charset="0"/>
                        </a:rPr>
                        <a:t>Michael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has Father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50" b="0" i="0" u="none" strike="noStrike" dirty="0">
                          <a:solidFill>
                            <a:srgbClr val="000000"/>
                          </a:solidFill>
                          <a:effectLst/>
                          <a:latin typeface="Calibri" panose="020F0502020204030204" pitchFamily="34" charset="0"/>
                        </a:rPr>
                        <a:t> 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615172326"/>
                  </a:ext>
                </a:extLst>
              </a:tr>
              <a:tr h="190500">
                <a:tc>
                  <a:txBody>
                    <a:bodyPr/>
                    <a:lstStyle/>
                    <a:p>
                      <a:pPr algn="l" fontAlgn="b"/>
                      <a:r>
                        <a:rPr lang="en-US" sz="1050" b="0" i="0" u="none" strike="noStrike" dirty="0">
                          <a:solidFill>
                            <a:srgbClr val="000000"/>
                          </a:solidFill>
                          <a:effectLst/>
                          <a:latin typeface="Calibri" panose="020F0502020204030204" pitchFamily="34" charset="0"/>
                        </a:rPr>
                        <a:t>Sam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698486519"/>
                  </a:ext>
                </a:extLst>
              </a:tr>
              <a:tr h="190500">
                <a:tc>
                  <a:txBody>
                    <a:bodyPr/>
                    <a:lstStyle/>
                    <a:p>
                      <a:pPr algn="l" fontAlgn="b"/>
                      <a:r>
                        <a:rPr lang="en-US" sz="1050" b="0" i="0" u="none" strike="noStrike" dirty="0">
                          <a:solidFill>
                            <a:srgbClr val="000000"/>
                          </a:solidFill>
                          <a:effectLst/>
                          <a:latin typeface="Calibri" panose="020F0502020204030204" pitchFamily="34" charset="0"/>
                        </a:rPr>
                        <a:t>Anne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341261041"/>
                  </a:ext>
                </a:extLst>
              </a:tr>
              <a:tr h="200025">
                <a:tc>
                  <a:txBody>
                    <a:bodyPr/>
                    <a:lstStyle/>
                    <a:p>
                      <a:pPr algn="l" fontAlgn="b"/>
                      <a:r>
                        <a:rPr lang="en-US" sz="1050" b="0" i="0" u="none" strike="noStrike" dirty="0">
                          <a:solidFill>
                            <a:srgbClr val="000000"/>
                          </a:solidFill>
                          <a:effectLst/>
                          <a:latin typeface="Calibri" panose="020F0502020204030204" pitchFamily="34" charset="0"/>
                        </a:rPr>
                        <a:t>Nancy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a:solidFill>
                            <a:srgbClr val="000000"/>
                          </a:solidFill>
                          <a:effectLst/>
                          <a:latin typeface="Calibri" panose="020F0502020204030204" pitchFamily="34" charset="0"/>
                        </a:rPr>
                        <a:t>has Sibling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5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229157785"/>
                  </a:ext>
                </a:extLst>
              </a:tr>
            </a:tbl>
          </a:graphicData>
        </a:graphic>
      </p:graphicFrame>
      <p:graphicFrame>
        <p:nvGraphicFramePr>
          <p:cNvPr id="92" name="Table 91">
            <a:extLst>
              <a:ext uri="{FF2B5EF4-FFF2-40B4-BE49-F238E27FC236}">
                <a16:creationId xmlns:a16="http://schemas.microsoft.com/office/drawing/2014/main" id="{8B56C849-5828-C1B6-4945-03385C0FB6BD}"/>
              </a:ext>
            </a:extLst>
          </p:cNvPr>
          <p:cNvGraphicFramePr>
            <a:graphicFrameLocks noGrp="1"/>
          </p:cNvGraphicFramePr>
          <p:nvPr/>
        </p:nvGraphicFramePr>
        <p:xfrm>
          <a:off x="1612986" y="5272755"/>
          <a:ext cx="5467882" cy="1322070"/>
        </p:xfrm>
        <a:graphic>
          <a:graphicData uri="http://schemas.openxmlformats.org/drawingml/2006/table">
            <a:tbl>
              <a:tblPr/>
              <a:tblGrid>
                <a:gridCol w="620913">
                  <a:extLst>
                    <a:ext uri="{9D8B030D-6E8A-4147-A177-3AD203B41FA5}">
                      <a16:colId xmlns:a16="http://schemas.microsoft.com/office/drawing/2014/main" val="2750264263"/>
                    </a:ext>
                  </a:extLst>
                </a:gridCol>
                <a:gridCol w="975360">
                  <a:extLst>
                    <a:ext uri="{9D8B030D-6E8A-4147-A177-3AD203B41FA5}">
                      <a16:colId xmlns:a16="http://schemas.microsoft.com/office/drawing/2014/main" val="2633451399"/>
                    </a:ext>
                  </a:extLst>
                </a:gridCol>
                <a:gridCol w="670560">
                  <a:extLst>
                    <a:ext uri="{9D8B030D-6E8A-4147-A177-3AD203B41FA5}">
                      <a16:colId xmlns:a16="http://schemas.microsoft.com/office/drawing/2014/main" val="2022864779"/>
                    </a:ext>
                  </a:extLst>
                </a:gridCol>
                <a:gridCol w="801189">
                  <a:extLst>
                    <a:ext uri="{9D8B030D-6E8A-4147-A177-3AD203B41FA5}">
                      <a16:colId xmlns:a16="http://schemas.microsoft.com/office/drawing/2014/main" val="3531891146"/>
                    </a:ext>
                  </a:extLst>
                </a:gridCol>
                <a:gridCol w="809897">
                  <a:extLst>
                    <a:ext uri="{9D8B030D-6E8A-4147-A177-3AD203B41FA5}">
                      <a16:colId xmlns:a16="http://schemas.microsoft.com/office/drawing/2014/main" val="2022745563"/>
                    </a:ext>
                  </a:extLst>
                </a:gridCol>
                <a:gridCol w="801188">
                  <a:extLst>
                    <a:ext uri="{9D8B030D-6E8A-4147-A177-3AD203B41FA5}">
                      <a16:colId xmlns:a16="http://schemas.microsoft.com/office/drawing/2014/main" val="2602632235"/>
                    </a:ext>
                  </a:extLst>
                </a:gridCol>
                <a:gridCol w="788775">
                  <a:extLst>
                    <a:ext uri="{9D8B030D-6E8A-4147-A177-3AD203B41FA5}">
                      <a16:colId xmlns:a16="http://schemas.microsoft.com/office/drawing/2014/main" val="1998589361"/>
                    </a:ext>
                  </a:extLst>
                </a:gridCol>
              </a:tblGrid>
              <a:tr h="136883">
                <a:tc>
                  <a:txBody>
                    <a:bodyPr/>
                    <a:lstStyle/>
                    <a:p>
                      <a:pPr algn="l" fontAlgn="b"/>
                      <a:r>
                        <a:rPr lang="en-US"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Janice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Joe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Michael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Sam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Anne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50" b="0" i="0" u="none" strike="noStrike" dirty="0">
                          <a:solidFill>
                            <a:srgbClr val="000000"/>
                          </a:solidFill>
                          <a:effectLst/>
                          <a:latin typeface="Calibri" panose="020F0502020204030204" pitchFamily="34" charset="0"/>
                        </a:rPr>
                        <a:t>Nancy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93409319"/>
                  </a:ext>
                </a:extLst>
              </a:tr>
              <a:tr h="190500">
                <a:tc>
                  <a:txBody>
                    <a:bodyPr/>
                    <a:lstStyle/>
                    <a:p>
                      <a:pPr algn="l" fontAlgn="b"/>
                      <a:r>
                        <a:rPr lang="en-US" sz="1050" b="0" i="0" u="none" strike="noStrike" dirty="0">
                          <a:solidFill>
                            <a:srgbClr val="000000"/>
                          </a:solidFill>
                          <a:effectLst/>
                          <a:latin typeface="Calibri" panose="020F0502020204030204" pitchFamily="34" charset="0"/>
                        </a:rPr>
                        <a:t>Janice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dirty="0">
                          <a:solidFill>
                            <a:srgbClr val="000000"/>
                          </a:solidFill>
                          <a:effectLst/>
                          <a:latin typeface="Calibri" panose="020F0502020204030204" pitchFamily="34" charset="0"/>
                        </a:rPr>
                        <a:t>is female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Grandchild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Grandchild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Grandchild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Grandchild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820308905"/>
                  </a:ext>
                </a:extLst>
              </a:tr>
              <a:tr h="190500">
                <a:tc>
                  <a:txBody>
                    <a:bodyPr/>
                    <a:lstStyle/>
                    <a:p>
                      <a:pPr algn="l" fontAlgn="b"/>
                      <a:r>
                        <a:rPr lang="en-US" sz="1050" b="0" i="0" u="none" strike="noStrike" dirty="0">
                          <a:solidFill>
                            <a:srgbClr val="000000"/>
                          </a:solidFill>
                          <a:effectLst/>
                          <a:latin typeface="Calibri" panose="020F0502020204030204" pitchFamily="34" charset="0"/>
                        </a:rPr>
                        <a:t>Joe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dirty="0">
                          <a:solidFill>
                            <a:srgbClr val="000000"/>
                          </a:solidFill>
                          <a:effectLst/>
                          <a:latin typeface="Calibri" panose="020F0502020204030204" pitchFamily="34" charset="0"/>
                        </a:rPr>
                        <a:t>has Mother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is male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Daughter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Daughter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506942264"/>
                  </a:ext>
                </a:extLst>
              </a:tr>
              <a:tr h="190500">
                <a:tc>
                  <a:txBody>
                    <a:bodyPr/>
                    <a:lstStyle/>
                    <a:p>
                      <a:pPr algn="l" fontAlgn="b"/>
                      <a:r>
                        <a:rPr lang="en-US" sz="1050" b="0" i="0" u="none" strike="noStrike" dirty="0">
                          <a:solidFill>
                            <a:srgbClr val="000000"/>
                          </a:solidFill>
                          <a:effectLst/>
                          <a:latin typeface="Calibri" panose="020F0502020204030204" pitchFamily="34" charset="0"/>
                        </a:rPr>
                        <a:t>Michael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dirty="0">
                          <a:solidFill>
                            <a:srgbClr val="000000"/>
                          </a:solidFill>
                          <a:effectLst/>
                          <a:latin typeface="Calibri" panose="020F0502020204030204" pitchFamily="34" charset="0"/>
                        </a:rPr>
                        <a:t>has Grandmother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Father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is male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998682610"/>
                  </a:ext>
                </a:extLst>
              </a:tr>
              <a:tr h="190500">
                <a:tc>
                  <a:txBody>
                    <a:bodyPr/>
                    <a:lstStyle/>
                    <a:p>
                      <a:pPr algn="l" fontAlgn="b"/>
                      <a:r>
                        <a:rPr lang="en-US" sz="1050" b="0" i="0" u="none" strike="noStrike" dirty="0">
                          <a:solidFill>
                            <a:srgbClr val="000000"/>
                          </a:solidFill>
                          <a:effectLst/>
                          <a:latin typeface="Calibri" panose="020F0502020204030204" pitchFamily="34" charset="0"/>
                        </a:rPr>
                        <a:t>Sam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dirty="0">
                          <a:solidFill>
                            <a:srgbClr val="000000"/>
                          </a:solidFill>
                          <a:effectLst/>
                          <a:latin typeface="Calibri" panose="020F0502020204030204" pitchFamily="34" charset="0"/>
                        </a:rPr>
                        <a:t>has Grandmother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Father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is male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287338825"/>
                  </a:ext>
                </a:extLst>
              </a:tr>
              <a:tr h="190500">
                <a:tc>
                  <a:txBody>
                    <a:bodyPr/>
                    <a:lstStyle/>
                    <a:p>
                      <a:pPr algn="l" fontAlgn="b"/>
                      <a:r>
                        <a:rPr lang="en-US" sz="1050" b="0" i="0" u="none" strike="noStrike" dirty="0">
                          <a:solidFill>
                            <a:srgbClr val="000000"/>
                          </a:solidFill>
                          <a:effectLst/>
                          <a:latin typeface="Calibri" panose="020F0502020204030204" pitchFamily="34" charset="0"/>
                        </a:rPr>
                        <a:t>Anne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dirty="0">
                          <a:solidFill>
                            <a:srgbClr val="000000"/>
                          </a:solidFill>
                          <a:effectLst/>
                          <a:latin typeface="Calibri" panose="020F0502020204030204" pitchFamily="34" charset="0"/>
                        </a:rPr>
                        <a:t>has Grandmother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Father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is female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526677308"/>
                  </a:ext>
                </a:extLst>
              </a:tr>
              <a:tr h="200025">
                <a:tc>
                  <a:txBody>
                    <a:bodyPr/>
                    <a:lstStyle/>
                    <a:p>
                      <a:pPr algn="l" fontAlgn="b"/>
                      <a:r>
                        <a:rPr lang="en-US" sz="1050" b="0" i="0" u="none" strike="noStrike" dirty="0">
                          <a:solidFill>
                            <a:srgbClr val="000000"/>
                          </a:solidFill>
                          <a:effectLst/>
                          <a:latin typeface="Calibri" panose="020F0502020204030204" pitchFamily="34" charset="0"/>
                        </a:rPr>
                        <a:t>Nancy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dirty="0">
                          <a:solidFill>
                            <a:srgbClr val="000000"/>
                          </a:solidFill>
                          <a:effectLst/>
                          <a:latin typeface="Calibri" panose="020F0502020204030204" pitchFamily="34" charset="0"/>
                        </a:rPr>
                        <a:t>has Grandmother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Father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has Brother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a:solidFill>
                            <a:srgbClr val="000000"/>
                          </a:solidFill>
                          <a:effectLst/>
                          <a:latin typeface="Calibri" panose="020F0502020204030204" pitchFamily="34" charset="0"/>
                        </a:rPr>
                        <a:t>has Sister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algn="l" fontAlgn="b"/>
                      <a:r>
                        <a:rPr lang="en-US" sz="1000" b="0" i="0" u="none" strike="noStrike" dirty="0">
                          <a:solidFill>
                            <a:srgbClr val="000000"/>
                          </a:solidFill>
                          <a:effectLst/>
                          <a:latin typeface="Calibri" panose="020F0502020204030204" pitchFamily="34" charset="0"/>
                        </a:rPr>
                        <a:t>is female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99285528"/>
                  </a:ext>
                </a:extLst>
              </a:tr>
            </a:tbl>
          </a:graphicData>
        </a:graphic>
      </p:graphicFrame>
      <p:sp>
        <p:nvSpPr>
          <p:cNvPr id="96" name="TextBox 95">
            <a:extLst>
              <a:ext uri="{FF2B5EF4-FFF2-40B4-BE49-F238E27FC236}">
                <a16:creationId xmlns:a16="http://schemas.microsoft.com/office/drawing/2014/main" id="{CB76C810-082C-377C-4E7A-61D6241ACA54}"/>
              </a:ext>
            </a:extLst>
          </p:cNvPr>
          <p:cNvSpPr txBox="1"/>
          <p:nvPr/>
        </p:nvSpPr>
        <p:spPr>
          <a:xfrm>
            <a:off x="1931479" y="1166048"/>
            <a:ext cx="3874779"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What we have been told </a:t>
            </a:r>
            <a:r>
              <a:rPr lang="en-US" sz="2400" dirty="0">
                <a:solidFill>
                  <a:srgbClr val="000000"/>
                </a:solidFill>
                <a:latin typeface="Arial" charset="0"/>
                <a:ea typeface="ＭＳ Ｐゴシック" charset="-128"/>
                <a:sym typeface="Wingdings" panose="05000000000000000000" pitchFamily="2" charset="2"/>
              </a:rPr>
              <a:t></a:t>
            </a:r>
            <a:endParaRPr lang="en-US" sz="2400" dirty="0">
              <a:solidFill>
                <a:srgbClr val="000000"/>
              </a:solidFill>
              <a:latin typeface="Arial" charset="0"/>
              <a:ea typeface="ＭＳ Ｐゴシック" charset="-128"/>
            </a:endParaRPr>
          </a:p>
        </p:txBody>
      </p:sp>
      <p:sp>
        <p:nvSpPr>
          <p:cNvPr id="97" name="TextBox 96">
            <a:extLst>
              <a:ext uri="{FF2B5EF4-FFF2-40B4-BE49-F238E27FC236}">
                <a16:creationId xmlns:a16="http://schemas.microsoft.com/office/drawing/2014/main" id="{0F1EE1BB-9C8B-877B-C8B3-0A723B486FCB}"/>
              </a:ext>
            </a:extLst>
          </p:cNvPr>
          <p:cNvSpPr txBox="1"/>
          <p:nvPr/>
        </p:nvSpPr>
        <p:spPr>
          <a:xfrm>
            <a:off x="7292029" y="5582897"/>
            <a:ext cx="3376886"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sym typeface="Wingdings" panose="05000000000000000000" pitchFamily="2" charset="2"/>
              </a:rPr>
              <a:t> </a:t>
            </a:r>
            <a:r>
              <a:rPr lang="en-US" sz="2400" dirty="0">
                <a:solidFill>
                  <a:srgbClr val="000000"/>
                </a:solidFill>
                <a:latin typeface="Arial" charset="0"/>
                <a:ea typeface="ＭＳ Ｐゴシック" charset="-128"/>
              </a:rPr>
              <a:t>What we know, now!</a:t>
            </a:r>
          </a:p>
        </p:txBody>
      </p:sp>
      <p:sp>
        <p:nvSpPr>
          <p:cNvPr id="104" name="TextBox 103">
            <a:extLst>
              <a:ext uri="{FF2B5EF4-FFF2-40B4-BE49-F238E27FC236}">
                <a16:creationId xmlns:a16="http://schemas.microsoft.com/office/drawing/2014/main" id="{0B863D99-A7F0-EEC8-55C9-FED03DBD1807}"/>
              </a:ext>
            </a:extLst>
          </p:cNvPr>
          <p:cNvSpPr txBox="1"/>
          <p:nvPr/>
        </p:nvSpPr>
        <p:spPr>
          <a:xfrm>
            <a:off x="1694794" y="2697382"/>
            <a:ext cx="4576354" cy="1631216"/>
          </a:xfrm>
          <a:prstGeom prst="rect">
            <a:avLst/>
          </a:prstGeom>
          <a:solidFill>
            <a:schemeClr val="tx2">
              <a:lumMod val="40000"/>
              <a:lumOff val="60000"/>
            </a:schemeClr>
          </a:solidFill>
          <a:ln>
            <a:solidFill>
              <a:schemeClr val="tx1"/>
            </a:solidFill>
          </a:ln>
        </p:spPr>
        <p:txBody>
          <a:bodyPr wrap="square">
            <a:spAutoFit/>
          </a:bodyPr>
          <a:lstStyle/>
          <a:p>
            <a:pPr fontAlgn="base">
              <a:spcBef>
                <a:spcPct val="0"/>
              </a:spcBef>
              <a:spcAft>
                <a:spcPct val="0"/>
              </a:spcAft>
            </a:pPr>
            <a:r>
              <a:rPr lang="en-US" sz="2000" dirty="0">
                <a:solidFill>
                  <a:srgbClr val="000000"/>
                </a:solidFill>
                <a:latin typeface="Arial"/>
                <a:ea typeface="ＭＳ Ｐゴシック" charset="-128"/>
              </a:rPr>
              <a:t>Ontology Definition:  a </a:t>
            </a:r>
            <a:r>
              <a:rPr lang="en-US" sz="2000" b="1" i="1" u="sng" dirty="0">
                <a:solidFill>
                  <a:srgbClr val="000000"/>
                </a:solidFill>
                <a:latin typeface="Arial"/>
                <a:ea typeface="ＭＳ Ｐゴシック" charset="-128"/>
              </a:rPr>
              <a:t>set of concepts </a:t>
            </a:r>
            <a:r>
              <a:rPr lang="en-US" sz="2000" dirty="0">
                <a:solidFill>
                  <a:srgbClr val="000000"/>
                </a:solidFill>
                <a:latin typeface="Arial"/>
                <a:ea typeface="ＭＳ Ｐゴシック" charset="-128"/>
              </a:rPr>
              <a:t>and categories in a subject area or domain that shows their </a:t>
            </a:r>
            <a:r>
              <a:rPr lang="en-US" sz="2000" b="1" i="1" u="sng" dirty="0">
                <a:solidFill>
                  <a:srgbClr val="000000"/>
                </a:solidFill>
                <a:latin typeface="Arial"/>
                <a:ea typeface="ＭＳ Ｐゴシック" charset="-128"/>
              </a:rPr>
              <a:t>properties</a:t>
            </a:r>
            <a:r>
              <a:rPr lang="en-US" sz="2000" dirty="0">
                <a:solidFill>
                  <a:srgbClr val="000000"/>
                </a:solidFill>
                <a:latin typeface="Arial"/>
                <a:ea typeface="ＭＳ Ｐゴシック" charset="-128"/>
              </a:rPr>
              <a:t> and the </a:t>
            </a:r>
            <a:r>
              <a:rPr lang="en-US" sz="2000" b="1" i="1" u="sng" dirty="0">
                <a:solidFill>
                  <a:srgbClr val="000000"/>
                </a:solidFill>
                <a:latin typeface="Arial"/>
                <a:ea typeface="ＭＳ Ｐゴシック" charset="-128"/>
              </a:rPr>
              <a:t>relations</a:t>
            </a:r>
            <a:r>
              <a:rPr lang="en-US" sz="2000" dirty="0">
                <a:solidFill>
                  <a:srgbClr val="000000"/>
                </a:solidFill>
                <a:latin typeface="Arial"/>
                <a:ea typeface="ＭＳ Ｐゴシック" charset="-128"/>
              </a:rPr>
              <a:t> between them.</a:t>
            </a:r>
          </a:p>
        </p:txBody>
      </p:sp>
    </p:spTree>
    <p:extLst>
      <p:ext uri="{BB962C8B-B14F-4D97-AF65-F5344CB8AC3E}">
        <p14:creationId xmlns:p14="http://schemas.microsoft.com/office/powerpoint/2010/main" val="262152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9ABEC-77EA-0215-5DFD-516A1DDE294F}"/>
              </a:ext>
            </a:extLst>
          </p:cNvPr>
          <p:cNvSpPr>
            <a:spLocks noGrp="1"/>
          </p:cNvSpPr>
          <p:nvPr>
            <p:ph type="title"/>
          </p:nvPr>
        </p:nvSpPr>
        <p:spPr/>
        <p:txBody>
          <a:bodyPr/>
          <a:lstStyle/>
          <a:p>
            <a:pPr algn="ctr"/>
            <a:r>
              <a:rPr lang="en-US" sz="2000" dirty="0"/>
              <a:t>Why Ontologies?  Data in Context</a:t>
            </a:r>
          </a:p>
        </p:txBody>
      </p:sp>
      <p:sp>
        <p:nvSpPr>
          <p:cNvPr id="4" name="Oval 3">
            <a:extLst>
              <a:ext uri="{FF2B5EF4-FFF2-40B4-BE49-F238E27FC236}">
                <a16:creationId xmlns:a16="http://schemas.microsoft.com/office/drawing/2014/main" id="{014DF2A8-6F37-522A-ED4F-1F4E99052E98}"/>
              </a:ext>
            </a:extLst>
          </p:cNvPr>
          <p:cNvSpPr/>
          <p:nvPr/>
        </p:nvSpPr>
        <p:spPr>
          <a:xfrm>
            <a:off x="1716439" y="1433550"/>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9326055</a:t>
            </a:r>
          </a:p>
        </p:txBody>
      </p:sp>
      <p:sp>
        <p:nvSpPr>
          <p:cNvPr id="5" name="Oval 4">
            <a:extLst>
              <a:ext uri="{FF2B5EF4-FFF2-40B4-BE49-F238E27FC236}">
                <a16:creationId xmlns:a16="http://schemas.microsoft.com/office/drawing/2014/main" id="{C6A14B44-9303-847F-6B81-62183E590B51}"/>
              </a:ext>
            </a:extLst>
          </p:cNvPr>
          <p:cNvSpPr/>
          <p:nvPr/>
        </p:nvSpPr>
        <p:spPr>
          <a:xfrm>
            <a:off x="7092082" y="1472128"/>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GDOTS</a:t>
            </a:r>
          </a:p>
        </p:txBody>
      </p:sp>
      <p:sp>
        <p:nvSpPr>
          <p:cNvPr id="6" name="Oval 5">
            <a:extLst>
              <a:ext uri="{FF2B5EF4-FFF2-40B4-BE49-F238E27FC236}">
                <a16:creationId xmlns:a16="http://schemas.microsoft.com/office/drawing/2014/main" id="{977127F9-EC36-72A1-C3C1-8826708BD714}"/>
              </a:ext>
            </a:extLst>
          </p:cNvPr>
          <p:cNvSpPr/>
          <p:nvPr/>
        </p:nvSpPr>
        <p:spPr>
          <a:xfrm>
            <a:off x="2051718" y="288756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M795 shell</a:t>
            </a:r>
          </a:p>
        </p:txBody>
      </p:sp>
      <p:sp>
        <p:nvSpPr>
          <p:cNvPr id="10" name="Oval 9">
            <a:extLst>
              <a:ext uri="{FF2B5EF4-FFF2-40B4-BE49-F238E27FC236}">
                <a16:creationId xmlns:a16="http://schemas.microsoft.com/office/drawing/2014/main" id="{B01BFCCB-F6B7-B39C-2866-E00D1E5C6957}"/>
              </a:ext>
            </a:extLst>
          </p:cNvPr>
          <p:cNvSpPr/>
          <p:nvPr/>
        </p:nvSpPr>
        <p:spPr>
          <a:xfrm>
            <a:off x="8236346" y="3059233"/>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2D464</a:t>
            </a:r>
          </a:p>
        </p:txBody>
      </p:sp>
      <p:sp>
        <p:nvSpPr>
          <p:cNvPr id="14" name="TextBox 13">
            <a:extLst>
              <a:ext uri="{FF2B5EF4-FFF2-40B4-BE49-F238E27FC236}">
                <a16:creationId xmlns:a16="http://schemas.microsoft.com/office/drawing/2014/main" id="{BA97FDAD-41D6-F24B-8418-E0461CED6676}"/>
              </a:ext>
            </a:extLst>
          </p:cNvPr>
          <p:cNvSpPr txBox="1"/>
          <p:nvPr/>
        </p:nvSpPr>
        <p:spPr>
          <a:xfrm>
            <a:off x="2179743" y="2196485"/>
            <a:ext cx="2427268"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a:t>
            </a:r>
            <a:r>
              <a:rPr lang="en-US" sz="2400" dirty="0" err="1">
                <a:solidFill>
                  <a:srgbClr val="000000"/>
                </a:solidFill>
                <a:latin typeface="Arial" charset="0"/>
                <a:ea typeface="ＭＳ Ｐゴシック" charset="-128"/>
              </a:rPr>
              <a:t>PartNumber</a:t>
            </a:r>
            <a:endParaRPr lang="en-US" sz="2400" dirty="0">
              <a:solidFill>
                <a:srgbClr val="000000"/>
              </a:solidFill>
              <a:latin typeface="Arial" charset="0"/>
              <a:ea typeface="ＭＳ Ｐゴシック" charset="-128"/>
            </a:endParaRPr>
          </a:p>
        </p:txBody>
      </p:sp>
      <p:cxnSp>
        <p:nvCxnSpPr>
          <p:cNvPr id="16" name="Connector: Curved 15">
            <a:extLst>
              <a:ext uri="{FF2B5EF4-FFF2-40B4-BE49-F238E27FC236}">
                <a16:creationId xmlns:a16="http://schemas.microsoft.com/office/drawing/2014/main" id="{359951F1-37CE-1F4E-7A75-8BC0BF443120}"/>
              </a:ext>
            </a:extLst>
          </p:cNvPr>
          <p:cNvCxnSpPr>
            <a:stCxn id="6" idx="0"/>
            <a:endCxn id="4" idx="4"/>
          </p:cNvCxnSpPr>
          <p:nvPr/>
        </p:nvCxnSpPr>
        <p:spPr>
          <a:xfrm rot="16200000" flipV="1">
            <a:off x="2180988" y="2246122"/>
            <a:ext cx="947601" cy="3352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C94D19-E43C-1340-A9E3-CE1E2CC3F07E}"/>
              </a:ext>
            </a:extLst>
          </p:cNvPr>
          <p:cNvSpPr txBox="1"/>
          <p:nvPr/>
        </p:nvSpPr>
        <p:spPr>
          <a:xfrm>
            <a:off x="1796482" y="992360"/>
            <a:ext cx="1962397"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One Govt dB</a:t>
            </a:r>
          </a:p>
        </p:txBody>
      </p:sp>
      <p:sp>
        <p:nvSpPr>
          <p:cNvPr id="19" name="TextBox 18">
            <a:extLst>
              <a:ext uri="{FF2B5EF4-FFF2-40B4-BE49-F238E27FC236}">
                <a16:creationId xmlns:a16="http://schemas.microsoft.com/office/drawing/2014/main" id="{8FA9E878-C0A9-B148-424A-A4705BDC9C45}"/>
              </a:ext>
            </a:extLst>
          </p:cNvPr>
          <p:cNvSpPr txBox="1"/>
          <p:nvPr/>
        </p:nvSpPr>
        <p:spPr>
          <a:xfrm>
            <a:off x="6981778" y="986669"/>
            <a:ext cx="2459328"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Govt dB</a:t>
            </a:r>
          </a:p>
        </p:txBody>
      </p:sp>
      <p:cxnSp>
        <p:nvCxnSpPr>
          <p:cNvPr id="21" name="Connector: Curved 20">
            <a:extLst>
              <a:ext uri="{FF2B5EF4-FFF2-40B4-BE49-F238E27FC236}">
                <a16:creationId xmlns:a16="http://schemas.microsoft.com/office/drawing/2014/main" id="{4DEA87AF-D6B1-3BBA-2450-292B9AB764CB}"/>
              </a:ext>
            </a:extLst>
          </p:cNvPr>
          <p:cNvCxnSpPr>
            <a:cxnSpLocks/>
            <a:stCxn id="5" idx="5"/>
            <a:endCxn id="10" idx="7"/>
          </p:cNvCxnSpPr>
          <p:nvPr/>
        </p:nvCxnSpPr>
        <p:spPr>
          <a:xfrm rot="16200000" flipH="1">
            <a:off x="8365386" y="1946753"/>
            <a:ext cx="1229018" cy="114426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4F0712F-BDC9-20F6-FD39-2BF3DFAFA253}"/>
              </a:ext>
            </a:extLst>
          </p:cNvPr>
          <p:cNvSpPr txBox="1"/>
          <p:nvPr/>
        </p:nvSpPr>
        <p:spPr>
          <a:xfrm>
            <a:off x="8616450" y="2084498"/>
            <a:ext cx="2241319"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a:t>
            </a:r>
            <a:r>
              <a:rPr lang="en-US" sz="2400" dirty="0" err="1">
                <a:solidFill>
                  <a:srgbClr val="000000"/>
                </a:solidFill>
                <a:latin typeface="Arial" charset="0"/>
                <a:ea typeface="ＭＳ Ｐゴシック" charset="-128"/>
              </a:rPr>
              <a:t>CageCode</a:t>
            </a:r>
            <a:endParaRPr lang="en-US" sz="2400" dirty="0">
              <a:solidFill>
                <a:srgbClr val="000000"/>
              </a:solidFill>
              <a:latin typeface="Arial" charset="0"/>
              <a:ea typeface="ＭＳ Ｐゴシック" charset="-128"/>
            </a:endParaRPr>
          </a:p>
        </p:txBody>
      </p:sp>
      <p:sp>
        <p:nvSpPr>
          <p:cNvPr id="46" name="Oval 45">
            <a:extLst>
              <a:ext uri="{FF2B5EF4-FFF2-40B4-BE49-F238E27FC236}">
                <a16:creationId xmlns:a16="http://schemas.microsoft.com/office/drawing/2014/main" id="{F6C0558A-DBD7-34B7-396A-85007FAC10D3}"/>
              </a:ext>
            </a:extLst>
          </p:cNvPr>
          <p:cNvSpPr/>
          <p:nvPr/>
        </p:nvSpPr>
        <p:spPr>
          <a:xfrm>
            <a:off x="4796324" y="144835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2D464</a:t>
            </a:r>
          </a:p>
        </p:txBody>
      </p:sp>
      <p:sp>
        <p:nvSpPr>
          <p:cNvPr id="47" name="Oval 46">
            <a:extLst>
              <a:ext uri="{FF2B5EF4-FFF2-40B4-BE49-F238E27FC236}">
                <a16:creationId xmlns:a16="http://schemas.microsoft.com/office/drawing/2014/main" id="{1E36AE4F-5293-E600-2DD8-7F8CE101E5CF}"/>
              </a:ext>
            </a:extLst>
          </p:cNvPr>
          <p:cNvSpPr/>
          <p:nvPr/>
        </p:nvSpPr>
        <p:spPr>
          <a:xfrm>
            <a:off x="4426209" y="2902364"/>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9326055</a:t>
            </a:r>
          </a:p>
        </p:txBody>
      </p:sp>
      <p:cxnSp>
        <p:nvCxnSpPr>
          <p:cNvPr id="48" name="Connector: Curved 47">
            <a:extLst>
              <a:ext uri="{FF2B5EF4-FFF2-40B4-BE49-F238E27FC236}">
                <a16:creationId xmlns:a16="http://schemas.microsoft.com/office/drawing/2014/main" id="{98A8DA1D-3DF9-8E26-CB66-0D439C694D26}"/>
              </a:ext>
            </a:extLst>
          </p:cNvPr>
          <p:cNvCxnSpPr>
            <a:cxnSpLocks/>
            <a:stCxn id="47" idx="0"/>
            <a:endCxn id="46" idx="4"/>
          </p:cNvCxnSpPr>
          <p:nvPr/>
        </p:nvCxnSpPr>
        <p:spPr>
          <a:xfrm rot="5400000" flipH="1" flipV="1">
            <a:off x="4908175" y="2243507"/>
            <a:ext cx="947601" cy="37011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246E231-A869-1248-B6AF-E8C804AE23F0}"/>
              </a:ext>
            </a:extLst>
          </p:cNvPr>
          <p:cNvSpPr txBox="1"/>
          <p:nvPr/>
        </p:nvSpPr>
        <p:spPr>
          <a:xfrm>
            <a:off x="5452479" y="2166187"/>
            <a:ext cx="2326278"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Cage Code</a:t>
            </a:r>
          </a:p>
        </p:txBody>
      </p:sp>
      <p:sp>
        <p:nvSpPr>
          <p:cNvPr id="50" name="TextBox 49">
            <a:extLst>
              <a:ext uri="{FF2B5EF4-FFF2-40B4-BE49-F238E27FC236}">
                <a16:creationId xmlns:a16="http://schemas.microsoft.com/office/drawing/2014/main" id="{0E77C103-7EB3-FBE5-6F54-EB99136671F8}"/>
              </a:ext>
            </a:extLst>
          </p:cNvPr>
          <p:cNvSpPr txBox="1"/>
          <p:nvPr/>
        </p:nvSpPr>
        <p:spPr>
          <a:xfrm>
            <a:off x="4386701" y="952533"/>
            <a:ext cx="2459328"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Govt dB</a:t>
            </a:r>
          </a:p>
        </p:txBody>
      </p:sp>
      <p:sp>
        <p:nvSpPr>
          <p:cNvPr id="51" name="Oval 50">
            <a:extLst>
              <a:ext uri="{FF2B5EF4-FFF2-40B4-BE49-F238E27FC236}">
                <a16:creationId xmlns:a16="http://schemas.microsoft.com/office/drawing/2014/main" id="{1C9FDA0F-738D-5BE2-0C01-046338878605}"/>
              </a:ext>
            </a:extLst>
          </p:cNvPr>
          <p:cNvSpPr/>
          <p:nvPr/>
        </p:nvSpPr>
        <p:spPr>
          <a:xfrm>
            <a:off x="2039249" y="4757240"/>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SCAAP</a:t>
            </a:r>
          </a:p>
        </p:txBody>
      </p:sp>
      <p:sp>
        <p:nvSpPr>
          <p:cNvPr id="52" name="Oval 51">
            <a:extLst>
              <a:ext uri="{FF2B5EF4-FFF2-40B4-BE49-F238E27FC236}">
                <a16:creationId xmlns:a16="http://schemas.microsoft.com/office/drawing/2014/main" id="{84AD77F9-A26D-9244-35D1-ECB76C9EA47E}"/>
              </a:ext>
            </a:extLst>
          </p:cNvPr>
          <p:cNvSpPr/>
          <p:nvPr/>
        </p:nvSpPr>
        <p:spPr>
          <a:xfrm>
            <a:off x="2992650" y="563630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GDOTS</a:t>
            </a:r>
          </a:p>
        </p:txBody>
      </p:sp>
      <p:cxnSp>
        <p:nvCxnSpPr>
          <p:cNvPr id="53" name="Connector: Curved 52">
            <a:extLst>
              <a:ext uri="{FF2B5EF4-FFF2-40B4-BE49-F238E27FC236}">
                <a16:creationId xmlns:a16="http://schemas.microsoft.com/office/drawing/2014/main" id="{54F6E75F-B7BE-897C-8C80-01B24BA4C805}"/>
              </a:ext>
            </a:extLst>
          </p:cNvPr>
          <p:cNvCxnSpPr>
            <a:stCxn id="51" idx="3"/>
            <a:endCxn id="52" idx="3"/>
          </p:cNvCxnSpPr>
          <p:nvPr/>
        </p:nvCxnSpPr>
        <p:spPr>
          <a:xfrm rot="16200000" flipH="1">
            <a:off x="2302152" y="5152319"/>
            <a:ext cx="879062" cy="953401"/>
          </a:xfrm>
          <a:prstGeom prst="curvedConnector3">
            <a:avLst>
              <a:gd name="adj1" fmla="val 13444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041C2D0-E8FD-A84B-6BA9-A76D8BDFDAE4}"/>
              </a:ext>
            </a:extLst>
          </p:cNvPr>
          <p:cNvSpPr txBox="1"/>
          <p:nvPr/>
        </p:nvSpPr>
        <p:spPr>
          <a:xfrm>
            <a:off x="1661322" y="5444353"/>
            <a:ext cx="1914307"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operator</a:t>
            </a:r>
          </a:p>
        </p:txBody>
      </p:sp>
      <p:sp>
        <p:nvSpPr>
          <p:cNvPr id="55" name="TextBox 54">
            <a:extLst>
              <a:ext uri="{FF2B5EF4-FFF2-40B4-BE49-F238E27FC236}">
                <a16:creationId xmlns:a16="http://schemas.microsoft.com/office/drawing/2014/main" id="{EF7FB804-2F70-F759-442E-FC1A9E2AFF2C}"/>
              </a:ext>
            </a:extLst>
          </p:cNvPr>
          <p:cNvSpPr txBox="1"/>
          <p:nvPr/>
        </p:nvSpPr>
        <p:spPr>
          <a:xfrm>
            <a:off x="1964030" y="4171784"/>
            <a:ext cx="2459328"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Govt dB</a:t>
            </a:r>
          </a:p>
        </p:txBody>
      </p:sp>
      <p:sp>
        <p:nvSpPr>
          <p:cNvPr id="58" name="Oval 57">
            <a:extLst>
              <a:ext uri="{FF2B5EF4-FFF2-40B4-BE49-F238E27FC236}">
                <a16:creationId xmlns:a16="http://schemas.microsoft.com/office/drawing/2014/main" id="{B2E4A804-D912-373F-1A27-98B6E38DEEF3}"/>
              </a:ext>
            </a:extLst>
          </p:cNvPr>
          <p:cNvSpPr/>
          <p:nvPr/>
        </p:nvSpPr>
        <p:spPr>
          <a:xfrm>
            <a:off x="4554584" y="4899713"/>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M795</a:t>
            </a:r>
          </a:p>
          <a:p>
            <a:pPr algn="ctr" fontAlgn="base">
              <a:spcBef>
                <a:spcPct val="0"/>
              </a:spcBef>
              <a:spcAft>
                <a:spcPct val="0"/>
              </a:spcAft>
            </a:pPr>
            <a:r>
              <a:rPr lang="en-US" dirty="0">
                <a:solidFill>
                  <a:srgbClr val="FFFFFF"/>
                </a:solidFill>
                <a:latin typeface="Arial"/>
              </a:rPr>
              <a:t>Shell</a:t>
            </a:r>
          </a:p>
        </p:txBody>
      </p:sp>
      <p:sp>
        <p:nvSpPr>
          <p:cNvPr id="59" name="Oval 58">
            <a:extLst>
              <a:ext uri="{FF2B5EF4-FFF2-40B4-BE49-F238E27FC236}">
                <a16:creationId xmlns:a16="http://schemas.microsoft.com/office/drawing/2014/main" id="{3F6F0DF6-ED44-6934-5A0C-081553543B11}"/>
              </a:ext>
            </a:extLst>
          </p:cNvPr>
          <p:cNvSpPr/>
          <p:nvPr/>
        </p:nvSpPr>
        <p:spPr>
          <a:xfrm>
            <a:off x="5845071" y="5417198"/>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Rotating band</a:t>
            </a:r>
          </a:p>
        </p:txBody>
      </p:sp>
      <p:cxnSp>
        <p:nvCxnSpPr>
          <p:cNvPr id="60" name="Connector: Curved 59">
            <a:extLst>
              <a:ext uri="{FF2B5EF4-FFF2-40B4-BE49-F238E27FC236}">
                <a16:creationId xmlns:a16="http://schemas.microsoft.com/office/drawing/2014/main" id="{77FF0619-541A-A157-B8AD-176409C4DD6A}"/>
              </a:ext>
            </a:extLst>
          </p:cNvPr>
          <p:cNvCxnSpPr>
            <a:cxnSpLocks/>
            <a:endCxn id="59" idx="7"/>
          </p:cNvCxnSpPr>
          <p:nvPr/>
        </p:nvCxnSpPr>
        <p:spPr>
          <a:xfrm>
            <a:off x="5822732" y="4964967"/>
            <a:ext cx="1338021" cy="52639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A6401F-6C98-04D3-145C-365A3FB89E45}"/>
              </a:ext>
            </a:extLst>
          </p:cNvPr>
          <p:cNvSpPr txBox="1"/>
          <p:nvPr/>
        </p:nvSpPr>
        <p:spPr>
          <a:xfrm>
            <a:off x="6240380" y="4646339"/>
            <a:ext cx="1172116" cy="830997"/>
          </a:xfrm>
          <a:prstGeom prst="rect">
            <a:avLst/>
          </a:prstGeom>
          <a:noFill/>
        </p:spPr>
        <p:txBody>
          <a:bodyPr wrap="squar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part</a:t>
            </a:r>
          </a:p>
        </p:txBody>
      </p:sp>
      <p:sp>
        <p:nvSpPr>
          <p:cNvPr id="63" name="Oval 62">
            <a:extLst>
              <a:ext uri="{FF2B5EF4-FFF2-40B4-BE49-F238E27FC236}">
                <a16:creationId xmlns:a16="http://schemas.microsoft.com/office/drawing/2014/main" id="{3D36914B-0E7C-D630-EFAB-68FDAFC66E05}"/>
              </a:ext>
            </a:extLst>
          </p:cNvPr>
          <p:cNvSpPr/>
          <p:nvPr/>
        </p:nvSpPr>
        <p:spPr>
          <a:xfrm>
            <a:off x="7704351" y="4658628"/>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Rotating Band</a:t>
            </a:r>
          </a:p>
        </p:txBody>
      </p:sp>
      <p:sp>
        <p:nvSpPr>
          <p:cNvPr id="64" name="Oval 63">
            <a:extLst>
              <a:ext uri="{FF2B5EF4-FFF2-40B4-BE49-F238E27FC236}">
                <a16:creationId xmlns:a16="http://schemas.microsoft.com/office/drawing/2014/main" id="{FAA0E2E0-A712-C97B-C0DD-D3653DEB885B}"/>
              </a:ext>
            </a:extLst>
          </p:cNvPr>
          <p:cNvSpPr/>
          <p:nvPr/>
        </p:nvSpPr>
        <p:spPr>
          <a:xfrm>
            <a:off x="8926635" y="5263651"/>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XYX Inc</a:t>
            </a:r>
          </a:p>
        </p:txBody>
      </p:sp>
      <p:cxnSp>
        <p:nvCxnSpPr>
          <p:cNvPr id="65" name="Connector: Curved 64">
            <a:extLst>
              <a:ext uri="{FF2B5EF4-FFF2-40B4-BE49-F238E27FC236}">
                <a16:creationId xmlns:a16="http://schemas.microsoft.com/office/drawing/2014/main" id="{3DB2DD7D-6F16-7ACF-F702-1C408FD47479}"/>
              </a:ext>
            </a:extLst>
          </p:cNvPr>
          <p:cNvCxnSpPr>
            <a:stCxn id="64" idx="4"/>
            <a:endCxn id="63" idx="3"/>
          </p:cNvCxnSpPr>
          <p:nvPr/>
        </p:nvCxnSpPr>
        <p:spPr>
          <a:xfrm rot="5400000" flipH="1">
            <a:off x="8474122" y="4546840"/>
            <a:ext cx="679185" cy="1767258"/>
          </a:xfrm>
          <a:prstGeom prst="curvedConnector3">
            <a:avLst>
              <a:gd name="adj1" fmla="val -33658"/>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F5E2046-F8A7-A943-B2DE-A2D2A160115A}"/>
              </a:ext>
            </a:extLst>
          </p:cNvPr>
          <p:cNvSpPr txBox="1"/>
          <p:nvPr/>
        </p:nvSpPr>
        <p:spPr>
          <a:xfrm>
            <a:off x="7862789" y="5628818"/>
            <a:ext cx="1846980"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supplier</a:t>
            </a:r>
          </a:p>
        </p:txBody>
      </p:sp>
      <p:sp>
        <p:nvSpPr>
          <p:cNvPr id="72" name="TextBox 71">
            <a:extLst>
              <a:ext uri="{FF2B5EF4-FFF2-40B4-BE49-F238E27FC236}">
                <a16:creationId xmlns:a16="http://schemas.microsoft.com/office/drawing/2014/main" id="{E023D984-598C-A5BF-50AE-72F5E5F019AD}"/>
              </a:ext>
            </a:extLst>
          </p:cNvPr>
          <p:cNvSpPr txBox="1"/>
          <p:nvPr/>
        </p:nvSpPr>
        <p:spPr>
          <a:xfrm>
            <a:off x="4887614" y="4144952"/>
            <a:ext cx="2459328"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Govt dB</a:t>
            </a:r>
          </a:p>
        </p:txBody>
      </p:sp>
      <p:sp>
        <p:nvSpPr>
          <p:cNvPr id="73" name="TextBox 72">
            <a:extLst>
              <a:ext uri="{FF2B5EF4-FFF2-40B4-BE49-F238E27FC236}">
                <a16:creationId xmlns:a16="http://schemas.microsoft.com/office/drawing/2014/main" id="{6921722E-EEC9-59A5-7293-92E713E948A4}"/>
              </a:ext>
            </a:extLst>
          </p:cNvPr>
          <p:cNvSpPr txBox="1"/>
          <p:nvPr/>
        </p:nvSpPr>
        <p:spPr>
          <a:xfrm>
            <a:off x="8094052" y="4202698"/>
            <a:ext cx="2459328" cy="461665"/>
          </a:xfrm>
          <a:prstGeom prst="rect">
            <a:avLst/>
          </a:prstGeom>
          <a:noFill/>
        </p:spPr>
        <p:txBody>
          <a:bodyPr wrap="none" rtlCol="0">
            <a:spAutoFit/>
          </a:bodyPr>
          <a:lstStyle/>
          <a:p>
            <a:pPr fontAlgn="base">
              <a:spcBef>
                <a:spcPct val="0"/>
              </a:spcBef>
              <a:spcAft>
                <a:spcPct val="0"/>
              </a:spcAft>
            </a:pPr>
            <a:r>
              <a:rPr lang="en-US" sz="2400" u="sng" dirty="0">
                <a:solidFill>
                  <a:srgbClr val="000000"/>
                </a:solidFill>
                <a:latin typeface="Arial" charset="0"/>
                <a:ea typeface="ＭＳ Ｐゴシック" charset="-128"/>
              </a:rPr>
              <a:t>Another Govt dB</a:t>
            </a:r>
          </a:p>
        </p:txBody>
      </p:sp>
    </p:spTree>
    <p:extLst>
      <p:ext uri="{BB962C8B-B14F-4D97-AF65-F5344CB8AC3E}">
        <p14:creationId xmlns:p14="http://schemas.microsoft.com/office/powerpoint/2010/main" val="138833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9ABEC-77EA-0215-5DFD-516A1DDE294F}"/>
              </a:ext>
            </a:extLst>
          </p:cNvPr>
          <p:cNvSpPr>
            <a:spLocks noGrp="1"/>
          </p:cNvSpPr>
          <p:nvPr>
            <p:ph type="title"/>
          </p:nvPr>
        </p:nvSpPr>
        <p:spPr/>
        <p:txBody>
          <a:bodyPr/>
          <a:lstStyle/>
          <a:p>
            <a:pPr algn="ctr"/>
            <a:r>
              <a:rPr lang="en-US" sz="2000" dirty="0"/>
              <a:t>Why Ontologies?  Data in Context</a:t>
            </a:r>
          </a:p>
        </p:txBody>
      </p:sp>
      <p:sp>
        <p:nvSpPr>
          <p:cNvPr id="4" name="Oval 3">
            <a:extLst>
              <a:ext uri="{FF2B5EF4-FFF2-40B4-BE49-F238E27FC236}">
                <a16:creationId xmlns:a16="http://schemas.microsoft.com/office/drawing/2014/main" id="{014DF2A8-6F37-522A-ED4F-1F4E99052E98}"/>
              </a:ext>
            </a:extLst>
          </p:cNvPr>
          <p:cNvSpPr/>
          <p:nvPr/>
        </p:nvSpPr>
        <p:spPr>
          <a:xfrm>
            <a:off x="2459737" y="3655258"/>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9326055</a:t>
            </a:r>
          </a:p>
        </p:txBody>
      </p:sp>
      <p:sp>
        <p:nvSpPr>
          <p:cNvPr id="5" name="Oval 4">
            <a:extLst>
              <a:ext uri="{FF2B5EF4-FFF2-40B4-BE49-F238E27FC236}">
                <a16:creationId xmlns:a16="http://schemas.microsoft.com/office/drawing/2014/main" id="{C6A14B44-9303-847F-6B81-62183E590B51}"/>
              </a:ext>
            </a:extLst>
          </p:cNvPr>
          <p:cNvSpPr/>
          <p:nvPr/>
        </p:nvSpPr>
        <p:spPr>
          <a:xfrm>
            <a:off x="7092082" y="1472128"/>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GDOTS</a:t>
            </a:r>
          </a:p>
        </p:txBody>
      </p:sp>
      <p:sp>
        <p:nvSpPr>
          <p:cNvPr id="6" name="Oval 5">
            <a:extLst>
              <a:ext uri="{FF2B5EF4-FFF2-40B4-BE49-F238E27FC236}">
                <a16:creationId xmlns:a16="http://schemas.microsoft.com/office/drawing/2014/main" id="{977127F9-EC36-72A1-C3C1-8826708BD714}"/>
              </a:ext>
            </a:extLst>
          </p:cNvPr>
          <p:cNvSpPr/>
          <p:nvPr/>
        </p:nvSpPr>
        <p:spPr>
          <a:xfrm>
            <a:off x="1994161" y="1623557"/>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M795 shell</a:t>
            </a:r>
          </a:p>
        </p:txBody>
      </p:sp>
      <p:sp>
        <p:nvSpPr>
          <p:cNvPr id="14" name="TextBox 13">
            <a:extLst>
              <a:ext uri="{FF2B5EF4-FFF2-40B4-BE49-F238E27FC236}">
                <a16:creationId xmlns:a16="http://schemas.microsoft.com/office/drawing/2014/main" id="{BA97FDAD-41D6-F24B-8418-E0461CED6676}"/>
              </a:ext>
            </a:extLst>
          </p:cNvPr>
          <p:cNvSpPr txBox="1"/>
          <p:nvPr/>
        </p:nvSpPr>
        <p:spPr>
          <a:xfrm>
            <a:off x="1679927" y="2856348"/>
            <a:ext cx="2427268"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a:t>
            </a:r>
            <a:r>
              <a:rPr lang="en-US" sz="2400" dirty="0" err="1">
                <a:solidFill>
                  <a:srgbClr val="000000"/>
                </a:solidFill>
                <a:latin typeface="Arial" charset="0"/>
                <a:ea typeface="ＭＳ Ｐゴシック" charset="-128"/>
              </a:rPr>
              <a:t>PartNumber</a:t>
            </a:r>
            <a:endParaRPr lang="en-US" sz="2400" dirty="0">
              <a:solidFill>
                <a:srgbClr val="000000"/>
              </a:solidFill>
              <a:latin typeface="Arial" charset="0"/>
              <a:ea typeface="ＭＳ Ｐゴシック" charset="-128"/>
            </a:endParaRPr>
          </a:p>
        </p:txBody>
      </p:sp>
      <p:cxnSp>
        <p:nvCxnSpPr>
          <p:cNvPr id="16" name="Connector: Curved 15">
            <a:extLst>
              <a:ext uri="{FF2B5EF4-FFF2-40B4-BE49-F238E27FC236}">
                <a16:creationId xmlns:a16="http://schemas.microsoft.com/office/drawing/2014/main" id="{359951F1-37CE-1F4E-7A75-8BC0BF443120}"/>
              </a:ext>
            </a:extLst>
          </p:cNvPr>
          <p:cNvCxnSpPr>
            <a:cxnSpLocks/>
            <a:stCxn id="6" idx="4"/>
            <a:endCxn id="4" idx="0"/>
          </p:cNvCxnSpPr>
          <p:nvPr/>
        </p:nvCxnSpPr>
        <p:spPr>
          <a:xfrm rot="16200000" flipH="1">
            <a:off x="2235012" y="2659824"/>
            <a:ext cx="1525290" cy="46557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4DEA87AF-D6B1-3BBA-2450-292B9AB764CB}"/>
              </a:ext>
            </a:extLst>
          </p:cNvPr>
          <p:cNvCxnSpPr>
            <a:cxnSpLocks/>
            <a:stCxn id="5" idx="4"/>
            <a:endCxn id="46" idx="5"/>
          </p:cNvCxnSpPr>
          <p:nvPr/>
        </p:nvCxnSpPr>
        <p:spPr>
          <a:xfrm rot="5400000" flipH="1">
            <a:off x="6938429" y="1054178"/>
            <a:ext cx="97938" cy="1750785"/>
          </a:xfrm>
          <a:prstGeom prst="curvedConnector3">
            <a:avLst>
              <a:gd name="adj1" fmla="val -23341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4F0712F-BDC9-20F6-FD39-2BF3DFAFA253}"/>
              </a:ext>
            </a:extLst>
          </p:cNvPr>
          <p:cNvSpPr txBox="1"/>
          <p:nvPr/>
        </p:nvSpPr>
        <p:spPr>
          <a:xfrm>
            <a:off x="8616450" y="2084498"/>
            <a:ext cx="2241319"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a:t>
            </a:r>
            <a:r>
              <a:rPr lang="en-US" sz="2400" dirty="0" err="1">
                <a:solidFill>
                  <a:srgbClr val="000000"/>
                </a:solidFill>
                <a:latin typeface="Arial" charset="0"/>
                <a:ea typeface="ＭＳ Ｐゴシック" charset="-128"/>
              </a:rPr>
              <a:t>CageCode</a:t>
            </a:r>
            <a:endParaRPr lang="en-US" sz="2400" dirty="0">
              <a:solidFill>
                <a:srgbClr val="000000"/>
              </a:solidFill>
              <a:latin typeface="Arial" charset="0"/>
              <a:ea typeface="ＭＳ Ｐゴシック" charset="-128"/>
            </a:endParaRPr>
          </a:p>
        </p:txBody>
      </p:sp>
      <p:sp>
        <p:nvSpPr>
          <p:cNvPr id="46" name="Oval 45">
            <a:extLst>
              <a:ext uri="{FF2B5EF4-FFF2-40B4-BE49-F238E27FC236}">
                <a16:creationId xmlns:a16="http://schemas.microsoft.com/office/drawing/2014/main" id="{F6C0558A-DBD7-34B7-396A-85007FAC10D3}"/>
              </a:ext>
            </a:extLst>
          </p:cNvPr>
          <p:cNvSpPr/>
          <p:nvPr/>
        </p:nvSpPr>
        <p:spPr>
          <a:xfrm>
            <a:off x="4796324" y="144835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2D464</a:t>
            </a:r>
          </a:p>
        </p:txBody>
      </p:sp>
      <p:cxnSp>
        <p:nvCxnSpPr>
          <p:cNvPr id="48" name="Connector: Curved 47">
            <a:extLst>
              <a:ext uri="{FF2B5EF4-FFF2-40B4-BE49-F238E27FC236}">
                <a16:creationId xmlns:a16="http://schemas.microsoft.com/office/drawing/2014/main" id="{98A8DA1D-3DF9-8E26-CB66-0D439C694D26}"/>
              </a:ext>
            </a:extLst>
          </p:cNvPr>
          <p:cNvCxnSpPr>
            <a:cxnSpLocks/>
            <a:stCxn id="4" idx="6"/>
            <a:endCxn id="46" idx="4"/>
          </p:cNvCxnSpPr>
          <p:nvPr/>
        </p:nvCxnSpPr>
        <p:spPr>
          <a:xfrm flipV="1">
            <a:off x="4001154" y="1954763"/>
            <a:ext cx="1565879" cy="195370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246E231-A869-1248-B6AF-E8C804AE23F0}"/>
              </a:ext>
            </a:extLst>
          </p:cNvPr>
          <p:cNvSpPr txBox="1"/>
          <p:nvPr/>
        </p:nvSpPr>
        <p:spPr>
          <a:xfrm>
            <a:off x="5452479" y="2166187"/>
            <a:ext cx="2326278"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Cage Code</a:t>
            </a:r>
          </a:p>
        </p:txBody>
      </p:sp>
      <p:sp>
        <p:nvSpPr>
          <p:cNvPr id="51" name="Oval 50">
            <a:extLst>
              <a:ext uri="{FF2B5EF4-FFF2-40B4-BE49-F238E27FC236}">
                <a16:creationId xmlns:a16="http://schemas.microsoft.com/office/drawing/2014/main" id="{1C9FDA0F-738D-5BE2-0C01-046338878605}"/>
              </a:ext>
            </a:extLst>
          </p:cNvPr>
          <p:cNvSpPr/>
          <p:nvPr/>
        </p:nvSpPr>
        <p:spPr>
          <a:xfrm>
            <a:off x="6096001" y="3344112"/>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SCAAP</a:t>
            </a:r>
          </a:p>
        </p:txBody>
      </p:sp>
      <p:cxnSp>
        <p:nvCxnSpPr>
          <p:cNvPr id="53" name="Connector: Curved 52">
            <a:extLst>
              <a:ext uri="{FF2B5EF4-FFF2-40B4-BE49-F238E27FC236}">
                <a16:creationId xmlns:a16="http://schemas.microsoft.com/office/drawing/2014/main" id="{54F6E75F-B7BE-897C-8C80-01B24BA4C805}"/>
              </a:ext>
            </a:extLst>
          </p:cNvPr>
          <p:cNvCxnSpPr>
            <a:cxnSpLocks/>
            <a:stCxn id="51" idx="5"/>
            <a:endCxn id="5" idx="5"/>
          </p:cNvCxnSpPr>
          <p:nvPr/>
        </p:nvCxnSpPr>
        <p:spPr>
          <a:xfrm rot="5400000" flipH="1" flipV="1">
            <a:off x="6973730" y="2342328"/>
            <a:ext cx="1871984" cy="996081"/>
          </a:xfrm>
          <a:prstGeom prst="curvedConnector3">
            <a:avLst>
              <a:gd name="adj1" fmla="val -1617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041C2D0-E8FD-A84B-6BA9-A76D8BDFDAE4}"/>
              </a:ext>
            </a:extLst>
          </p:cNvPr>
          <p:cNvSpPr txBox="1"/>
          <p:nvPr/>
        </p:nvSpPr>
        <p:spPr>
          <a:xfrm>
            <a:off x="7876504" y="2997661"/>
            <a:ext cx="1914307"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operator</a:t>
            </a:r>
          </a:p>
        </p:txBody>
      </p:sp>
      <p:sp>
        <p:nvSpPr>
          <p:cNvPr id="59" name="Oval 58">
            <a:extLst>
              <a:ext uri="{FF2B5EF4-FFF2-40B4-BE49-F238E27FC236}">
                <a16:creationId xmlns:a16="http://schemas.microsoft.com/office/drawing/2014/main" id="{3F6F0DF6-ED44-6934-5A0C-081553543B11}"/>
              </a:ext>
            </a:extLst>
          </p:cNvPr>
          <p:cNvSpPr/>
          <p:nvPr/>
        </p:nvSpPr>
        <p:spPr>
          <a:xfrm>
            <a:off x="4698964" y="5588693"/>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Rotating band</a:t>
            </a:r>
          </a:p>
        </p:txBody>
      </p:sp>
      <p:cxnSp>
        <p:nvCxnSpPr>
          <p:cNvPr id="60" name="Connector: Curved 59">
            <a:extLst>
              <a:ext uri="{FF2B5EF4-FFF2-40B4-BE49-F238E27FC236}">
                <a16:creationId xmlns:a16="http://schemas.microsoft.com/office/drawing/2014/main" id="{77FF0619-541A-A157-B8AD-176409C4DD6A}"/>
              </a:ext>
            </a:extLst>
          </p:cNvPr>
          <p:cNvCxnSpPr>
            <a:cxnSpLocks/>
            <a:stCxn id="4" idx="4"/>
            <a:endCxn id="59" idx="1"/>
          </p:cNvCxnSpPr>
          <p:nvPr/>
        </p:nvCxnSpPr>
        <p:spPr>
          <a:xfrm rot="16200000" flipH="1">
            <a:off x="3326978" y="4065135"/>
            <a:ext cx="1501186" cy="169425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A6401F-6C98-04D3-145C-365A3FB89E45}"/>
              </a:ext>
            </a:extLst>
          </p:cNvPr>
          <p:cNvSpPr txBox="1"/>
          <p:nvPr/>
        </p:nvSpPr>
        <p:spPr>
          <a:xfrm>
            <a:off x="6240380" y="4646339"/>
            <a:ext cx="1172116" cy="830997"/>
          </a:xfrm>
          <a:prstGeom prst="rect">
            <a:avLst/>
          </a:prstGeom>
          <a:noFill/>
        </p:spPr>
        <p:txBody>
          <a:bodyPr wrap="squar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part</a:t>
            </a:r>
          </a:p>
        </p:txBody>
      </p:sp>
      <p:sp>
        <p:nvSpPr>
          <p:cNvPr id="64" name="Oval 63">
            <a:extLst>
              <a:ext uri="{FF2B5EF4-FFF2-40B4-BE49-F238E27FC236}">
                <a16:creationId xmlns:a16="http://schemas.microsoft.com/office/drawing/2014/main" id="{FAA0E2E0-A712-C97B-C0DD-D3653DEB885B}"/>
              </a:ext>
            </a:extLst>
          </p:cNvPr>
          <p:cNvSpPr/>
          <p:nvPr/>
        </p:nvSpPr>
        <p:spPr>
          <a:xfrm>
            <a:off x="8926635" y="5263651"/>
            <a:ext cx="1541417" cy="506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FFFFFF"/>
                </a:solidFill>
                <a:latin typeface="Arial"/>
              </a:rPr>
              <a:t>XYX Inc</a:t>
            </a:r>
          </a:p>
        </p:txBody>
      </p:sp>
      <p:cxnSp>
        <p:nvCxnSpPr>
          <p:cNvPr id="65" name="Connector: Curved 64">
            <a:extLst>
              <a:ext uri="{FF2B5EF4-FFF2-40B4-BE49-F238E27FC236}">
                <a16:creationId xmlns:a16="http://schemas.microsoft.com/office/drawing/2014/main" id="{3DB2DD7D-6F16-7ACF-F702-1C408FD47479}"/>
              </a:ext>
            </a:extLst>
          </p:cNvPr>
          <p:cNvCxnSpPr>
            <a:cxnSpLocks/>
            <a:stCxn id="64" idx="4"/>
            <a:endCxn id="59" idx="5"/>
          </p:cNvCxnSpPr>
          <p:nvPr/>
        </p:nvCxnSpPr>
        <p:spPr>
          <a:xfrm rot="5400000">
            <a:off x="7730554" y="4054152"/>
            <a:ext cx="250880" cy="3682698"/>
          </a:xfrm>
          <a:prstGeom prst="curvedConnector3">
            <a:avLst>
              <a:gd name="adj1" fmla="val 22068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F5E2046-F8A7-A943-B2DE-A2D2A160115A}"/>
              </a:ext>
            </a:extLst>
          </p:cNvPr>
          <p:cNvSpPr txBox="1"/>
          <p:nvPr/>
        </p:nvSpPr>
        <p:spPr>
          <a:xfrm>
            <a:off x="7862789" y="5628818"/>
            <a:ext cx="1846980"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has supplier</a:t>
            </a:r>
          </a:p>
        </p:txBody>
      </p:sp>
      <p:cxnSp>
        <p:nvCxnSpPr>
          <p:cNvPr id="36" name="Connector: Curved 35">
            <a:extLst>
              <a:ext uri="{FF2B5EF4-FFF2-40B4-BE49-F238E27FC236}">
                <a16:creationId xmlns:a16="http://schemas.microsoft.com/office/drawing/2014/main" id="{88D23F62-528F-505F-B2AF-58256B54E825}"/>
              </a:ext>
            </a:extLst>
          </p:cNvPr>
          <p:cNvCxnSpPr>
            <a:stCxn id="51" idx="2"/>
            <a:endCxn id="6" idx="6"/>
          </p:cNvCxnSpPr>
          <p:nvPr/>
        </p:nvCxnSpPr>
        <p:spPr>
          <a:xfrm rot="10800000">
            <a:off x="3535579" y="1876764"/>
            <a:ext cx="2560423" cy="1720555"/>
          </a:xfrm>
          <a:prstGeom prst="curvedConnector3">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C8F2289-5FDD-27E9-E007-EBB115738F97}"/>
              </a:ext>
            </a:extLst>
          </p:cNvPr>
          <p:cNvSpPr txBox="1"/>
          <p:nvPr/>
        </p:nvSpPr>
        <p:spPr>
          <a:xfrm>
            <a:off x="3579043" y="2295430"/>
            <a:ext cx="2323072"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Is Manufacturer</a:t>
            </a:r>
          </a:p>
        </p:txBody>
      </p:sp>
      <p:cxnSp>
        <p:nvCxnSpPr>
          <p:cNvPr id="42" name="Connector: Curved 41">
            <a:extLst>
              <a:ext uri="{FF2B5EF4-FFF2-40B4-BE49-F238E27FC236}">
                <a16:creationId xmlns:a16="http://schemas.microsoft.com/office/drawing/2014/main" id="{53A39297-944C-5E4C-005E-33AED3EF00D9}"/>
              </a:ext>
            </a:extLst>
          </p:cNvPr>
          <p:cNvCxnSpPr>
            <a:cxnSpLocks/>
            <a:stCxn id="64" idx="2"/>
            <a:endCxn id="6" idx="5"/>
          </p:cNvCxnSpPr>
          <p:nvPr/>
        </p:nvCxnSpPr>
        <p:spPr>
          <a:xfrm rot="10800000">
            <a:off x="3309842" y="2055807"/>
            <a:ext cx="5616792" cy="3461051"/>
          </a:xfrm>
          <a:prstGeom prst="curvedConnector2">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3A9A12C-6BEA-5F4D-74FC-51CDED0A8795}"/>
              </a:ext>
            </a:extLst>
          </p:cNvPr>
          <p:cNvSpPr txBox="1"/>
          <p:nvPr/>
        </p:nvSpPr>
        <p:spPr>
          <a:xfrm>
            <a:off x="4673197" y="4391051"/>
            <a:ext cx="1640193"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Is Supplier</a:t>
            </a:r>
          </a:p>
        </p:txBody>
      </p:sp>
    </p:spTree>
    <p:extLst>
      <p:ext uri="{BB962C8B-B14F-4D97-AF65-F5344CB8AC3E}">
        <p14:creationId xmlns:p14="http://schemas.microsoft.com/office/powerpoint/2010/main" val="98294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BAE4-B1AA-C85A-A893-C79DC1C0B656}"/>
              </a:ext>
            </a:extLst>
          </p:cNvPr>
          <p:cNvSpPr>
            <a:spLocks noGrp="1"/>
          </p:cNvSpPr>
          <p:nvPr>
            <p:ph type="title"/>
          </p:nvPr>
        </p:nvSpPr>
        <p:spPr/>
        <p:txBody>
          <a:bodyPr/>
          <a:lstStyle/>
          <a:p>
            <a:pPr algn="ctr"/>
            <a:r>
              <a:rPr lang="en-US" dirty="0"/>
              <a:t>Computationally Enabled </a:t>
            </a:r>
            <a:br>
              <a:rPr lang="en-US" dirty="0"/>
            </a:br>
            <a:r>
              <a:rPr lang="en-US" dirty="0"/>
              <a:t>Ontology</a:t>
            </a:r>
          </a:p>
        </p:txBody>
      </p:sp>
      <p:sp>
        <p:nvSpPr>
          <p:cNvPr id="2" name="Text Placeholder 1">
            <a:extLst>
              <a:ext uri="{FF2B5EF4-FFF2-40B4-BE49-F238E27FC236}">
                <a16:creationId xmlns:a16="http://schemas.microsoft.com/office/drawing/2014/main" id="{6F178381-3EA1-31FA-4423-B24E5F9A9723}"/>
              </a:ext>
            </a:extLst>
          </p:cNvPr>
          <p:cNvSpPr>
            <a:spLocks noGrp="1"/>
          </p:cNvSpPr>
          <p:nvPr>
            <p:ph idx="1"/>
          </p:nvPr>
        </p:nvSpPr>
        <p:spPr/>
        <p:txBody>
          <a:bodyPr/>
          <a:lstStyle/>
          <a:p>
            <a:r>
              <a:rPr lang="en-US" sz="1600" dirty="0"/>
              <a:t>Elements of a computationally enabled ontology:</a:t>
            </a:r>
          </a:p>
          <a:p>
            <a:pPr>
              <a:buFont typeface="Wingdings" panose="05000000000000000000" pitchFamily="2" charset="2"/>
              <a:buChar char="ü"/>
            </a:pPr>
            <a:r>
              <a:rPr lang="en-US" sz="1600" dirty="0"/>
              <a:t>Based on a formal language (OWL)</a:t>
            </a:r>
          </a:p>
          <a:p>
            <a:pPr>
              <a:buFont typeface="Wingdings" panose="05000000000000000000" pitchFamily="2" charset="2"/>
              <a:buChar char="ü"/>
            </a:pPr>
            <a:r>
              <a:rPr lang="en-US" sz="1600" dirty="0"/>
              <a:t>Developed in a compliant editor (Protégé)</a:t>
            </a:r>
          </a:p>
          <a:p>
            <a:pPr>
              <a:buFont typeface="Wingdings" panose="05000000000000000000" pitchFamily="2" charset="2"/>
              <a:buChar char="ü"/>
            </a:pPr>
            <a:r>
              <a:rPr lang="en-US" sz="1600" dirty="0"/>
              <a:t>Expanded from accepted standards (BFO, Common Core)</a:t>
            </a:r>
          </a:p>
          <a:p>
            <a:pPr>
              <a:buFont typeface="Wingdings" panose="05000000000000000000" pitchFamily="2" charset="2"/>
              <a:buChar char="ü"/>
            </a:pPr>
            <a:endParaRPr lang="en-US" sz="1600" dirty="0"/>
          </a:p>
          <a:p>
            <a:pPr marL="0" indent="0"/>
            <a:r>
              <a:rPr lang="en-US" sz="1600" dirty="0"/>
              <a:t>What’s related (a good start) but not an ontology:</a:t>
            </a:r>
          </a:p>
          <a:p>
            <a:pPr>
              <a:buFont typeface="Eras Medium ITC" panose="020B0602030504020804" pitchFamily="34" charset="0"/>
              <a:buChar char="≠"/>
            </a:pPr>
            <a:r>
              <a:rPr lang="en-US" sz="1600" dirty="0"/>
              <a:t>A data schema or dictionary</a:t>
            </a:r>
          </a:p>
          <a:p>
            <a:pPr>
              <a:buFont typeface="Eras Medium ITC" panose="020B0602030504020804" pitchFamily="34" charset="0"/>
              <a:buChar char="≠"/>
            </a:pPr>
            <a:r>
              <a:rPr lang="en-US" sz="1600" dirty="0"/>
              <a:t>MS Office documents (word, excel)</a:t>
            </a:r>
          </a:p>
          <a:p>
            <a:pPr>
              <a:buFont typeface="Eras Medium ITC" panose="020B0602030504020804" pitchFamily="34" charset="0"/>
              <a:buChar char="≠"/>
            </a:pPr>
            <a:r>
              <a:rPr lang="en-US" sz="1600" dirty="0"/>
              <a:t>A </a:t>
            </a:r>
            <a:r>
              <a:rPr lang="en-US" sz="1600" dirty="0" err="1"/>
              <a:t>visio</a:t>
            </a:r>
            <a:r>
              <a:rPr lang="en-US" sz="1600" dirty="0"/>
              <a:t> diagram</a:t>
            </a:r>
          </a:p>
          <a:p>
            <a:pPr>
              <a:buFont typeface="Eras Medium ITC" panose="020B0602030504020804" pitchFamily="34" charset="0"/>
              <a:buChar char="≠"/>
            </a:pPr>
            <a:r>
              <a:rPr lang="en-US" sz="1600" dirty="0"/>
              <a:t>A </a:t>
            </a:r>
            <a:r>
              <a:rPr lang="en-US" sz="1600" dirty="0" err="1"/>
              <a:t>SysML</a:t>
            </a:r>
            <a:r>
              <a:rPr lang="en-US" sz="1600" dirty="0"/>
              <a:t> profile or library</a:t>
            </a:r>
          </a:p>
        </p:txBody>
      </p:sp>
    </p:spTree>
    <p:extLst>
      <p:ext uri="{BB962C8B-B14F-4D97-AF65-F5344CB8AC3E}">
        <p14:creationId xmlns:p14="http://schemas.microsoft.com/office/powerpoint/2010/main" val="9120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CB9230-5E8E-05FC-4BCD-86E537A2331B}"/>
              </a:ext>
            </a:extLst>
          </p:cNvPr>
          <p:cNvSpPr>
            <a:spLocks noGrp="1"/>
          </p:cNvSpPr>
          <p:nvPr>
            <p:ph type="title"/>
          </p:nvPr>
        </p:nvSpPr>
        <p:spPr/>
        <p:txBody>
          <a:bodyPr/>
          <a:lstStyle/>
          <a:p>
            <a:pPr algn="ctr"/>
            <a:r>
              <a:rPr lang="en-US"/>
              <a:t>Protégé Ontology </a:t>
            </a:r>
            <a:r>
              <a:rPr lang="en-US" dirty="0"/>
              <a:t>Editor</a:t>
            </a:r>
          </a:p>
        </p:txBody>
      </p:sp>
      <p:pic>
        <p:nvPicPr>
          <p:cNvPr id="4" name="Picture 3"/>
          <p:cNvPicPr>
            <a:picLocks noChangeAspect="1"/>
          </p:cNvPicPr>
          <p:nvPr/>
        </p:nvPicPr>
        <p:blipFill rotWithShape="1">
          <a:blip r:embed="rId2"/>
          <a:srcRect l="8971" t="12589" b="7053"/>
          <a:stretch/>
        </p:blipFill>
        <p:spPr>
          <a:xfrm>
            <a:off x="1524001" y="861604"/>
            <a:ext cx="8882947" cy="4408715"/>
          </a:xfrm>
          <a:prstGeom prst="rect">
            <a:avLst/>
          </a:prstGeom>
        </p:spPr>
      </p:pic>
      <p:sp>
        <p:nvSpPr>
          <p:cNvPr id="6" name="TextBox 5">
            <a:extLst>
              <a:ext uri="{FF2B5EF4-FFF2-40B4-BE49-F238E27FC236}">
                <a16:creationId xmlns:a16="http://schemas.microsoft.com/office/drawing/2014/main" id="{5B2EE834-9DA6-81A6-B22D-D4723A89F860}"/>
              </a:ext>
            </a:extLst>
          </p:cNvPr>
          <p:cNvSpPr txBox="1"/>
          <p:nvPr/>
        </p:nvSpPr>
        <p:spPr>
          <a:xfrm>
            <a:off x="2580432" y="5366966"/>
            <a:ext cx="3643946"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Class/Subclass hierarchy</a:t>
            </a:r>
          </a:p>
        </p:txBody>
      </p:sp>
      <p:sp>
        <p:nvSpPr>
          <p:cNvPr id="7" name="TextBox 6">
            <a:extLst>
              <a:ext uri="{FF2B5EF4-FFF2-40B4-BE49-F238E27FC236}">
                <a16:creationId xmlns:a16="http://schemas.microsoft.com/office/drawing/2014/main" id="{2540E2E3-2748-26C7-8F13-B6C42B9AC999}"/>
              </a:ext>
            </a:extLst>
          </p:cNvPr>
          <p:cNvSpPr txBox="1"/>
          <p:nvPr/>
        </p:nvSpPr>
        <p:spPr>
          <a:xfrm>
            <a:off x="8004416" y="5355229"/>
            <a:ext cx="1194558"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charset="0"/>
                <a:ea typeface="ＭＳ Ｐゴシック" charset="-128"/>
              </a:rPr>
              <a:t>Axioms</a:t>
            </a:r>
          </a:p>
        </p:txBody>
      </p:sp>
      <p:cxnSp>
        <p:nvCxnSpPr>
          <p:cNvPr id="9" name="Straight Arrow Connector 8">
            <a:extLst>
              <a:ext uri="{FF2B5EF4-FFF2-40B4-BE49-F238E27FC236}">
                <a16:creationId xmlns:a16="http://schemas.microsoft.com/office/drawing/2014/main" id="{D62234E8-C5EE-295B-59E2-7ED629859819}"/>
              </a:ext>
            </a:extLst>
          </p:cNvPr>
          <p:cNvCxnSpPr>
            <a:cxnSpLocks/>
            <a:stCxn id="7" idx="0"/>
          </p:cNvCxnSpPr>
          <p:nvPr/>
        </p:nvCxnSpPr>
        <p:spPr>
          <a:xfrm flipH="1" flipV="1">
            <a:off x="5899881" y="4319452"/>
            <a:ext cx="2701814" cy="1035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3152B63-7E5B-8423-3EF3-7AEB9791DC6E}"/>
              </a:ext>
            </a:extLst>
          </p:cNvPr>
          <p:cNvCxnSpPr>
            <a:cxnSpLocks/>
            <a:stCxn id="6" idx="0"/>
          </p:cNvCxnSpPr>
          <p:nvPr/>
        </p:nvCxnSpPr>
        <p:spPr>
          <a:xfrm flipH="1" flipV="1">
            <a:off x="3126377" y="4066903"/>
            <a:ext cx="1276028" cy="1300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5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F66EC0-6B54-6AB0-E9FB-F2C08EC57B17}"/>
              </a:ext>
            </a:extLst>
          </p:cNvPr>
          <p:cNvSpPr>
            <a:spLocks noGrp="1"/>
          </p:cNvSpPr>
          <p:nvPr>
            <p:ph type="title"/>
          </p:nvPr>
        </p:nvSpPr>
        <p:spPr/>
        <p:txBody>
          <a:bodyPr/>
          <a:lstStyle/>
          <a:p>
            <a:pPr algn="ctr"/>
            <a:r>
              <a:rPr lang="en-US" dirty="0"/>
              <a:t>Graph Visualization</a:t>
            </a:r>
          </a:p>
        </p:txBody>
      </p:sp>
      <p:sp>
        <p:nvSpPr>
          <p:cNvPr id="7" name="Content Placeholder 6">
            <a:extLst>
              <a:ext uri="{FF2B5EF4-FFF2-40B4-BE49-F238E27FC236}">
                <a16:creationId xmlns:a16="http://schemas.microsoft.com/office/drawing/2014/main" id="{B0C0026D-C4BA-C428-BCFF-A8FB225D551F}"/>
              </a:ext>
            </a:extLst>
          </p:cNvPr>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9372" t="24019" r="14225" b="7588"/>
          <a:stretch/>
        </p:blipFill>
        <p:spPr>
          <a:xfrm>
            <a:off x="2222443" y="918486"/>
            <a:ext cx="4988255" cy="2510514"/>
          </a:xfrm>
          <a:prstGeom prst="rect">
            <a:avLst/>
          </a:prstGeom>
          <a:ln w="38100">
            <a:solidFill>
              <a:schemeClr val="tx1"/>
            </a:solidFill>
          </a:ln>
        </p:spPr>
      </p:pic>
      <p:pic>
        <p:nvPicPr>
          <p:cNvPr id="2" name="Picture 1">
            <a:extLst>
              <a:ext uri="{FF2B5EF4-FFF2-40B4-BE49-F238E27FC236}">
                <a16:creationId xmlns:a16="http://schemas.microsoft.com/office/drawing/2014/main" id="{76464471-909A-11F3-3B2C-89D02148247F}"/>
              </a:ext>
            </a:extLst>
          </p:cNvPr>
          <p:cNvPicPr>
            <a:picLocks noChangeAspect="1"/>
          </p:cNvPicPr>
          <p:nvPr/>
        </p:nvPicPr>
        <p:blipFill rotWithShape="1">
          <a:blip r:embed="rId2"/>
          <a:srcRect l="35948" t="30343" r="13819" b="11438"/>
          <a:stretch/>
        </p:blipFill>
        <p:spPr>
          <a:xfrm>
            <a:off x="1871798" y="2107211"/>
            <a:ext cx="6383928" cy="4159818"/>
          </a:xfrm>
          <a:prstGeom prst="rect">
            <a:avLst/>
          </a:prstGeom>
          <a:ln w="38100">
            <a:solidFill>
              <a:schemeClr val="tx1"/>
            </a:solidFill>
          </a:ln>
        </p:spPr>
      </p:pic>
      <p:pic>
        <p:nvPicPr>
          <p:cNvPr id="6" name="Picture 5">
            <a:extLst>
              <a:ext uri="{FF2B5EF4-FFF2-40B4-BE49-F238E27FC236}">
                <a16:creationId xmlns:a16="http://schemas.microsoft.com/office/drawing/2014/main" id="{87FB7F50-36FD-BD33-8B4A-0645B1CDEED4}"/>
              </a:ext>
            </a:extLst>
          </p:cNvPr>
          <p:cNvPicPr>
            <a:picLocks noChangeAspect="1"/>
          </p:cNvPicPr>
          <p:nvPr/>
        </p:nvPicPr>
        <p:blipFill rotWithShape="1">
          <a:blip r:embed="rId3"/>
          <a:srcRect l="75736" t="29197" r="-402" b="35089"/>
          <a:stretch/>
        </p:blipFill>
        <p:spPr>
          <a:xfrm>
            <a:off x="7419704" y="3657600"/>
            <a:ext cx="2555815" cy="2080541"/>
          </a:xfrm>
          <a:prstGeom prst="rect">
            <a:avLst/>
          </a:prstGeom>
          <a:ln w="38100">
            <a:solidFill>
              <a:schemeClr val="tx1"/>
            </a:solidFill>
          </a:ln>
        </p:spPr>
      </p:pic>
    </p:spTree>
    <p:extLst>
      <p:ext uri="{BB962C8B-B14F-4D97-AF65-F5344CB8AC3E}">
        <p14:creationId xmlns:p14="http://schemas.microsoft.com/office/powerpoint/2010/main" val="3699742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8B75C-ABCC-F305-F569-7B29504B429C}"/>
              </a:ext>
            </a:extLst>
          </p:cNvPr>
          <p:cNvSpPr>
            <a:spLocks noGrp="1"/>
          </p:cNvSpPr>
          <p:nvPr>
            <p:ph type="title"/>
          </p:nvPr>
        </p:nvSpPr>
        <p:spPr/>
        <p:txBody>
          <a:bodyPr>
            <a:normAutofit/>
          </a:bodyPr>
          <a:lstStyle/>
          <a:p>
            <a:pPr algn="ctr"/>
            <a:r>
              <a:rPr lang="en-US" dirty="0"/>
              <a:t>Scope of </a:t>
            </a:r>
            <a:br>
              <a:rPr lang="en-US" dirty="0"/>
            </a:br>
            <a:r>
              <a:rPr lang="en-US" dirty="0"/>
              <a:t>Military Systems Ontology</a:t>
            </a:r>
          </a:p>
        </p:txBody>
      </p:sp>
      <p:sp>
        <p:nvSpPr>
          <p:cNvPr id="7" name="Oval 6">
            <a:extLst>
              <a:ext uri="{FF2B5EF4-FFF2-40B4-BE49-F238E27FC236}">
                <a16:creationId xmlns:a16="http://schemas.microsoft.com/office/drawing/2014/main" id="{304621DB-AEDC-1299-3AA9-6FE8E5E75101}"/>
              </a:ext>
            </a:extLst>
          </p:cNvPr>
          <p:cNvSpPr/>
          <p:nvPr/>
        </p:nvSpPr>
        <p:spPr>
          <a:xfrm>
            <a:off x="5623493" y="2685411"/>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Component</a:t>
            </a:r>
          </a:p>
        </p:txBody>
      </p:sp>
      <p:sp>
        <p:nvSpPr>
          <p:cNvPr id="8" name="Oval 7">
            <a:extLst>
              <a:ext uri="{FF2B5EF4-FFF2-40B4-BE49-F238E27FC236}">
                <a16:creationId xmlns:a16="http://schemas.microsoft.com/office/drawing/2014/main" id="{ADEF52AE-B992-19FF-7895-6A8AE688AADD}"/>
              </a:ext>
            </a:extLst>
          </p:cNvPr>
          <p:cNvSpPr/>
          <p:nvPr/>
        </p:nvSpPr>
        <p:spPr>
          <a:xfrm>
            <a:off x="5298184" y="1695681"/>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End Item</a:t>
            </a:r>
          </a:p>
        </p:txBody>
      </p:sp>
      <p:sp>
        <p:nvSpPr>
          <p:cNvPr id="9" name="Oval 8">
            <a:extLst>
              <a:ext uri="{FF2B5EF4-FFF2-40B4-BE49-F238E27FC236}">
                <a16:creationId xmlns:a16="http://schemas.microsoft.com/office/drawing/2014/main" id="{0F156F5F-07D4-F799-5A07-32C306D92DF4}"/>
              </a:ext>
            </a:extLst>
          </p:cNvPr>
          <p:cNvSpPr/>
          <p:nvPr/>
        </p:nvSpPr>
        <p:spPr>
          <a:xfrm>
            <a:off x="5493940" y="4027579"/>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Material</a:t>
            </a:r>
          </a:p>
        </p:txBody>
      </p:sp>
      <p:sp>
        <p:nvSpPr>
          <p:cNvPr id="10" name="Oval 9">
            <a:extLst>
              <a:ext uri="{FF2B5EF4-FFF2-40B4-BE49-F238E27FC236}">
                <a16:creationId xmlns:a16="http://schemas.microsoft.com/office/drawing/2014/main" id="{498DBF5E-18BF-4256-0425-3029FBC1239C}"/>
              </a:ext>
            </a:extLst>
          </p:cNvPr>
          <p:cNvSpPr/>
          <p:nvPr/>
        </p:nvSpPr>
        <p:spPr>
          <a:xfrm>
            <a:off x="8910199" y="2031513"/>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Soldier</a:t>
            </a:r>
          </a:p>
        </p:txBody>
      </p:sp>
      <p:sp>
        <p:nvSpPr>
          <p:cNvPr id="11" name="Oval 10">
            <a:extLst>
              <a:ext uri="{FF2B5EF4-FFF2-40B4-BE49-F238E27FC236}">
                <a16:creationId xmlns:a16="http://schemas.microsoft.com/office/drawing/2014/main" id="{023211E0-7367-2559-100E-CDF3D1DF4A03}"/>
              </a:ext>
            </a:extLst>
          </p:cNvPr>
          <p:cNvSpPr/>
          <p:nvPr/>
        </p:nvSpPr>
        <p:spPr>
          <a:xfrm>
            <a:off x="8549729" y="1197386"/>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Unit</a:t>
            </a:r>
          </a:p>
        </p:txBody>
      </p:sp>
      <p:sp>
        <p:nvSpPr>
          <p:cNvPr id="12" name="Oval 11">
            <a:extLst>
              <a:ext uri="{FF2B5EF4-FFF2-40B4-BE49-F238E27FC236}">
                <a16:creationId xmlns:a16="http://schemas.microsoft.com/office/drawing/2014/main" id="{90E1893A-D540-EAA6-47BD-29A50EB2D7B8}"/>
              </a:ext>
            </a:extLst>
          </p:cNvPr>
          <p:cNvSpPr/>
          <p:nvPr/>
        </p:nvSpPr>
        <p:spPr>
          <a:xfrm>
            <a:off x="8459009" y="3378887"/>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Function</a:t>
            </a:r>
          </a:p>
        </p:txBody>
      </p:sp>
      <p:sp>
        <p:nvSpPr>
          <p:cNvPr id="13" name="Oval 12">
            <a:extLst>
              <a:ext uri="{FF2B5EF4-FFF2-40B4-BE49-F238E27FC236}">
                <a16:creationId xmlns:a16="http://schemas.microsoft.com/office/drawing/2014/main" id="{4A947970-5157-03E5-8584-632B4B292FAB}"/>
              </a:ext>
            </a:extLst>
          </p:cNvPr>
          <p:cNvSpPr/>
          <p:nvPr/>
        </p:nvSpPr>
        <p:spPr>
          <a:xfrm>
            <a:off x="3482775" y="1116347"/>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Manufacturer</a:t>
            </a:r>
          </a:p>
        </p:txBody>
      </p:sp>
      <p:sp>
        <p:nvSpPr>
          <p:cNvPr id="14" name="Oval 13">
            <a:extLst>
              <a:ext uri="{FF2B5EF4-FFF2-40B4-BE49-F238E27FC236}">
                <a16:creationId xmlns:a16="http://schemas.microsoft.com/office/drawing/2014/main" id="{483107B5-7C67-4F0D-B864-8800234E0DEA}"/>
              </a:ext>
            </a:extLst>
          </p:cNvPr>
          <p:cNvSpPr/>
          <p:nvPr/>
        </p:nvSpPr>
        <p:spPr>
          <a:xfrm>
            <a:off x="3638733" y="3244182"/>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Process</a:t>
            </a:r>
          </a:p>
        </p:txBody>
      </p:sp>
      <p:sp>
        <p:nvSpPr>
          <p:cNvPr id="15" name="Oval 14">
            <a:extLst>
              <a:ext uri="{FF2B5EF4-FFF2-40B4-BE49-F238E27FC236}">
                <a16:creationId xmlns:a16="http://schemas.microsoft.com/office/drawing/2014/main" id="{44012387-340B-39C2-3BF5-44792036AC94}"/>
              </a:ext>
            </a:extLst>
          </p:cNvPr>
          <p:cNvSpPr/>
          <p:nvPr/>
        </p:nvSpPr>
        <p:spPr>
          <a:xfrm>
            <a:off x="1988327" y="3364874"/>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Machine</a:t>
            </a:r>
          </a:p>
        </p:txBody>
      </p:sp>
      <p:sp>
        <p:nvSpPr>
          <p:cNvPr id="16" name="Oval 15">
            <a:extLst>
              <a:ext uri="{FF2B5EF4-FFF2-40B4-BE49-F238E27FC236}">
                <a16:creationId xmlns:a16="http://schemas.microsoft.com/office/drawing/2014/main" id="{D84DE45E-DF37-FDDC-50FB-925203BF03C6}"/>
              </a:ext>
            </a:extLst>
          </p:cNvPr>
          <p:cNvSpPr/>
          <p:nvPr/>
        </p:nvSpPr>
        <p:spPr>
          <a:xfrm>
            <a:off x="2672302" y="2254976"/>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Production Line</a:t>
            </a:r>
          </a:p>
        </p:txBody>
      </p:sp>
      <p:cxnSp>
        <p:nvCxnSpPr>
          <p:cNvPr id="18" name="Connector: Curved 17">
            <a:extLst>
              <a:ext uri="{FF2B5EF4-FFF2-40B4-BE49-F238E27FC236}">
                <a16:creationId xmlns:a16="http://schemas.microsoft.com/office/drawing/2014/main" id="{123AA550-3FA4-4840-C245-1C67FA24396F}"/>
              </a:ext>
            </a:extLst>
          </p:cNvPr>
          <p:cNvCxnSpPr>
            <a:stCxn id="8" idx="4"/>
            <a:endCxn id="7" idx="1"/>
          </p:cNvCxnSpPr>
          <p:nvPr/>
        </p:nvCxnSpPr>
        <p:spPr>
          <a:xfrm rot="5400000">
            <a:off x="5607478" y="2410839"/>
            <a:ext cx="557481" cy="13998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DC5BDE11-ED10-49B4-0E8E-F616A202E1F4}"/>
              </a:ext>
            </a:extLst>
          </p:cNvPr>
          <p:cNvCxnSpPr>
            <a:cxnSpLocks/>
            <a:stCxn id="7" idx="4"/>
            <a:endCxn id="9" idx="7"/>
          </p:cNvCxnSpPr>
          <p:nvPr/>
        </p:nvCxnSpPr>
        <p:spPr>
          <a:xfrm rot="16200000" flipH="1">
            <a:off x="5994432" y="3478909"/>
            <a:ext cx="909919" cy="3357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21BF6BF0-9E9A-C12D-95B0-3E5612E3C456}"/>
              </a:ext>
            </a:extLst>
          </p:cNvPr>
          <p:cNvCxnSpPr>
            <a:cxnSpLocks/>
            <a:stCxn id="8" idx="6"/>
            <a:endCxn id="10" idx="2"/>
          </p:cNvCxnSpPr>
          <p:nvPr/>
        </p:nvCxnSpPr>
        <p:spPr>
          <a:xfrm>
            <a:off x="6614236" y="1948886"/>
            <a:ext cx="2295962" cy="33583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5D94A130-1F4E-6453-9D8B-6F62FDDB34C0}"/>
              </a:ext>
            </a:extLst>
          </p:cNvPr>
          <p:cNvCxnSpPr>
            <a:cxnSpLocks/>
            <a:stCxn id="11" idx="4"/>
            <a:endCxn id="10" idx="7"/>
          </p:cNvCxnSpPr>
          <p:nvPr/>
        </p:nvCxnSpPr>
        <p:spPr>
          <a:xfrm rot="16200000" flipH="1">
            <a:off x="9419698" y="1491853"/>
            <a:ext cx="401878" cy="82576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149B4330-6555-6CE7-9C45-1D8F3896905B}"/>
              </a:ext>
            </a:extLst>
          </p:cNvPr>
          <p:cNvCxnSpPr>
            <a:cxnSpLocks/>
            <a:stCxn id="10" idx="4"/>
            <a:endCxn id="12" idx="0"/>
          </p:cNvCxnSpPr>
          <p:nvPr/>
        </p:nvCxnSpPr>
        <p:spPr>
          <a:xfrm rot="5400000">
            <a:off x="8922150" y="2732809"/>
            <a:ext cx="840963" cy="45119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EF8CA3BA-B0C5-9F20-54C3-8BB7C2005933}"/>
              </a:ext>
            </a:extLst>
          </p:cNvPr>
          <p:cNvCxnSpPr>
            <a:cxnSpLocks/>
            <a:stCxn id="13" idx="6"/>
            <a:endCxn id="8" idx="2"/>
          </p:cNvCxnSpPr>
          <p:nvPr/>
        </p:nvCxnSpPr>
        <p:spPr>
          <a:xfrm>
            <a:off x="4798827" y="1369552"/>
            <a:ext cx="499356" cy="57933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625B5DB9-EA1E-0F0D-13AA-D3B926B21C19}"/>
              </a:ext>
            </a:extLst>
          </p:cNvPr>
          <p:cNvCxnSpPr>
            <a:stCxn id="13" idx="5"/>
            <a:endCxn id="7" idx="2"/>
          </p:cNvCxnSpPr>
          <p:nvPr/>
        </p:nvCxnSpPr>
        <p:spPr>
          <a:xfrm rot="16200000" flipH="1">
            <a:off x="4419785" y="1734907"/>
            <a:ext cx="1390021" cy="101739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88A51340-D9E2-3ED3-867A-39364BC3ABA3}"/>
              </a:ext>
            </a:extLst>
          </p:cNvPr>
          <p:cNvCxnSpPr>
            <a:stCxn id="13" idx="4"/>
            <a:endCxn id="16" idx="7"/>
          </p:cNvCxnSpPr>
          <p:nvPr/>
        </p:nvCxnSpPr>
        <p:spPr>
          <a:xfrm rot="5400000">
            <a:off x="3615022" y="1803358"/>
            <a:ext cx="706380" cy="34517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B1ADE338-A559-75C8-31D8-64917F0E8974}"/>
              </a:ext>
            </a:extLst>
          </p:cNvPr>
          <p:cNvCxnSpPr>
            <a:stCxn id="16" idx="6"/>
            <a:endCxn id="8" idx="2"/>
          </p:cNvCxnSpPr>
          <p:nvPr/>
        </p:nvCxnSpPr>
        <p:spPr>
          <a:xfrm flipV="1">
            <a:off x="3988355" y="1948887"/>
            <a:ext cx="1309829" cy="55929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BD5B6755-9ABD-6476-FBEA-D182969672FD}"/>
              </a:ext>
            </a:extLst>
          </p:cNvPr>
          <p:cNvCxnSpPr>
            <a:stCxn id="16" idx="4"/>
            <a:endCxn id="14" idx="0"/>
          </p:cNvCxnSpPr>
          <p:nvPr/>
        </p:nvCxnSpPr>
        <p:spPr>
          <a:xfrm rot="16200000" flipH="1">
            <a:off x="3572147" y="2519568"/>
            <a:ext cx="482795" cy="96643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BE95286A-0839-DC6A-FD46-5317427616D1}"/>
              </a:ext>
            </a:extLst>
          </p:cNvPr>
          <p:cNvCxnSpPr>
            <a:cxnSpLocks/>
            <a:stCxn id="14" idx="2"/>
            <a:endCxn id="15" idx="7"/>
          </p:cNvCxnSpPr>
          <p:nvPr/>
        </p:nvCxnSpPr>
        <p:spPr>
          <a:xfrm rot="10800000">
            <a:off x="3111648" y="3439035"/>
            <a:ext cx="527084" cy="58352"/>
          </a:xfrm>
          <a:prstGeom prst="curvedConnector4">
            <a:avLst>
              <a:gd name="adj1" fmla="val 31717"/>
              <a:gd name="adj2" fmla="val 49176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B281405B-3B5D-C1AF-69C1-5FDDE94F57EF}"/>
              </a:ext>
            </a:extLst>
          </p:cNvPr>
          <p:cNvCxnSpPr>
            <a:stCxn id="16" idx="3"/>
            <a:endCxn id="15" idx="1"/>
          </p:cNvCxnSpPr>
          <p:nvPr/>
        </p:nvCxnSpPr>
        <p:spPr>
          <a:xfrm rot="5400000">
            <a:off x="2147141" y="2721143"/>
            <a:ext cx="751811" cy="68397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86417465-2A4F-A91A-E8E0-419BCF61E1E3}"/>
              </a:ext>
            </a:extLst>
          </p:cNvPr>
          <p:cNvCxnSpPr>
            <a:stCxn id="9" idx="4"/>
            <a:endCxn id="15" idx="4"/>
          </p:cNvCxnSpPr>
          <p:nvPr/>
        </p:nvCxnSpPr>
        <p:spPr>
          <a:xfrm rot="5400000" flipH="1">
            <a:off x="4067808" y="2449832"/>
            <a:ext cx="662705" cy="3505613"/>
          </a:xfrm>
          <a:prstGeom prst="curvedConnector3">
            <a:avLst>
              <a:gd name="adj1" fmla="val -3449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12567BDC-4D35-CC96-F947-3399E97D1127}"/>
              </a:ext>
            </a:extLst>
          </p:cNvPr>
          <p:cNvCxnSpPr>
            <a:cxnSpLocks/>
            <a:stCxn id="8" idx="5"/>
            <a:endCxn id="12" idx="2"/>
          </p:cNvCxnSpPr>
          <p:nvPr/>
        </p:nvCxnSpPr>
        <p:spPr>
          <a:xfrm rot="16200000" flipH="1">
            <a:off x="6688176" y="1861259"/>
            <a:ext cx="1504163" cy="203750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A2F696B-8F88-5991-DD88-A48543B55593}"/>
              </a:ext>
            </a:extLst>
          </p:cNvPr>
          <p:cNvSpPr txBox="1"/>
          <p:nvPr/>
        </p:nvSpPr>
        <p:spPr>
          <a:xfrm>
            <a:off x="5555230" y="2236929"/>
            <a:ext cx="692818"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part</a:t>
            </a:r>
          </a:p>
        </p:txBody>
      </p:sp>
      <p:sp>
        <p:nvSpPr>
          <p:cNvPr id="50" name="TextBox 49">
            <a:extLst>
              <a:ext uri="{FF2B5EF4-FFF2-40B4-BE49-F238E27FC236}">
                <a16:creationId xmlns:a16="http://schemas.microsoft.com/office/drawing/2014/main" id="{3919619B-A6D7-B042-2F0B-696A68242F1E}"/>
              </a:ext>
            </a:extLst>
          </p:cNvPr>
          <p:cNvSpPr txBox="1"/>
          <p:nvPr/>
        </p:nvSpPr>
        <p:spPr>
          <a:xfrm>
            <a:off x="6196998" y="3579407"/>
            <a:ext cx="833883"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is made of</a:t>
            </a:r>
          </a:p>
        </p:txBody>
      </p:sp>
      <p:sp>
        <p:nvSpPr>
          <p:cNvPr id="51" name="TextBox 50">
            <a:extLst>
              <a:ext uri="{FF2B5EF4-FFF2-40B4-BE49-F238E27FC236}">
                <a16:creationId xmlns:a16="http://schemas.microsoft.com/office/drawing/2014/main" id="{2D5EA69D-8867-9BD8-5B79-2B55D3D94202}"/>
              </a:ext>
            </a:extLst>
          </p:cNvPr>
          <p:cNvSpPr txBox="1"/>
          <p:nvPr/>
        </p:nvSpPr>
        <p:spPr>
          <a:xfrm>
            <a:off x="9478682" y="1666322"/>
            <a:ext cx="966931"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member</a:t>
            </a:r>
          </a:p>
        </p:txBody>
      </p:sp>
      <p:sp>
        <p:nvSpPr>
          <p:cNvPr id="52" name="TextBox 51">
            <a:extLst>
              <a:ext uri="{FF2B5EF4-FFF2-40B4-BE49-F238E27FC236}">
                <a16:creationId xmlns:a16="http://schemas.microsoft.com/office/drawing/2014/main" id="{F6099EBE-D748-AA50-9F71-E7A5EDDB60F1}"/>
              </a:ext>
            </a:extLst>
          </p:cNvPr>
          <p:cNvSpPr txBox="1"/>
          <p:nvPr/>
        </p:nvSpPr>
        <p:spPr>
          <a:xfrm>
            <a:off x="8799184" y="2821986"/>
            <a:ext cx="671979"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realizes</a:t>
            </a:r>
          </a:p>
        </p:txBody>
      </p:sp>
      <p:sp>
        <p:nvSpPr>
          <p:cNvPr id="53" name="TextBox 52">
            <a:extLst>
              <a:ext uri="{FF2B5EF4-FFF2-40B4-BE49-F238E27FC236}">
                <a16:creationId xmlns:a16="http://schemas.microsoft.com/office/drawing/2014/main" id="{A938F787-2A4B-7EB6-B88D-10338305FA76}"/>
              </a:ext>
            </a:extLst>
          </p:cNvPr>
          <p:cNvSpPr txBox="1"/>
          <p:nvPr/>
        </p:nvSpPr>
        <p:spPr>
          <a:xfrm>
            <a:off x="7630831" y="3244454"/>
            <a:ext cx="944489"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function</a:t>
            </a:r>
          </a:p>
        </p:txBody>
      </p:sp>
      <p:sp>
        <p:nvSpPr>
          <p:cNvPr id="54" name="TextBox 53">
            <a:extLst>
              <a:ext uri="{FF2B5EF4-FFF2-40B4-BE49-F238E27FC236}">
                <a16:creationId xmlns:a16="http://schemas.microsoft.com/office/drawing/2014/main" id="{0D8D15D9-A0F5-874C-73A5-9F8EF6F047F9}"/>
              </a:ext>
            </a:extLst>
          </p:cNvPr>
          <p:cNvSpPr txBox="1"/>
          <p:nvPr/>
        </p:nvSpPr>
        <p:spPr>
          <a:xfrm>
            <a:off x="5144245" y="1340864"/>
            <a:ext cx="764953"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produces</a:t>
            </a:r>
          </a:p>
        </p:txBody>
      </p:sp>
      <p:sp>
        <p:nvSpPr>
          <p:cNvPr id="55" name="TextBox 54">
            <a:extLst>
              <a:ext uri="{FF2B5EF4-FFF2-40B4-BE49-F238E27FC236}">
                <a16:creationId xmlns:a16="http://schemas.microsoft.com/office/drawing/2014/main" id="{6A9B7225-A181-AC3B-7AAF-35BCE146C3C4}"/>
              </a:ext>
            </a:extLst>
          </p:cNvPr>
          <p:cNvSpPr txBox="1"/>
          <p:nvPr/>
        </p:nvSpPr>
        <p:spPr>
          <a:xfrm>
            <a:off x="3270656" y="1839363"/>
            <a:ext cx="1103187" cy="430887"/>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role</a:t>
            </a:r>
          </a:p>
          <a:p>
            <a:pPr fontAlgn="base">
              <a:spcBef>
                <a:spcPct val="0"/>
              </a:spcBef>
              <a:spcAft>
                <a:spcPct val="0"/>
              </a:spcAft>
            </a:pPr>
            <a:r>
              <a:rPr lang="en-US" sz="1100" dirty="0">
                <a:solidFill>
                  <a:srgbClr val="000000"/>
                </a:solidFill>
                <a:latin typeface="Arial" charset="0"/>
                <a:ea typeface="ＭＳ Ｐゴシック" charset="-128"/>
              </a:rPr>
              <a:t>and realization</a:t>
            </a:r>
          </a:p>
        </p:txBody>
      </p:sp>
      <p:sp>
        <p:nvSpPr>
          <p:cNvPr id="56" name="TextBox 55">
            <a:extLst>
              <a:ext uri="{FF2B5EF4-FFF2-40B4-BE49-F238E27FC236}">
                <a16:creationId xmlns:a16="http://schemas.microsoft.com/office/drawing/2014/main" id="{6DA60E62-ADBA-9F13-DDAA-E002669FC69F}"/>
              </a:ext>
            </a:extLst>
          </p:cNvPr>
          <p:cNvSpPr txBox="1"/>
          <p:nvPr/>
        </p:nvSpPr>
        <p:spPr>
          <a:xfrm>
            <a:off x="4109622" y="2372320"/>
            <a:ext cx="841897"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output</a:t>
            </a:r>
          </a:p>
        </p:txBody>
      </p:sp>
      <p:sp>
        <p:nvSpPr>
          <p:cNvPr id="57" name="TextBox 56">
            <a:extLst>
              <a:ext uri="{FF2B5EF4-FFF2-40B4-BE49-F238E27FC236}">
                <a16:creationId xmlns:a16="http://schemas.microsoft.com/office/drawing/2014/main" id="{68DBFC46-CFBF-74BB-3E83-DC52B77877DA}"/>
              </a:ext>
            </a:extLst>
          </p:cNvPr>
          <p:cNvSpPr txBox="1"/>
          <p:nvPr/>
        </p:nvSpPr>
        <p:spPr>
          <a:xfrm>
            <a:off x="3813543" y="2858208"/>
            <a:ext cx="686406"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agent in</a:t>
            </a:r>
          </a:p>
        </p:txBody>
      </p:sp>
      <p:sp>
        <p:nvSpPr>
          <p:cNvPr id="58" name="TextBox 57">
            <a:extLst>
              <a:ext uri="{FF2B5EF4-FFF2-40B4-BE49-F238E27FC236}">
                <a16:creationId xmlns:a16="http://schemas.microsoft.com/office/drawing/2014/main" id="{8A60DAEE-DB61-D200-DC25-70530087D1E7}"/>
              </a:ext>
            </a:extLst>
          </p:cNvPr>
          <p:cNvSpPr txBox="1"/>
          <p:nvPr/>
        </p:nvSpPr>
        <p:spPr>
          <a:xfrm>
            <a:off x="2854457" y="2977855"/>
            <a:ext cx="867545"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realized by</a:t>
            </a:r>
          </a:p>
        </p:txBody>
      </p:sp>
      <p:sp>
        <p:nvSpPr>
          <p:cNvPr id="60" name="TextBox 59">
            <a:extLst>
              <a:ext uri="{FF2B5EF4-FFF2-40B4-BE49-F238E27FC236}">
                <a16:creationId xmlns:a16="http://schemas.microsoft.com/office/drawing/2014/main" id="{58337445-475A-4C86-C0D3-CE7E638BF1F4}"/>
              </a:ext>
            </a:extLst>
          </p:cNvPr>
          <p:cNvSpPr txBox="1"/>
          <p:nvPr/>
        </p:nvSpPr>
        <p:spPr>
          <a:xfrm>
            <a:off x="2272430" y="2686619"/>
            <a:ext cx="692818"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part</a:t>
            </a:r>
          </a:p>
        </p:txBody>
      </p:sp>
      <p:sp>
        <p:nvSpPr>
          <p:cNvPr id="61" name="TextBox 60">
            <a:extLst>
              <a:ext uri="{FF2B5EF4-FFF2-40B4-BE49-F238E27FC236}">
                <a16:creationId xmlns:a16="http://schemas.microsoft.com/office/drawing/2014/main" id="{7A61EC02-10EA-025A-3CA4-8AF809BA4BEA}"/>
              </a:ext>
            </a:extLst>
          </p:cNvPr>
          <p:cNvSpPr txBox="1"/>
          <p:nvPr/>
        </p:nvSpPr>
        <p:spPr>
          <a:xfrm>
            <a:off x="3122733" y="4256505"/>
            <a:ext cx="756938"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has input</a:t>
            </a:r>
          </a:p>
        </p:txBody>
      </p:sp>
      <p:sp>
        <p:nvSpPr>
          <p:cNvPr id="62" name="TextBox 61">
            <a:extLst>
              <a:ext uri="{FF2B5EF4-FFF2-40B4-BE49-F238E27FC236}">
                <a16:creationId xmlns:a16="http://schemas.microsoft.com/office/drawing/2014/main" id="{CE589D1C-675C-BB21-0A43-90FF3D8B7CC3}"/>
              </a:ext>
            </a:extLst>
          </p:cNvPr>
          <p:cNvSpPr txBox="1"/>
          <p:nvPr/>
        </p:nvSpPr>
        <p:spPr>
          <a:xfrm>
            <a:off x="7760447" y="1797127"/>
            <a:ext cx="678391"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used by</a:t>
            </a:r>
          </a:p>
        </p:txBody>
      </p:sp>
      <p:sp>
        <p:nvSpPr>
          <p:cNvPr id="67" name="Arrow: Down 66">
            <a:extLst>
              <a:ext uri="{FF2B5EF4-FFF2-40B4-BE49-F238E27FC236}">
                <a16:creationId xmlns:a16="http://schemas.microsoft.com/office/drawing/2014/main" id="{E30ADD6E-1D48-2FC0-D838-38A9BDF63E00}"/>
              </a:ext>
            </a:extLst>
          </p:cNvPr>
          <p:cNvSpPr/>
          <p:nvPr/>
        </p:nvSpPr>
        <p:spPr>
          <a:xfrm>
            <a:off x="2982173" y="4810120"/>
            <a:ext cx="500285" cy="1116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fontAlgn="base">
              <a:spcBef>
                <a:spcPct val="0"/>
              </a:spcBef>
              <a:spcAft>
                <a:spcPct val="0"/>
              </a:spcAft>
            </a:pPr>
            <a:r>
              <a:rPr lang="en-US" sz="800" dirty="0">
                <a:solidFill>
                  <a:srgbClr val="FFFFFF"/>
                </a:solidFill>
                <a:latin typeface="Arial"/>
              </a:rPr>
              <a:t>Production Models</a:t>
            </a:r>
          </a:p>
        </p:txBody>
      </p:sp>
      <p:sp>
        <p:nvSpPr>
          <p:cNvPr id="70" name="Arrow: Left-Right 69">
            <a:extLst>
              <a:ext uri="{FF2B5EF4-FFF2-40B4-BE49-F238E27FC236}">
                <a16:creationId xmlns:a16="http://schemas.microsoft.com/office/drawing/2014/main" id="{1101948D-5A0F-E074-B109-4F6A7D4C78B3}"/>
              </a:ext>
            </a:extLst>
          </p:cNvPr>
          <p:cNvSpPr/>
          <p:nvPr/>
        </p:nvSpPr>
        <p:spPr>
          <a:xfrm>
            <a:off x="2210203" y="5743525"/>
            <a:ext cx="7887768" cy="9262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FFFFFF"/>
                </a:solidFill>
                <a:latin typeface="Arial"/>
              </a:rPr>
              <a:t>Integrated M&amp;S (Digital Twin)</a:t>
            </a:r>
          </a:p>
        </p:txBody>
      </p:sp>
      <p:sp>
        <p:nvSpPr>
          <p:cNvPr id="71" name="Arrow: Down 70">
            <a:extLst>
              <a:ext uri="{FF2B5EF4-FFF2-40B4-BE49-F238E27FC236}">
                <a16:creationId xmlns:a16="http://schemas.microsoft.com/office/drawing/2014/main" id="{31C5177A-F985-00E5-4250-B357361A087A}"/>
              </a:ext>
            </a:extLst>
          </p:cNvPr>
          <p:cNvSpPr/>
          <p:nvPr/>
        </p:nvSpPr>
        <p:spPr>
          <a:xfrm>
            <a:off x="6187921" y="4830224"/>
            <a:ext cx="500285" cy="1116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fontAlgn="base">
              <a:spcBef>
                <a:spcPct val="0"/>
              </a:spcBef>
              <a:spcAft>
                <a:spcPct val="0"/>
              </a:spcAft>
            </a:pPr>
            <a:r>
              <a:rPr lang="en-US" sz="800" dirty="0">
                <a:solidFill>
                  <a:srgbClr val="FFFFFF"/>
                </a:solidFill>
                <a:latin typeface="Arial"/>
              </a:rPr>
              <a:t>Product Models</a:t>
            </a:r>
          </a:p>
        </p:txBody>
      </p:sp>
      <p:sp>
        <p:nvSpPr>
          <p:cNvPr id="72" name="Arrow: Down 71">
            <a:extLst>
              <a:ext uri="{FF2B5EF4-FFF2-40B4-BE49-F238E27FC236}">
                <a16:creationId xmlns:a16="http://schemas.microsoft.com/office/drawing/2014/main" id="{096BE2C3-D4F9-69B3-C429-9AC5EAE29946}"/>
              </a:ext>
            </a:extLst>
          </p:cNvPr>
          <p:cNvSpPr/>
          <p:nvPr/>
        </p:nvSpPr>
        <p:spPr>
          <a:xfrm>
            <a:off x="8549729" y="4830224"/>
            <a:ext cx="500285" cy="1116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fontAlgn="base">
              <a:spcBef>
                <a:spcPct val="0"/>
              </a:spcBef>
              <a:spcAft>
                <a:spcPct val="0"/>
              </a:spcAft>
            </a:pPr>
            <a:r>
              <a:rPr lang="en-US" sz="800" dirty="0">
                <a:solidFill>
                  <a:srgbClr val="FFFFFF"/>
                </a:solidFill>
                <a:latin typeface="Arial"/>
              </a:rPr>
              <a:t>Operational Models</a:t>
            </a:r>
          </a:p>
        </p:txBody>
      </p:sp>
      <p:pic>
        <p:nvPicPr>
          <p:cNvPr id="73" name="Picture 72">
            <a:extLst>
              <a:ext uri="{FF2B5EF4-FFF2-40B4-BE49-F238E27FC236}">
                <a16:creationId xmlns:a16="http://schemas.microsoft.com/office/drawing/2014/main" id="{B831BDA7-51D9-27FF-E494-3A5C8ABB1D62}"/>
              </a:ext>
            </a:extLst>
          </p:cNvPr>
          <p:cNvPicPr>
            <a:picLocks noChangeAspect="1"/>
          </p:cNvPicPr>
          <p:nvPr/>
        </p:nvPicPr>
        <p:blipFill>
          <a:blip r:embed="rId2"/>
          <a:stretch>
            <a:fillRect/>
          </a:stretch>
        </p:blipFill>
        <p:spPr>
          <a:xfrm>
            <a:off x="6677270" y="5166587"/>
            <a:ext cx="670264" cy="552795"/>
          </a:xfrm>
          <a:prstGeom prst="rect">
            <a:avLst/>
          </a:prstGeom>
        </p:spPr>
      </p:pic>
      <p:pic>
        <p:nvPicPr>
          <p:cNvPr id="74" name="Picture 73">
            <a:extLst>
              <a:ext uri="{FF2B5EF4-FFF2-40B4-BE49-F238E27FC236}">
                <a16:creationId xmlns:a16="http://schemas.microsoft.com/office/drawing/2014/main" id="{C050EB20-AE0E-D402-DD04-1E90B2253263}"/>
              </a:ext>
            </a:extLst>
          </p:cNvPr>
          <p:cNvPicPr>
            <a:picLocks noChangeAspect="1"/>
          </p:cNvPicPr>
          <p:nvPr/>
        </p:nvPicPr>
        <p:blipFill>
          <a:blip r:embed="rId3"/>
          <a:stretch>
            <a:fillRect/>
          </a:stretch>
        </p:blipFill>
        <p:spPr>
          <a:xfrm>
            <a:off x="9017952" y="4678391"/>
            <a:ext cx="901748" cy="428417"/>
          </a:xfrm>
          <a:prstGeom prst="rect">
            <a:avLst/>
          </a:prstGeom>
        </p:spPr>
      </p:pic>
      <p:grpSp>
        <p:nvGrpSpPr>
          <p:cNvPr id="75" name="Group 74">
            <a:extLst>
              <a:ext uri="{FF2B5EF4-FFF2-40B4-BE49-F238E27FC236}">
                <a16:creationId xmlns:a16="http://schemas.microsoft.com/office/drawing/2014/main" id="{DA8DBB91-C08E-3CA8-D909-270CCC66E221}"/>
              </a:ext>
            </a:extLst>
          </p:cNvPr>
          <p:cNvGrpSpPr/>
          <p:nvPr/>
        </p:nvGrpSpPr>
        <p:grpSpPr>
          <a:xfrm>
            <a:off x="7825949" y="5096403"/>
            <a:ext cx="808240" cy="427556"/>
            <a:chOff x="491079" y="2153988"/>
            <a:chExt cx="1426195" cy="754452"/>
          </a:xfrm>
        </p:grpSpPr>
        <p:pic>
          <p:nvPicPr>
            <p:cNvPr id="76" name="Picture 75">
              <a:extLst>
                <a:ext uri="{FF2B5EF4-FFF2-40B4-BE49-F238E27FC236}">
                  <a16:creationId xmlns:a16="http://schemas.microsoft.com/office/drawing/2014/main" id="{53DCE513-7644-EB69-B80B-1D5C8C6E1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79" y="2153988"/>
              <a:ext cx="754064" cy="754452"/>
            </a:xfrm>
            <a:prstGeom prst="rect">
              <a:avLst/>
            </a:prstGeom>
          </p:spPr>
        </p:pic>
        <p:pic>
          <p:nvPicPr>
            <p:cNvPr id="77" name="Picture 76">
              <a:extLst>
                <a:ext uri="{FF2B5EF4-FFF2-40B4-BE49-F238E27FC236}">
                  <a16:creationId xmlns:a16="http://schemas.microsoft.com/office/drawing/2014/main" id="{50C74FF1-DC7D-C996-72BD-E5903E603655}"/>
                </a:ext>
              </a:extLst>
            </p:cNvPr>
            <p:cNvPicPr>
              <a:picLocks noChangeAspect="1"/>
            </p:cNvPicPr>
            <p:nvPr/>
          </p:nvPicPr>
          <p:blipFill>
            <a:blip r:embed="rId5"/>
            <a:stretch>
              <a:fillRect/>
            </a:stretch>
          </p:blipFill>
          <p:spPr>
            <a:xfrm>
              <a:off x="1047570" y="2155055"/>
              <a:ext cx="869704" cy="731135"/>
            </a:xfrm>
            <a:prstGeom prst="rect">
              <a:avLst/>
            </a:prstGeom>
          </p:spPr>
        </p:pic>
      </p:grpSp>
      <p:grpSp>
        <p:nvGrpSpPr>
          <p:cNvPr id="78" name="Group 77">
            <a:extLst>
              <a:ext uri="{FF2B5EF4-FFF2-40B4-BE49-F238E27FC236}">
                <a16:creationId xmlns:a16="http://schemas.microsoft.com/office/drawing/2014/main" id="{B8A1ACE6-F0ED-B11C-FA3E-B45F98D15E5D}"/>
              </a:ext>
            </a:extLst>
          </p:cNvPr>
          <p:cNvGrpSpPr/>
          <p:nvPr/>
        </p:nvGrpSpPr>
        <p:grpSpPr>
          <a:xfrm>
            <a:off x="7355178" y="5459462"/>
            <a:ext cx="593453" cy="549118"/>
            <a:chOff x="435236" y="3221942"/>
            <a:chExt cx="1047186" cy="968955"/>
          </a:xfrm>
        </p:grpSpPr>
        <p:pic>
          <p:nvPicPr>
            <p:cNvPr id="79" name="Picture 78">
              <a:extLst>
                <a:ext uri="{FF2B5EF4-FFF2-40B4-BE49-F238E27FC236}">
                  <a16:creationId xmlns:a16="http://schemas.microsoft.com/office/drawing/2014/main" id="{D37E9738-D043-6F49-D54B-D7C2F89583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236" y="3221942"/>
              <a:ext cx="749620" cy="750006"/>
            </a:xfrm>
            <a:prstGeom prst="rect">
              <a:avLst/>
            </a:prstGeom>
          </p:spPr>
        </p:pic>
        <p:grpSp>
          <p:nvGrpSpPr>
            <p:cNvPr id="80" name="Group 79">
              <a:extLst>
                <a:ext uri="{FF2B5EF4-FFF2-40B4-BE49-F238E27FC236}">
                  <a16:creationId xmlns:a16="http://schemas.microsoft.com/office/drawing/2014/main" id="{731CCF34-2509-2A7E-2A31-008FA4BE3502}"/>
                </a:ext>
              </a:extLst>
            </p:cNvPr>
            <p:cNvGrpSpPr/>
            <p:nvPr/>
          </p:nvGrpSpPr>
          <p:grpSpPr>
            <a:xfrm>
              <a:off x="477870" y="3250738"/>
              <a:ext cx="1004552" cy="940159"/>
              <a:chOff x="1735516" y="3202248"/>
              <a:chExt cx="1004552" cy="940159"/>
            </a:xfrm>
          </p:grpSpPr>
          <p:sp>
            <p:nvSpPr>
              <p:cNvPr id="81" name="Oval 80">
                <a:extLst>
                  <a:ext uri="{FF2B5EF4-FFF2-40B4-BE49-F238E27FC236}">
                    <a16:creationId xmlns:a16="http://schemas.microsoft.com/office/drawing/2014/main" id="{3B39EB87-DF10-1738-3450-5A377D5708D7}"/>
                  </a:ext>
                </a:extLst>
              </p:cNvPr>
              <p:cNvSpPr/>
              <p:nvPr/>
            </p:nvSpPr>
            <p:spPr>
              <a:xfrm>
                <a:off x="2001590" y="3364456"/>
                <a:ext cx="472405" cy="3889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pic>
            <p:nvPicPr>
              <p:cNvPr id="82" name="Picture 81">
                <a:extLst>
                  <a:ext uri="{FF2B5EF4-FFF2-40B4-BE49-F238E27FC236}">
                    <a16:creationId xmlns:a16="http://schemas.microsoft.com/office/drawing/2014/main" id="{B736F7F6-AA80-2216-0B82-541D8E59AD62}"/>
                  </a:ext>
                </a:extLst>
              </p:cNvPr>
              <p:cNvPicPr>
                <a:picLocks noChangeAspect="1"/>
              </p:cNvPicPr>
              <p:nvPr/>
            </p:nvPicPr>
            <p:blipFill rotWithShape="1">
              <a:blip r:embed="rId7">
                <a:clrChange>
                  <a:clrFrom>
                    <a:srgbClr val="FFFFFF"/>
                  </a:clrFrom>
                  <a:clrTo>
                    <a:srgbClr val="FFFFFF">
                      <a:alpha val="0"/>
                    </a:srgbClr>
                  </a:clrTo>
                </a:clrChange>
              </a:blip>
              <a:srcRect l="5731" t="61406" r="79902" b="19760"/>
              <a:stretch/>
            </p:blipFill>
            <p:spPr>
              <a:xfrm>
                <a:off x="1735516" y="3202248"/>
                <a:ext cx="1004552" cy="940159"/>
              </a:xfrm>
              <a:prstGeom prst="rect">
                <a:avLst/>
              </a:prstGeom>
            </p:spPr>
          </p:pic>
        </p:grpSp>
      </p:grpSp>
      <p:grpSp>
        <p:nvGrpSpPr>
          <p:cNvPr id="86" name="Group 85">
            <a:extLst>
              <a:ext uri="{FF2B5EF4-FFF2-40B4-BE49-F238E27FC236}">
                <a16:creationId xmlns:a16="http://schemas.microsoft.com/office/drawing/2014/main" id="{F85D69B2-5A7F-E171-1C15-212161D90514}"/>
              </a:ext>
            </a:extLst>
          </p:cNvPr>
          <p:cNvGrpSpPr/>
          <p:nvPr/>
        </p:nvGrpSpPr>
        <p:grpSpPr>
          <a:xfrm>
            <a:off x="5326865" y="5282482"/>
            <a:ext cx="970620" cy="427556"/>
            <a:chOff x="5322478" y="2422146"/>
            <a:chExt cx="1712725" cy="754452"/>
          </a:xfrm>
        </p:grpSpPr>
        <p:pic>
          <p:nvPicPr>
            <p:cNvPr id="87" name="Picture 86">
              <a:extLst>
                <a:ext uri="{FF2B5EF4-FFF2-40B4-BE49-F238E27FC236}">
                  <a16:creationId xmlns:a16="http://schemas.microsoft.com/office/drawing/2014/main" id="{7FA6ABE3-0B7D-0C6A-5838-475C82398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478" y="2422146"/>
              <a:ext cx="754064" cy="754452"/>
            </a:xfrm>
            <a:prstGeom prst="rect">
              <a:avLst/>
            </a:prstGeom>
          </p:spPr>
        </p:pic>
        <p:grpSp>
          <p:nvGrpSpPr>
            <p:cNvPr id="88" name="Group 87">
              <a:extLst>
                <a:ext uri="{FF2B5EF4-FFF2-40B4-BE49-F238E27FC236}">
                  <a16:creationId xmlns:a16="http://schemas.microsoft.com/office/drawing/2014/main" id="{D98B7DC4-5707-5ED9-FA94-B7C57F15DF3E}"/>
                </a:ext>
              </a:extLst>
            </p:cNvPr>
            <p:cNvGrpSpPr/>
            <p:nvPr/>
          </p:nvGrpSpPr>
          <p:grpSpPr>
            <a:xfrm>
              <a:off x="5758853" y="2595189"/>
              <a:ext cx="1276350" cy="400050"/>
              <a:chOff x="5633292" y="3682482"/>
              <a:chExt cx="1276350" cy="400050"/>
            </a:xfrm>
          </p:grpSpPr>
          <p:sp>
            <p:nvSpPr>
              <p:cNvPr id="89" name="Rectangle 88">
                <a:extLst>
                  <a:ext uri="{FF2B5EF4-FFF2-40B4-BE49-F238E27FC236}">
                    <a16:creationId xmlns:a16="http://schemas.microsoft.com/office/drawing/2014/main" id="{1E723DFC-E029-8F9D-5634-3391226539DC}"/>
                  </a:ext>
                </a:extLst>
              </p:cNvPr>
              <p:cNvSpPr/>
              <p:nvPr/>
            </p:nvSpPr>
            <p:spPr>
              <a:xfrm>
                <a:off x="5670984" y="3720654"/>
                <a:ext cx="1114647" cy="323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pic>
            <p:nvPicPr>
              <p:cNvPr id="90" name="Picture 89">
                <a:extLst>
                  <a:ext uri="{FF2B5EF4-FFF2-40B4-BE49-F238E27FC236}">
                    <a16:creationId xmlns:a16="http://schemas.microsoft.com/office/drawing/2014/main" id="{96B1DE37-93D5-508F-EB4E-43518C4FF394}"/>
                  </a:ext>
                </a:extLst>
              </p:cNvPr>
              <p:cNvPicPr>
                <a:picLocks noChangeAspect="1"/>
              </p:cNvPicPr>
              <p:nvPr/>
            </p:nvPicPr>
            <p:blipFill rotWithShape="1">
              <a:blip r:embed="rId7">
                <a:clrChange>
                  <a:clrFrom>
                    <a:srgbClr val="FFFFFF"/>
                  </a:clrFrom>
                  <a:clrTo>
                    <a:srgbClr val="FFFFFF">
                      <a:alpha val="0"/>
                    </a:srgbClr>
                  </a:clrTo>
                </a:clrChange>
              </a:blip>
              <a:srcRect l="80738" t="68799" r="1008" b="23187"/>
              <a:stretch/>
            </p:blipFill>
            <p:spPr>
              <a:xfrm>
                <a:off x="5633292" y="3682482"/>
                <a:ext cx="1276350" cy="400050"/>
              </a:xfrm>
              <a:prstGeom prst="rect">
                <a:avLst/>
              </a:prstGeom>
            </p:spPr>
          </p:pic>
        </p:grpSp>
      </p:grpSp>
      <p:grpSp>
        <p:nvGrpSpPr>
          <p:cNvPr id="91" name="Group 90">
            <a:extLst>
              <a:ext uri="{FF2B5EF4-FFF2-40B4-BE49-F238E27FC236}">
                <a16:creationId xmlns:a16="http://schemas.microsoft.com/office/drawing/2014/main" id="{49D0CC2F-EB73-92CD-6E03-0A76D168E857}"/>
              </a:ext>
            </a:extLst>
          </p:cNvPr>
          <p:cNvGrpSpPr/>
          <p:nvPr/>
        </p:nvGrpSpPr>
        <p:grpSpPr>
          <a:xfrm>
            <a:off x="4737448" y="5563083"/>
            <a:ext cx="958686" cy="427556"/>
            <a:chOff x="5072587" y="5865692"/>
            <a:chExt cx="1691668" cy="754452"/>
          </a:xfrm>
        </p:grpSpPr>
        <p:pic>
          <p:nvPicPr>
            <p:cNvPr id="92" name="Picture 91">
              <a:extLst>
                <a:ext uri="{FF2B5EF4-FFF2-40B4-BE49-F238E27FC236}">
                  <a16:creationId xmlns:a16="http://schemas.microsoft.com/office/drawing/2014/main" id="{A6161F08-A9B5-8CBA-EBE4-992FCEEEC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2587" y="5865692"/>
              <a:ext cx="754064" cy="754452"/>
            </a:xfrm>
            <a:prstGeom prst="rect">
              <a:avLst/>
            </a:prstGeom>
          </p:spPr>
        </p:pic>
        <p:pic>
          <p:nvPicPr>
            <p:cNvPr id="93" name="Picture 92">
              <a:extLst>
                <a:ext uri="{FF2B5EF4-FFF2-40B4-BE49-F238E27FC236}">
                  <a16:creationId xmlns:a16="http://schemas.microsoft.com/office/drawing/2014/main" id="{D726D3BC-C327-A517-0005-20B207DF66E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381409" y="5999953"/>
              <a:ext cx="1382846" cy="440110"/>
            </a:xfrm>
            <a:prstGeom prst="rect">
              <a:avLst/>
            </a:prstGeom>
          </p:spPr>
        </p:pic>
      </p:grpSp>
      <p:pic>
        <p:nvPicPr>
          <p:cNvPr id="95" name="Picture 94">
            <a:extLst>
              <a:ext uri="{FF2B5EF4-FFF2-40B4-BE49-F238E27FC236}">
                <a16:creationId xmlns:a16="http://schemas.microsoft.com/office/drawing/2014/main" id="{0458BD31-BFFE-3F6A-0765-F5F4A0222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319" y="5104240"/>
            <a:ext cx="427337" cy="427557"/>
          </a:xfrm>
          <a:prstGeom prst="rect">
            <a:avLst/>
          </a:prstGeom>
        </p:spPr>
      </p:pic>
      <p:pic>
        <p:nvPicPr>
          <p:cNvPr id="96" name="Picture 95">
            <a:extLst>
              <a:ext uri="{FF2B5EF4-FFF2-40B4-BE49-F238E27FC236}">
                <a16:creationId xmlns:a16="http://schemas.microsoft.com/office/drawing/2014/main" id="{66269D41-627E-8442-5A94-3D62F1491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335" y="5341700"/>
            <a:ext cx="427337" cy="427557"/>
          </a:xfrm>
          <a:prstGeom prst="rect">
            <a:avLst/>
          </a:prstGeom>
        </p:spPr>
      </p:pic>
      <p:pic>
        <p:nvPicPr>
          <p:cNvPr id="94" name="Picture 93">
            <a:extLst>
              <a:ext uri="{FF2B5EF4-FFF2-40B4-BE49-F238E27FC236}">
                <a16:creationId xmlns:a16="http://schemas.microsoft.com/office/drawing/2014/main" id="{A73D726E-4B18-37F2-F68B-8C0F38454048}"/>
              </a:ext>
            </a:extLst>
          </p:cNvPr>
          <p:cNvPicPr>
            <a:picLocks noChangeAspect="1"/>
          </p:cNvPicPr>
          <p:nvPr/>
        </p:nvPicPr>
        <p:blipFill>
          <a:blip r:embed="rId9"/>
          <a:stretch>
            <a:fillRect/>
          </a:stretch>
        </p:blipFill>
        <p:spPr>
          <a:xfrm>
            <a:off x="3598977" y="5232271"/>
            <a:ext cx="321128" cy="321128"/>
          </a:xfrm>
          <a:prstGeom prst="rect">
            <a:avLst/>
          </a:prstGeom>
        </p:spPr>
      </p:pic>
      <p:grpSp>
        <p:nvGrpSpPr>
          <p:cNvPr id="83" name="Group 82">
            <a:extLst>
              <a:ext uri="{FF2B5EF4-FFF2-40B4-BE49-F238E27FC236}">
                <a16:creationId xmlns:a16="http://schemas.microsoft.com/office/drawing/2014/main" id="{DFA3D7DF-1C98-CE48-A700-4EE149672AB9}"/>
              </a:ext>
            </a:extLst>
          </p:cNvPr>
          <p:cNvGrpSpPr/>
          <p:nvPr/>
        </p:nvGrpSpPr>
        <p:grpSpPr>
          <a:xfrm>
            <a:off x="5005318" y="4971349"/>
            <a:ext cx="1024900" cy="316694"/>
            <a:chOff x="3135074" y="2153988"/>
            <a:chExt cx="2174590" cy="563812"/>
          </a:xfrm>
        </p:grpSpPr>
        <p:pic>
          <p:nvPicPr>
            <p:cNvPr id="84" name="Picture 83">
              <a:extLst>
                <a:ext uri="{FF2B5EF4-FFF2-40B4-BE49-F238E27FC236}">
                  <a16:creationId xmlns:a16="http://schemas.microsoft.com/office/drawing/2014/main" id="{14F615E5-8F83-8C7D-9217-8301C2DD5BB9}"/>
                </a:ext>
              </a:extLst>
            </p:cNvPr>
            <p:cNvPicPr>
              <a:picLocks noChangeAspect="1"/>
            </p:cNvPicPr>
            <p:nvPr/>
          </p:nvPicPr>
          <p:blipFill rotWithShape="1">
            <a:blip r:embed="rId7">
              <a:clrChange>
                <a:clrFrom>
                  <a:srgbClr val="FFFFFF"/>
                </a:clrFrom>
                <a:clrTo>
                  <a:srgbClr val="FFFFFF">
                    <a:alpha val="0"/>
                  </a:srgbClr>
                </a:clrTo>
              </a:clrChange>
            </a:blip>
            <a:srcRect l="53222" t="3223" r="38215" b="85482"/>
            <a:stretch/>
          </p:blipFill>
          <p:spPr>
            <a:xfrm>
              <a:off x="3135074" y="2153988"/>
              <a:ext cx="598726" cy="563812"/>
            </a:xfrm>
            <a:prstGeom prst="rect">
              <a:avLst/>
            </a:prstGeom>
          </p:spPr>
        </p:pic>
        <p:pic>
          <p:nvPicPr>
            <p:cNvPr id="85" name="Picture 84">
              <a:extLst>
                <a:ext uri="{FF2B5EF4-FFF2-40B4-BE49-F238E27FC236}">
                  <a16:creationId xmlns:a16="http://schemas.microsoft.com/office/drawing/2014/main" id="{8E384855-3B63-93F0-661B-AE1A1071B591}"/>
                </a:ext>
              </a:extLst>
            </p:cNvPr>
            <p:cNvPicPr>
              <a:picLocks noChangeAspect="1"/>
            </p:cNvPicPr>
            <p:nvPr/>
          </p:nvPicPr>
          <p:blipFill rotWithShape="1">
            <a:blip r:embed="rId7">
              <a:clrChange>
                <a:clrFrom>
                  <a:srgbClr val="FFFFFF"/>
                </a:clrFrom>
                <a:clrTo>
                  <a:srgbClr val="FFFFFF">
                    <a:alpha val="0"/>
                  </a:srgbClr>
                </a:clrTo>
              </a:clrChange>
            </a:blip>
            <a:srcRect l="62023" t="5070" r="14448" b="88204"/>
            <a:stretch/>
          </p:blipFill>
          <p:spPr>
            <a:xfrm>
              <a:off x="3664408" y="2268045"/>
              <a:ext cx="1645256" cy="335699"/>
            </a:xfrm>
            <a:prstGeom prst="rect">
              <a:avLst/>
            </a:prstGeom>
          </p:spPr>
        </p:pic>
      </p:grpSp>
      <p:grpSp>
        <p:nvGrpSpPr>
          <p:cNvPr id="107" name="Group 106">
            <a:extLst>
              <a:ext uri="{FF2B5EF4-FFF2-40B4-BE49-F238E27FC236}">
                <a16:creationId xmlns:a16="http://schemas.microsoft.com/office/drawing/2014/main" id="{33BF0832-99ED-8C8C-9489-A82EF8D8F3C0}"/>
              </a:ext>
            </a:extLst>
          </p:cNvPr>
          <p:cNvGrpSpPr/>
          <p:nvPr/>
        </p:nvGrpSpPr>
        <p:grpSpPr>
          <a:xfrm>
            <a:off x="3647281" y="5523720"/>
            <a:ext cx="529835" cy="619754"/>
            <a:chOff x="9949367" y="2970717"/>
            <a:chExt cx="529835" cy="619754"/>
          </a:xfrm>
        </p:grpSpPr>
        <p:pic>
          <p:nvPicPr>
            <p:cNvPr id="104" name="Picture 103">
              <a:extLst>
                <a:ext uri="{FF2B5EF4-FFF2-40B4-BE49-F238E27FC236}">
                  <a16:creationId xmlns:a16="http://schemas.microsoft.com/office/drawing/2014/main" id="{F23F8DC5-486E-3207-9EA2-2D84A2118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9367" y="3162914"/>
              <a:ext cx="427337" cy="427557"/>
            </a:xfrm>
            <a:prstGeom prst="rect">
              <a:avLst/>
            </a:prstGeom>
          </p:spPr>
        </p:pic>
        <p:pic>
          <p:nvPicPr>
            <p:cNvPr id="98" name="Picture 97">
              <a:extLst>
                <a:ext uri="{FF2B5EF4-FFF2-40B4-BE49-F238E27FC236}">
                  <a16:creationId xmlns:a16="http://schemas.microsoft.com/office/drawing/2014/main" id="{31E008E1-F8EA-623D-3EB3-A18C250BF339}"/>
                </a:ext>
              </a:extLst>
            </p:cNvPr>
            <p:cNvPicPr>
              <a:picLocks noChangeAspect="1"/>
            </p:cNvPicPr>
            <p:nvPr/>
          </p:nvPicPr>
          <p:blipFill rotWithShape="1">
            <a:blip r:embed="rId10"/>
            <a:srcRect t="2" r="79513" b="7231"/>
            <a:stretch/>
          </p:blipFill>
          <p:spPr>
            <a:xfrm>
              <a:off x="10218168" y="2970717"/>
              <a:ext cx="261034" cy="244038"/>
            </a:xfrm>
            <a:prstGeom prst="rect">
              <a:avLst/>
            </a:prstGeom>
          </p:spPr>
        </p:pic>
      </p:grpSp>
      <p:grpSp>
        <p:nvGrpSpPr>
          <p:cNvPr id="108" name="Group 107">
            <a:extLst>
              <a:ext uri="{FF2B5EF4-FFF2-40B4-BE49-F238E27FC236}">
                <a16:creationId xmlns:a16="http://schemas.microsoft.com/office/drawing/2014/main" id="{60C0F9C4-2390-DFFA-5A7A-D229B648676B}"/>
              </a:ext>
            </a:extLst>
          </p:cNvPr>
          <p:cNvGrpSpPr/>
          <p:nvPr/>
        </p:nvGrpSpPr>
        <p:grpSpPr>
          <a:xfrm>
            <a:off x="2739985" y="5817476"/>
            <a:ext cx="647370" cy="588498"/>
            <a:chOff x="9292276" y="3806990"/>
            <a:chExt cx="647370" cy="588498"/>
          </a:xfrm>
        </p:grpSpPr>
        <p:pic>
          <p:nvPicPr>
            <p:cNvPr id="103" name="Picture 102">
              <a:extLst>
                <a:ext uri="{FF2B5EF4-FFF2-40B4-BE49-F238E27FC236}">
                  <a16:creationId xmlns:a16="http://schemas.microsoft.com/office/drawing/2014/main" id="{9B83202B-89CD-AA3C-D52F-A2D69B2AF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2276" y="3967931"/>
              <a:ext cx="427337" cy="427557"/>
            </a:xfrm>
            <a:prstGeom prst="rect">
              <a:avLst/>
            </a:prstGeom>
          </p:spPr>
        </p:pic>
        <p:pic>
          <p:nvPicPr>
            <p:cNvPr id="100" name="Picture 99">
              <a:extLst>
                <a:ext uri="{FF2B5EF4-FFF2-40B4-BE49-F238E27FC236}">
                  <a16:creationId xmlns:a16="http://schemas.microsoft.com/office/drawing/2014/main" id="{FB29CEFE-218D-004A-43BF-166FAEF85A91}"/>
                </a:ext>
              </a:extLst>
            </p:cNvPr>
            <p:cNvPicPr>
              <a:picLocks noChangeAspect="1"/>
            </p:cNvPicPr>
            <p:nvPr/>
          </p:nvPicPr>
          <p:blipFill rotWithShape="1">
            <a:blip r:embed="rId11"/>
            <a:srcRect t="19059" b="16706"/>
            <a:stretch/>
          </p:blipFill>
          <p:spPr>
            <a:xfrm>
              <a:off x="9509946" y="3806990"/>
              <a:ext cx="429700" cy="276019"/>
            </a:xfrm>
            <a:prstGeom prst="rect">
              <a:avLst/>
            </a:prstGeom>
          </p:spPr>
        </p:pic>
      </p:grpSp>
      <p:grpSp>
        <p:nvGrpSpPr>
          <p:cNvPr id="105" name="Group 104">
            <a:extLst>
              <a:ext uri="{FF2B5EF4-FFF2-40B4-BE49-F238E27FC236}">
                <a16:creationId xmlns:a16="http://schemas.microsoft.com/office/drawing/2014/main" id="{97F045CB-AA70-54B5-F3A1-70FF86102FB7}"/>
              </a:ext>
            </a:extLst>
          </p:cNvPr>
          <p:cNvGrpSpPr/>
          <p:nvPr/>
        </p:nvGrpSpPr>
        <p:grpSpPr>
          <a:xfrm>
            <a:off x="2090188" y="5080415"/>
            <a:ext cx="947522" cy="576349"/>
            <a:chOff x="7269175" y="3747313"/>
            <a:chExt cx="947522" cy="576349"/>
          </a:xfrm>
        </p:grpSpPr>
        <p:pic>
          <p:nvPicPr>
            <p:cNvPr id="101" name="Picture 100">
              <a:extLst>
                <a:ext uri="{FF2B5EF4-FFF2-40B4-BE49-F238E27FC236}">
                  <a16:creationId xmlns:a16="http://schemas.microsoft.com/office/drawing/2014/main" id="{E5DEE391-4610-015C-88EF-55CB76E71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175" y="3896105"/>
              <a:ext cx="427337" cy="427557"/>
            </a:xfrm>
            <a:prstGeom prst="rect">
              <a:avLst/>
            </a:prstGeom>
          </p:spPr>
        </p:pic>
        <p:pic>
          <p:nvPicPr>
            <p:cNvPr id="97" name="Picture 96">
              <a:extLst>
                <a:ext uri="{FF2B5EF4-FFF2-40B4-BE49-F238E27FC236}">
                  <a16:creationId xmlns:a16="http://schemas.microsoft.com/office/drawing/2014/main" id="{F48BB944-42FA-61CD-FADA-0A50F701A38B}"/>
                </a:ext>
              </a:extLst>
            </p:cNvPr>
            <p:cNvPicPr>
              <a:picLocks noChangeAspect="1"/>
            </p:cNvPicPr>
            <p:nvPr/>
          </p:nvPicPr>
          <p:blipFill>
            <a:blip r:embed="rId12"/>
            <a:stretch>
              <a:fillRect/>
            </a:stretch>
          </p:blipFill>
          <p:spPr>
            <a:xfrm>
              <a:off x="7461898" y="3747313"/>
              <a:ext cx="754799" cy="216763"/>
            </a:xfrm>
            <a:prstGeom prst="rect">
              <a:avLst/>
            </a:prstGeom>
            <a:solidFill>
              <a:srgbClr val="0070C0"/>
            </a:solidFill>
          </p:spPr>
        </p:pic>
      </p:grpSp>
      <p:grpSp>
        <p:nvGrpSpPr>
          <p:cNvPr id="106" name="Group 105">
            <a:extLst>
              <a:ext uri="{FF2B5EF4-FFF2-40B4-BE49-F238E27FC236}">
                <a16:creationId xmlns:a16="http://schemas.microsoft.com/office/drawing/2014/main" id="{DF4AA97F-1B76-449D-1C89-9FB3BBE5C565}"/>
              </a:ext>
            </a:extLst>
          </p:cNvPr>
          <p:cNvGrpSpPr/>
          <p:nvPr/>
        </p:nvGrpSpPr>
        <p:grpSpPr>
          <a:xfrm>
            <a:off x="2387687" y="5315377"/>
            <a:ext cx="696138" cy="567271"/>
            <a:chOff x="9078608" y="2970717"/>
            <a:chExt cx="696138" cy="567271"/>
          </a:xfrm>
        </p:grpSpPr>
        <p:pic>
          <p:nvPicPr>
            <p:cNvPr id="102" name="Picture 101">
              <a:extLst>
                <a:ext uri="{FF2B5EF4-FFF2-40B4-BE49-F238E27FC236}">
                  <a16:creationId xmlns:a16="http://schemas.microsoft.com/office/drawing/2014/main" id="{AAAFC78B-03C6-BBED-58DF-3D6A03009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8608" y="3110431"/>
              <a:ext cx="427337" cy="427557"/>
            </a:xfrm>
            <a:prstGeom prst="rect">
              <a:avLst/>
            </a:prstGeom>
          </p:spPr>
        </p:pic>
        <p:pic>
          <p:nvPicPr>
            <p:cNvPr id="99" name="Picture 98">
              <a:extLst>
                <a:ext uri="{FF2B5EF4-FFF2-40B4-BE49-F238E27FC236}">
                  <a16:creationId xmlns:a16="http://schemas.microsoft.com/office/drawing/2014/main" id="{0CCBD3B4-96A0-5A22-79DC-5ACDC0F9E84E}"/>
                </a:ext>
              </a:extLst>
            </p:cNvPr>
            <p:cNvPicPr>
              <a:picLocks noChangeAspect="1"/>
            </p:cNvPicPr>
            <p:nvPr/>
          </p:nvPicPr>
          <p:blipFill rotWithShape="1">
            <a:blip r:embed="rId13"/>
            <a:srcRect l="19828" t="19004" r="20327" b="18658"/>
            <a:stretch/>
          </p:blipFill>
          <p:spPr>
            <a:xfrm>
              <a:off x="9331557" y="2970717"/>
              <a:ext cx="443189" cy="298441"/>
            </a:xfrm>
            <a:prstGeom prst="rect">
              <a:avLst/>
            </a:prstGeom>
          </p:spPr>
        </p:pic>
      </p:grpSp>
      <p:sp>
        <p:nvSpPr>
          <p:cNvPr id="2" name="Oval 1">
            <a:extLst>
              <a:ext uri="{FF2B5EF4-FFF2-40B4-BE49-F238E27FC236}">
                <a16:creationId xmlns:a16="http://schemas.microsoft.com/office/drawing/2014/main" id="{989589E8-0ED0-3219-5D94-C8E5365F64F7}"/>
              </a:ext>
            </a:extLst>
          </p:cNvPr>
          <p:cNvSpPr/>
          <p:nvPr/>
        </p:nvSpPr>
        <p:spPr>
          <a:xfrm>
            <a:off x="1738225" y="1470668"/>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err="1">
                <a:solidFill>
                  <a:srgbClr val="000000"/>
                </a:solidFill>
                <a:latin typeface="Arial"/>
              </a:rPr>
              <a:t>CageCode</a:t>
            </a:r>
            <a:endParaRPr lang="en-US" sz="1200" dirty="0">
              <a:solidFill>
                <a:srgbClr val="000000"/>
              </a:solidFill>
              <a:latin typeface="Arial"/>
            </a:endParaRPr>
          </a:p>
        </p:txBody>
      </p:sp>
      <p:sp>
        <p:nvSpPr>
          <p:cNvPr id="4" name="Oval 3">
            <a:extLst>
              <a:ext uri="{FF2B5EF4-FFF2-40B4-BE49-F238E27FC236}">
                <a16:creationId xmlns:a16="http://schemas.microsoft.com/office/drawing/2014/main" id="{30795242-8FF6-0135-AA31-0F2A8DB84808}"/>
              </a:ext>
            </a:extLst>
          </p:cNvPr>
          <p:cNvSpPr/>
          <p:nvPr/>
        </p:nvSpPr>
        <p:spPr>
          <a:xfrm>
            <a:off x="7549517" y="2422602"/>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Model Number</a:t>
            </a:r>
          </a:p>
        </p:txBody>
      </p:sp>
      <p:sp>
        <p:nvSpPr>
          <p:cNvPr id="23" name="Oval 22">
            <a:extLst>
              <a:ext uri="{FF2B5EF4-FFF2-40B4-BE49-F238E27FC236}">
                <a16:creationId xmlns:a16="http://schemas.microsoft.com/office/drawing/2014/main" id="{E0D9B979-97BC-F2F4-FC98-00A2470ADD66}"/>
              </a:ext>
            </a:extLst>
          </p:cNvPr>
          <p:cNvSpPr/>
          <p:nvPr/>
        </p:nvSpPr>
        <p:spPr>
          <a:xfrm>
            <a:off x="9192518" y="4061117"/>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MOS</a:t>
            </a:r>
          </a:p>
        </p:txBody>
      </p:sp>
      <p:sp>
        <p:nvSpPr>
          <p:cNvPr id="24" name="Oval 23">
            <a:extLst>
              <a:ext uri="{FF2B5EF4-FFF2-40B4-BE49-F238E27FC236}">
                <a16:creationId xmlns:a16="http://schemas.microsoft.com/office/drawing/2014/main" id="{14459F2F-5B43-A890-7379-8E95E606946C}"/>
              </a:ext>
            </a:extLst>
          </p:cNvPr>
          <p:cNvSpPr/>
          <p:nvPr/>
        </p:nvSpPr>
        <p:spPr>
          <a:xfrm>
            <a:off x="7014216" y="4119424"/>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Part Number</a:t>
            </a:r>
          </a:p>
        </p:txBody>
      </p:sp>
      <p:cxnSp>
        <p:nvCxnSpPr>
          <p:cNvPr id="28" name="Connector: Curved 27">
            <a:extLst>
              <a:ext uri="{FF2B5EF4-FFF2-40B4-BE49-F238E27FC236}">
                <a16:creationId xmlns:a16="http://schemas.microsoft.com/office/drawing/2014/main" id="{E226C30C-8031-3E29-8E7A-8275810AD55A}"/>
              </a:ext>
            </a:extLst>
          </p:cNvPr>
          <p:cNvCxnSpPr>
            <a:cxnSpLocks/>
            <a:stCxn id="8" idx="6"/>
            <a:endCxn id="4" idx="2"/>
          </p:cNvCxnSpPr>
          <p:nvPr/>
        </p:nvCxnSpPr>
        <p:spPr>
          <a:xfrm>
            <a:off x="6614236" y="1948887"/>
            <a:ext cx="935280" cy="72692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0655BA33-317E-46AE-54E9-D2BA31933457}"/>
              </a:ext>
            </a:extLst>
          </p:cNvPr>
          <p:cNvCxnSpPr>
            <a:cxnSpLocks/>
            <a:stCxn id="7" idx="5"/>
            <a:endCxn id="24" idx="0"/>
          </p:cNvCxnSpPr>
          <p:nvPr/>
        </p:nvCxnSpPr>
        <p:spPr>
          <a:xfrm rot="16200000" flipH="1">
            <a:off x="6708646" y="3155827"/>
            <a:ext cx="1001764" cy="9254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D5BB36BE-F247-7918-2A51-CCA2DE0E2ED6}"/>
              </a:ext>
            </a:extLst>
          </p:cNvPr>
          <p:cNvCxnSpPr>
            <a:stCxn id="13" idx="3"/>
            <a:endCxn id="2" idx="6"/>
          </p:cNvCxnSpPr>
          <p:nvPr/>
        </p:nvCxnSpPr>
        <p:spPr>
          <a:xfrm rot="5400000">
            <a:off x="3277252" y="1325620"/>
            <a:ext cx="175278" cy="62122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888DE4E-0E2F-854F-51A9-EC2A9EDA20D7}"/>
              </a:ext>
            </a:extLst>
          </p:cNvPr>
          <p:cNvSpPr txBox="1"/>
          <p:nvPr/>
        </p:nvSpPr>
        <p:spPr>
          <a:xfrm>
            <a:off x="2432493" y="1226080"/>
            <a:ext cx="1087157"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designated by</a:t>
            </a:r>
          </a:p>
        </p:txBody>
      </p:sp>
      <p:sp>
        <p:nvSpPr>
          <p:cNvPr id="41" name="TextBox 40">
            <a:extLst>
              <a:ext uri="{FF2B5EF4-FFF2-40B4-BE49-F238E27FC236}">
                <a16:creationId xmlns:a16="http://schemas.microsoft.com/office/drawing/2014/main" id="{F888C311-977F-1235-2102-E23880DA47BB}"/>
              </a:ext>
            </a:extLst>
          </p:cNvPr>
          <p:cNvSpPr txBox="1"/>
          <p:nvPr/>
        </p:nvSpPr>
        <p:spPr>
          <a:xfrm>
            <a:off x="9471163" y="2969631"/>
            <a:ext cx="1087157"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designated by</a:t>
            </a:r>
          </a:p>
        </p:txBody>
      </p:sp>
      <p:cxnSp>
        <p:nvCxnSpPr>
          <p:cNvPr id="113" name="Connector: Curved 112">
            <a:extLst>
              <a:ext uri="{FF2B5EF4-FFF2-40B4-BE49-F238E27FC236}">
                <a16:creationId xmlns:a16="http://schemas.microsoft.com/office/drawing/2014/main" id="{75B999D1-C88E-86BD-61AF-2DA44F45FCD6}"/>
              </a:ext>
            </a:extLst>
          </p:cNvPr>
          <p:cNvCxnSpPr>
            <a:stCxn id="10" idx="5"/>
            <a:endCxn id="23" idx="7"/>
          </p:cNvCxnSpPr>
          <p:nvPr/>
        </p:nvCxnSpPr>
        <p:spPr>
          <a:xfrm rot="16200000" flipH="1">
            <a:off x="9338922" y="3158360"/>
            <a:ext cx="1671517" cy="2823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70C67816-60C9-7355-D05D-D599361D8F63}"/>
              </a:ext>
            </a:extLst>
          </p:cNvPr>
          <p:cNvSpPr txBox="1"/>
          <p:nvPr/>
        </p:nvSpPr>
        <p:spPr>
          <a:xfrm>
            <a:off x="7284863" y="3750592"/>
            <a:ext cx="1087157"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designated by</a:t>
            </a:r>
          </a:p>
        </p:txBody>
      </p:sp>
      <p:sp>
        <p:nvSpPr>
          <p:cNvPr id="120" name="TextBox 119">
            <a:extLst>
              <a:ext uri="{FF2B5EF4-FFF2-40B4-BE49-F238E27FC236}">
                <a16:creationId xmlns:a16="http://schemas.microsoft.com/office/drawing/2014/main" id="{8E7EF188-BCB7-5AC3-9265-245F2C99856A}"/>
              </a:ext>
            </a:extLst>
          </p:cNvPr>
          <p:cNvSpPr txBox="1"/>
          <p:nvPr/>
        </p:nvSpPr>
        <p:spPr>
          <a:xfrm>
            <a:off x="6837716" y="2165769"/>
            <a:ext cx="1087157"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designated by</a:t>
            </a:r>
          </a:p>
        </p:txBody>
      </p:sp>
      <p:sp>
        <p:nvSpPr>
          <p:cNvPr id="5" name="Oval 4">
            <a:extLst>
              <a:ext uri="{FF2B5EF4-FFF2-40B4-BE49-F238E27FC236}">
                <a16:creationId xmlns:a16="http://schemas.microsoft.com/office/drawing/2014/main" id="{EB54307B-2FBC-776B-5FB0-B98F88CBD590}"/>
              </a:ext>
            </a:extLst>
          </p:cNvPr>
          <p:cNvSpPr/>
          <p:nvPr/>
        </p:nvSpPr>
        <p:spPr>
          <a:xfrm>
            <a:off x="6564778" y="778574"/>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End Item</a:t>
            </a:r>
          </a:p>
        </p:txBody>
      </p:sp>
      <p:cxnSp>
        <p:nvCxnSpPr>
          <p:cNvPr id="17" name="Connector: Curved 16">
            <a:extLst>
              <a:ext uri="{FF2B5EF4-FFF2-40B4-BE49-F238E27FC236}">
                <a16:creationId xmlns:a16="http://schemas.microsoft.com/office/drawing/2014/main" id="{ED808B5D-6198-8F1F-D441-ACDAFA385997}"/>
              </a:ext>
            </a:extLst>
          </p:cNvPr>
          <p:cNvCxnSpPr>
            <a:stCxn id="8" idx="0"/>
            <a:endCxn id="5" idx="4"/>
          </p:cNvCxnSpPr>
          <p:nvPr/>
        </p:nvCxnSpPr>
        <p:spPr>
          <a:xfrm rot="5400000" flipH="1" flipV="1">
            <a:off x="6384159" y="857035"/>
            <a:ext cx="410696" cy="126659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4DAD1C0-C7DE-5260-A1ED-A7BE1B223A50}"/>
              </a:ext>
            </a:extLst>
          </p:cNvPr>
          <p:cNvSpPr txBox="1"/>
          <p:nvPr/>
        </p:nvSpPr>
        <p:spPr>
          <a:xfrm>
            <a:off x="6027747" y="1275328"/>
            <a:ext cx="1157689"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compatible with</a:t>
            </a:r>
          </a:p>
        </p:txBody>
      </p:sp>
      <p:cxnSp>
        <p:nvCxnSpPr>
          <p:cNvPr id="21" name="Connector: Curved 20">
            <a:extLst>
              <a:ext uri="{FF2B5EF4-FFF2-40B4-BE49-F238E27FC236}">
                <a16:creationId xmlns:a16="http://schemas.microsoft.com/office/drawing/2014/main" id="{5E1357F3-98BB-6CB6-410D-366C34FE8360}"/>
              </a:ext>
            </a:extLst>
          </p:cNvPr>
          <p:cNvCxnSpPr>
            <a:stCxn id="16" idx="6"/>
            <a:endCxn id="7" idx="2"/>
          </p:cNvCxnSpPr>
          <p:nvPr/>
        </p:nvCxnSpPr>
        <p:spPr>
          <a:xfrm>
            <a:off x="3988354" y="2508182"/>
            <a:ext cx="1635138" cy="4304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702D38E5-ADC1-4BBA-590B-E6ED77FB58D1}"/>
              </a:ext>
            </a:extLst>
          </p:cNvPr>
          <p:cNvCxnSpPr>
            <a:cxnSpLocks/>
            <a:stCxn id="7" idx="4"/>
            <a:endCxn id="15" idx="4"/>
          </p:cNvCxnSpPr>
          <p:nvPr/>
        </p:nvCxnSpPr>
        <p:spPr>
          <a:xfrm rot="5400000">
            <a:off x="4124206" y="1713969"/>
            <a:ext cx="679463" cy="3635166"/>
          </a:xfrm>
          <a:prstGeom prst="curvedConnector3">
            <a:avLst>
              <a:gd name="adj1" fmla="val 17170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13" idx="4"/>
            <a:endCxn id="14" idx="0"/>
          </p:cNvCxnSpPr>
          <p:nvPr/>
        </p:nvCxnSpPr>
        <p:spPr>
          <a:xfrm rot="16200000" flipH="1">
            <a:off x="3408068" y="2355490"/>
            <a:ext cx="1621424" cy="15595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30795242-8FF6-0135-AA31-0F2A8DB84808}"/>
              </a:ext>
            </a:extLst>
          </p:cNvPr>
          <p:cNvSpPr/>
          <p:nvPr/>
        </p:nvSpPr>
        <p:spPr>
          <a:xfrm>
            <a:off x="7229586" y="1319580"/>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CFT</a:t>
            </a:r>
          </a:p>
        </p:txBody>
      </p:sp>
      <p:cxnSp>
        <p:nvCxnSpPr>
          <p:cNvPr id="35" name="Curved Connector 34"/>
          <p:cNvCxnSpPr>
            <a:stCxn id="8" idx="7"/>
            <a:endCxn id="110" idx="2"/>
          </p:cNvCxnSpPr>
          <p:nvPr/>
        </p:nvCxnSpPr>
        <p:spPr>
          <a:xfrm rot="5400000" flipH="1" flipV="1">
            <a:off x="6727018" y="1267274"/>
            <a:ext cx="197057" cy="80808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8E7EF188-BCB7-5AC3-9265-245F2C99856A}"/>
              </a:ext>
            </a:extLst>
          </p:cNvPr>
          <p:cNvSpPr txBox="1"/>
          <p:nvPr/>
        </p:nvSpPr>
        <p:spPr>
          <a:xfrm>
            <a:off x="6454517" y="1520748"/>
            <a:ext cx="1087157"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designated by</a:t>
            </a:r>
          </a:p>
        </p:txBody>
      </p:sp>
      <p:sp>
        <p:nvSpPr>
          <p:cNvPr id="6" name="Oval 5">
            <a:extLst>
              <a:ext uri="{FF2B5EF4-FFF2-40B4-BE49-F238E27FC236}">
                <a16:creationId xmlns:a16="http://schemas.microsoft.com/office/drawing/2014/main" id="{619795BB-B9BD-A323-5EC7-9A56E309D02D}"/>
              </a:ext>
            </a:extLst>
          </p:cNvPr>
          <p:cNvSpPr/>
          <p:nvPr/>
        </p:nvSpPr>
        <p:spPr>
          <a:xfrm>
            <a:off x="4897725" y="3405080"/>
            <a:ext cx="1316053" cy="50641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base">
              <a:spcBef>
                <a:spcPct val="0"/>
              </a:spcBef>
              <a:spcAft>
                <a:spcPct val="0"/>
              </a:spcAft>
            </a:pPr>
            <a:r>
              <a:rPr lang="en-US" sz="1200" dirty="0">
                <a:solidFill>
                  <a:srgbClr val="000000"/>
                </a:solidFill>
                <a:latin typeface="Arial"/>
              </a:rPr>
              <a:t>Attribute</a:t>
            </a:r>
          </a:p>
        </p:txBody>
      </p:sp>
      <p:cxnSp>
        <p:nvCxnSpPr>
          <p:cNvPr id="33" name="Connector: Curved 32">
            <a:extLst>
              <a:ext uri="{FF2B5EF4-FFF2-40B4-BE49-F238E27FC236}">
                <a16:creationId xmlns:a16="http://schemas.microsoft.com/office/drawing/2014/main" id="{41B2924B-8E17-ABBC-C809-C67C124679F6}"/>
              </a:ext>
            </a:extLst>
          </p:cNvPr>
          <p:cNvCxnSpPr>
            <a:stCxn id="7" idx="3"/>
            <a:endCxn id="6" idx="0"/>
          </p:cNvCxnSpPr>
          <p:nvPr/>
        </p:nvCxnSpPr>
        <p:spPr>
          <a:xfrm rot="5400000">
            <a:off x="5542277" y="3131133"/>
            <a:ext cx="287420" cy="26047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88E3F71-50D2-F4B5-D3F6-A5AD7A34B929}"/>
              </a:ext>
            </a:extLst>
          </p:cNvPr>
          <p:cNvSpPr txBox="1"/>
          <p:nvPr/>
        </p:nvSpPr>
        <p:spPr>
          <a:xfrm>
            <a:off x="5149432" y="3113581"/>
            <a:ext cx="984565"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described by</a:t>
            </a:r>
          </a:p>
        </p:txBody>
      </p:sp>
    </p:spTree>
    <p:extLst>
      <p:ext uri="{BB962C8B-B14F-4D97-AF65-F5344CB8AC3E}">
        <p14:creationId xmlns:p14="http://schemas.microsoft.com/office/powerpoint/2010/main" val="433065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2">
            <a:extLst>
              <a:ext uri="{FF2B5EF4-FFF2-40B4-BE49-F238E27FC236}">
                <a16:creationId xmlns:a16="http://schemas.microsoft.com/office/drawing/2014/main" id="{10332A42-F21D-E6DB-A126-02137B748BF1}"/>
              </a:ext>
            </a:extLst>
          </p:cNvPr>
          <p:cNvGraphicFramePr>
            <a:graphicFrameLocks noGrp="1"/>
          </p:cNvGraphicFramePr>
          <p:nvPr/>
        </p:nvGraphicFramePr>
        <p:xfrm>
          <a:off x="1725036" y="878477"/>
          <a:ext cx="8712232" cy="5787243"/>
        </p:xfrm>
        <a:graphic>
          <a:graphicData uri="http://schemas.openxmlformats.org/drawingml/2006/table">
            <a:tbl>
              <a:tblPr firstRow="1" bandRow="1">
                <a:tableStyleId>{5C22544A-7EE6-4342-B048-85BDC9FD1C3A}</a:tableStyleId>
              </a:tblPr>
              <a:tblGrid>
                <a:gridCol w="1089029">
                  <a:extLst>
                    <a:ext uri="{9D8B030D-6E8A-4147-A177-3AD203B41FA5}">
                      <a16:colId xmlns:a16="http://schemas.microsoft.com/office/drawing/2014/main" val="1942935839"/>
                    </a:ext>
                  </a:extLst>
                </a:gridCol>
                <a:gridCol w="1089029">
                  <a:extLst>
                    <a:ext uri="{9D8B030D-6E8A-4147-A177-3AD203B41FA5}">
                      <a16:colId xmlns:a16="http://schemas.microsoft.com/office/drawing/2014/main" val="4183201638"/>
                    </a:ext>
                  </a:extLst>
                </a:gridCol>
                <a:gridCol w="1089029">
                  <a:extLst>
                    <a:ext uri="{9D8B030D-6E8A-4147-A177-3AD203B41FA5}">
                      <a16:colId xmlns:a16="http://schemas.microsoft.com/office/drawing/2014/main" val="3267390483"/>
                    </a:ext>
                  </a:extLst>
                </a:gridCol>
                <a:gridCol w="1089029">
                  <a:extLst>
                    <a:ext uri="{9D8B030D-6E8A-4147-A177-3AD203B41FA5}">
                      <a16:colId xmlns:a16="http://schemas.microsoft.com/office/drawing/2014/main" val="4055066192"/>
                    </a:ext>
                  </a:extLst>
                </a:gridCol>
                <a:gridCol w="1089029">
                  <a:extLst>
                    <a:ext uri="{9D8B030D-6E8A-4147-A177-3AD203B41FA5}">
                      <a16:colId xmlns:a16="http://schemas.microsoft.com/office/drawing/2014/main" val="363373471"/>
                    </a:ext>
                  </a:extLst>
                </a:gridCol>
                <a:gridCol w="1089029">
                  <a:extLst>
                    <a:ext uri="{9D8B030D-6E8A-4147-A177-3AD203B41FA5}">
                      <a16:colId xmlns:a16="http://schemas.microsoft.com/office/drawing/2014/main" val="920629444"/>
                    </a:ext>
                  </a:extLst>
                </a:gridCol>
                <a:gridCol w="1089029">
                  <a:extLst>
                    <a:ext uri="{9D8B030D-6E8A-4147-A177-3AD203B41FA5}">
                      <a16:colId xmlns:a16="http://schemas.microsoft.com/office/drawing/2014/main" val="3052498082"/>
                    </a:ext>
                  </a:extLst>
                </a:gridCol>
                <a:gridCol w="1089029">
                  <a:extLst>
                    <a:ext uri="{9D8B030D-6E8A-4147-A177-3AD203B41FA5}">
                      <a16:colId xmlns:a16="http://schemas.microsoft.com/office/drawing/2014/main" val="847937073"/>
                    </a:ext>
                  </a:extLst>
                </a:gridCol>
              </a:tblGrid>
              <a:tr h="8760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5069919"/>
                  </a:ext>
                </a:extLst>
              </a:tr>
              <a:tr h="49111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6854568"/>
                  </a:ext>
                </a:extLst>
              </a:tr>
            </a:tbl>
          </a:graphicData>
        </a:graphic>
      </p:graphicFrame>
      <p:pic>
        <p:nvPicPr>
          <p:cNvPr id="8" name="Picture 7">
            <a:extLst>
              <a:ext uri="{FF2B5EF4-FFF2-40B4-BE49-F238E27FC236}">
                <a16:creationId xmlns:a16="http://schemas.microsoft.com/office/drawing/2014/main" id="{70B73C56-23A6-86A0-BFAD-53F6AFB0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6710" y="1145684"/>
            <a:ext cx="427337" cy="427557"/>
          </a:xfrm>
          <a:prstGeom prst="rect">
            <a:avLst/>
          </a:prstGeom>
        </p:spPr>
      </p:pic>
      <p:sp>
        <p:nvSpPr>
          <p:cNvPr id="2" name="Title 1">
            <a:extLst>
              <a:ext uri="{FF2B5EF4-FFF2-40B4-BE49-F238E27FC236}">
                <a16:creationId xmlns:a16="http://schemas.microsoft.com/office/drawing/2014/main" id="{404256D4-DCDA-7CB3-685B-1FF91DF51247}"/>
              </a:ext>
            </a:extLst>
          </p:cNvPr>
          <p:cNvSpPr>
            <a:spLocks noGrp="1"/>
          </p:cNvSpPr>
          <p:nvPr>
            <p:ph type="title"/>
          </p:nvPr>
        </p:nvSpPr>
        <p:spPr/>
        <p:txBody>
          <a:bodyPr>
            <a:normAutofit/>
          </a:bodyPr>
          <a:lstStyle/>
          <a:p>
            <a:pPr algn="ctr"/>
            <a:r>
              <a:rPr lang="en-US" sz="3600" dirty="0"/>
              <a:t>Semantic Web Use Case</a:t>
            </a:r>
          </a:p>
        </p:txBody>
      </p:sp>
      <p:pic>
        <p:nvPicPr>
          <p:cNvPr id="10" name="Picture 9">
            <a:extLst>
              <a:ext uri="{FF2B5EF4-FFF2-40B4-BE49-F238E27FC236}">
                <a16:creationId xmlns:a16="http://schemas.microsoft.com/office/drawing/2014/main" id="{3F9F4A9F-9FF4-2B41-6313-8326E4616E16}"/>
              </a:ext>
            </a:extLst>
          </p:cNvPr>
          <p:cNvPicPr>
            <a:picLocks noChangeAspect="1"/>
          </p:cNvPicPr>
          <p:nvPr/>
        </p:nvPicPr>
        <p:blipFill>
          <a:blip r:embed="rId3"/>
          <a:stretch>
            <a:fillRect/>
          </a:stretch>
        </p:blipFill>
        <p:spPr>
          <a:xfrm>
            <a:off x="5196063" y="1055925"/>
            <a:ext cx="670264" cy="552795"/>
          </a:xfrm>
          <a:prstGeom prst="rect">
            <a:avLst/>
          </a:prstGeom>
        </p:spPr>
      </p:pic>
      <p:grpSp>
        <p:nvGrpSpPr>
          <p:cNvPr id="6" name="Group 5">
            <a:extLst>
              <a:ext uri="{FF2B5EF4-FFF2-40B4-BE49-F238E27FC236}">
                <a16:creationId xmlns:a16="http://schemas.microsoft.com/office/drawing/2014/main" id="{49E244F3-3CC5-80C8-7F98-4E3854AA966F}"/>
              </a:ext>
            </a:extLst>
          </p:cNvPr>
          <p:cNvGrpSpPr/>
          <p:nvPr/>
        </p:nvGrpSpPr>
        <p:grpSpPr>
          <a:xfrm>
            <a:off x="4097953" y="1088819"/>
            <a:ext cx="666000" cy="524901"/>
            <a:chOff x="7790036" y="1598628"/>
            <a:chExt cx="666000" cy="524901"/>
          </a:xfrm>
        </p:grpSpPr>
        <p:pic>
          <p:nvPicPr>
            <p:cNvPr id="16" name="Picture 15">
              <a:extLst>
                <a:ext uri="{FF2B5EF4-FFF2-40B4-BE49-F238E27FC236}">
                  <a16:creationId xmlns:a16="http://schemas.microsoft.com/office/drawing/2014/main" id="{F684DCFC-A8DC-0CB6-DA48-8CC2AE02A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036" y="1598628"/>
              <a:ext cx="424819" cy="425037"/>
            </a:xfrm>
            <a:prstGeom prst="rect">
              <a:avLst/>
            </a:prstGeom>
          </p:spPr>
        </p:pic>
        <p:pic>
          <p:nvPicPr>
            <p:cNvPr id="19" name="Picture 18">
              <a:extLst>
                <a:ext uri="{FF2B5EF4-FFF2-40B4-BE49-F238E27FC236}">
                  <a16:creationId xmlns:a16="http://schemas.microsoft.com/office/drawing/2014/main" id="{BD022E60-DAD2-BAE9-D4E4-C2871DFF13F2}"/>
                </a:ext>
              </a:extLst>
            </p:cNvPr>
            <p:cNvPicPr>
              <a:picLocks noChangeAspect="1"/>
            </p:cNvPicPr>
            <p:nvPr/>
          </p:nvPicPr>
          <p:blipFill rotWithShape="1">
            <a:blip r:embed="rId5">
              <a:clrChange>
                <a:clrFrom>
                  <a:srgbClr val="FFFFFF"/>
                </a:clrFrom>
                <a:clrTo>
                  <a:srgbClr val="FFFFFF">
                    <a:alpha val="0"/>
                  </a:srgbClr>
                </a:clrTo>
              </a:clrChange>
            </a:blip>
            <a:srcRect l="5731" t="61406" r="79902" b="19760"/>
            <a:stretch/>
          </p:blipFill>
          <p:spPr>
            <a:xfrm>
              <a:off x="7938498" y="1639166"/>
              <a:ext cx="517538" cy="484363"/>
            </a:xfrm>
            <a:prstGeom prst="rect">
              <a:avLst/>
            </a:prstGeom>
          </p:spPr>
        </p:pic>
      </p:grpSp>
      <p:pic>
        <p:nvPicPr>
          <p:cNvPr id="26" name="Picture 25">
            <a:extLst>
              <a:ext uri="{FF2B5EF4-FFF2-40B4-BE49-F238E27FC236}">
                <a16:creationId xmlns:a16="http://schemas.microsoft.com/office/drawing/2014/main" id="{1CE0629D-444D-20EC-6289-2B4BC70D9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3289" y="1121653"/>
            <a:ext cx="427336" cy="427556"/>
          </a:xfrm>
          <a:prstGeom prst="rect">
            <a:avLst/>
          </a:prstGeom>
        </p:spPr>
      </p:pic>
      <p:pic>
        <p:nvPicPr>
          <p:cNvPr id="27" name="Picture 26">
            <a:extLst>
              <a:ext uri="{FF2B5EF4-FFF2-40B4-BE49-F238E27FC236}">
                <a16:creationId xmlns:a16="http://schemas.microsoft.com/office/drawing/2014/main" id="{6258113F-6A17-14D1-3344-C91C9A3EEAF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313855" y="1095545"/>
            <a:ext cx="783673" cy="249415"/>
          </a:xfrm>
          <a:prstGeom prst="rect">
            <a:avLst/>
          </a:prstGeom>
        </p:spPr>
      </p:pic>
      <p:pic>
        <p:nvPicPr>
          <p:cNvPr id="28" name="Picture 27">
            <a:extLst>
              <a:ext uri="{FF2B5EF4-FFF2-40B4-BE49-F238E27FC236}">
                <a16:creationId xmlns:a16="http://schemas.microsoft.com/office/drawing/2014/main" id="{1A305B6E-6CDA-C1C0-937E-9900C50CE1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4643" y="1184276"/>
            <a:ext cx="427337" cy="427557"/>
          </a:xfrm>
          <a:prstGeom prst="rect">
            <a:avLst/>
          </a:prstGeom>
        </p:spPr>
      </p:pic>
      <p:pic>
        <p:nvPicPr>
          <p:cNvPr id="29" name="Picture 28">
            <a:extLst>
              <a:ext uri="{FF2B5EF4-FFF2-40B4-BE49-F238E27FC236}">
                <a16:creationId xmlns:a16="http://schemas.microsoft.com/office/drawing/2014/main" id="{A5D13832-DD60-C279-B1B7-35B5090CA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065" y="1205142"/>
            <a:ext cx="427337" cy="427557"/>
          </a:xfrm>
          <a:prstGeom prst="rect">
            <a:avLst/>
          </a:prstGeom>
        </p:spPr>
      </p:pic>
      <p:pic>
        <p:nvPicPr>
          <p:cNvPr id="30" name="Picture 29">
            <a:extLst>
              <a:ext uri="{FF2B5EF4-FFF2-40B4-BE49-F238E27FC236}">
                <a16:creationId xmlns:a16="http://schemas.microsoft.com/office/drawing/2014/main" id="{4FB229B4-2CAF-1DF5-CDE9-526CD2FEDEA2}"/>
              </a:ext>
            </a:extLst>
          </p:cNvPr>
          <p:cNvPicPr>
            <a:picLocks noChangeAspect="1"/>
          </p:cNvPicPr>
          <p:nvPr/>
        </p:nvPicPr>
        <p:blipFill>
          <a:blip r:embed="rId7"/>
          <a:stretch>
            <a:fillRect/>
          </a:stretch>
        </p:blipFill>
        <p:spPr>
          <a:xfrm>
            <a:off x="9698733" y="1029697"/>
            <a:ext cx="321128" cy="321128"/>
          </a:xfrm>
          <a:prstGeom prst="rect">
            <a:avLst/>
          </a:prstGeom>
        </p:spPr>
      </p:pic>
      <p:grpSp>
        <p:nvGrpSpPr>
          <p:cNvPr id="31" name="Group 30">
            <a:extLst>
              <a:ext uri="{FF2B5EF4-FFF2-40B4-BE49-F238E27FC236}">
                <a16:creationId xmlns:a16="http://schemas.microsoft.com/office/drawing/2014/main" id="{C0DCAEB5-0863-2DCF-3F79-688B4844D602}"/>
              </a:ext>
            </a:extLst>
          </p:cNvPr>
          <p:cNvGrpSpPr/>
          <p:nvPr/>
        </p:nvGrpSpPr>
        <p:grpSpPr>
          <a:xfrm>
            <a:off x="8274692" y="1025928"/>
            <a:ext cx="1024900" cy="316694"/>
            <a:chOff x="3135074" y="2153988"/>
            <a:chExt cx="2174590" cy="563812"/>
          </a:xfrm>
        </p:grpSpPr>
        <p:pic>
          <p:nvPicPr>
            <p:cNvPr id="32" name="Picture 31">
              <a:extLst>
                <a:ext uri="{FF2B5EF4-FFF2-40B4-BE49-F238E27FC236}">
                  <a16:creationId xmlns:a16="http://schemas.microsoft.com/office/drawing/2014/main" id="{D3F44538-7EA8-60F9-1AB6-21DB0214AA45}"/>
                </a:ext>
              </a:extLst>
            </p:cNvPr>
            <p:cNvPicPr>
              <a:picLocks noChangeAspect="1"/>
            </p:cNvPicPr>
            <p:nvPr/>
          </p:nvPicPr>
          <p:blipFill rotWithShape="1">
            <a:blip r:embed="rId5">
              <a:clrChange>
                <a:clrFrom>
                  <a:srgbClr val="FFFFFF"/>
                </a:clrFrom>
                <a:clrTo>
                  <a:srgbClr val="FFFFFF">
                    <a:alpha val="0"/>
                  </a:srgbClr>
                </a:clrTo>
              </a:clrChange>
            </a:blip>
            <a:srcRect l="53222" t="3223" r="38215" b="85482"/>
            <a:stretch/>
          </p:blipFill>
          <p:spPr>
            <a:xfrm>
              <a:off x="3135074" y="2153988"/>
              <a:ext cx="598726" cy="563812"/>
            </a:xfrm>
            <a:prstGeom prst="rect">
              <a:avLst/>
            </a:prstGeom>
          </p:spPr>
        </p:pic>
        <p:pic>
          <p:nvPicPr>
            <p:cNvPr id="33" name="Picture 32">
              <a:extLst>
                <a:ext uri="{FF2B5EF4-FFF2-40B4-BE49-F238E27FC236}">
                  <a16:creationId xmlns:a16="http://schemas.microsoft.com/office/drawing/2014/main" id="{5B11F094-E3D3-3708-2FFD-E5E11F69A82D}"/>
                </a:ext>
              </a:extLst>
            </p:cNvPr>
            <p:cNvPicPr>
              <a:picLocks noChangeAspect="1"/>
            </p:cNvPicPr>
            <p:nvPr/>
          </p:nvPicPr>
          <p:blipFill rotWithShape="1">
            <a:blip r:embed="rId5">
              <a:clrChange>
                <a:clrFrom>
                  <a:srgbClr val="FFFFFF"/>
                </a:clrFrom>
                <a:clrTo>
                  <a:srgbClr val="FFFFFF">
                    <a:alpha val="0"/>
                  </a:srgbClr>
                </a:clrTo>
              </a:clrChange>
            </a:blip>
            <a:srcRect l="62023" t="5070" r="14448" b="88204"/>
            <a:stretch/>
          </p:blipFill>
          <p:spPr>
            <a:xfrm>
              <a:off x="3664408" y="2268045"/>
              <a:ext cx="1645256" cy="335699"/>
            </a:xfrm>
            <a:prstGeom prst="rect">
              <a:avLst/>
            </a:prstGeom>
          </p:spPr>
        </p:pic>
      </p:grpSp>
      <p:sp>
        <p:nvSpPr>
          <p:cNvPr id="46" name="Rectangle: Rounded Corners 45">
            <a:extLst>
              <a:ext uri="{FF2B5EF4-FFF2-40B4-BE49-F238E27FC236}">
                <a16:creationId xmlns:a16="http://schemas.microsoft.com/office/drawing/2014/main" id="{94E5F519-DBFF-A44B-EB0D-7A109149512A}"/>
              </a:ext>
            </a:extLst>
          </p:cNvPr>
          <p:cNvSpPr/>
          <p:nvPr/>
        </p:nvSpPr>
        <p:spPr>
          <a:xfrm>
            <a:off x="1791717" y="2080044"/>
            <a:ext cx="962193" cy="338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Change to target</a:t>
            </a:r>
          </a:p>
        </p:txBody>
      </p:sp>
      <p:sp>
        <p:nvSpPr>
          <p:cNvPr id="47" name="Rectangle: Rounded Corners 46">
            <a:extLst>
              <a:ext uri="{FF2B5EF4-FFF2-40B4-BE49-F238E27FC236}">
                <a16:creationId xmlns:a16="http://schemas.microsoft.com/office/drawing/2014/main" id="{CEC306A5-AF2A-B06D-2C77-12F70F741A6E}"/>
              </a:ext>
            </a:extLst>
          </p:cNvPr>
          <p:cNvSpPr/>
          <p:nvPr/>
        </p:nvSpPr>
        <p:spPr>
          <a:xfrm>
            <a:off x="3978619" y="2080043"/>
            <a:ext cx="962193" cy="338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Change to range </a:t>
            </a:r>
            <a:r>
              <a:rPr lang="en-US" sz="1000" dirty="0" err="1">
                <a:solidFill>
                  <a:srgbClr val="FFFFFF"/>
                </a:solidFill>
                <a:latin typeface="Arial"/>
              </a:rPr>
              <a:t>rqmt</a:t>
            </a:r>
            <a:endParaRPr lang="en-US" sz="1000" dirty="0">
              <a:solidFill>
                <a:srgbClr val="FFFFFF"/>
              </a:solidFill>
              <a:latin typeface="Arial"/>
            </a:endParaRPr>
          </a:p>
        </p:txBody>
      </p:sp>
      <p:sp>
        <p:nvSpPr>
          <p:cNvPr id="48" name="Rectangle: Rounded Corners 47">
            <a:extLst>
              <a:ext uri="{FF2B5EF4-FFF2-40B4-BE49-F238E27FC236}">
                <a16:creationId xmlns:a16="http://schemas.microsoft.com/office/drawing/2014/main" id="{A6277B7A-B496-6175-371F-AA8359096F6E}"/>
              </a:ext>
            </a:extLst>
          </p:cNvPr>
          <p:cNvSpPr/>
          <p:nvPr/>
        </p:nvSpPr>
        <p:spPr>
          <a:xfrm>
            <a:off x="5035403" y="3443590"/>
            <a:ext cx="991585" cy="64506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Trace to rubber band </a:t>
            </a:r>
          </a:p>
          <a:p>
            <a:pPr algn="ctr" fontAlgn="base">
              <a:spcBef>
                <a:spcPct val="0"/>
              </a:spcBef>
              <a:spcAft>
                <a:spcPct val="0"/>
              </a:spcAft>
            </a:pPr>
            <a:r>
              <a:rPr lang="en-US" sz="1000" dirty="0">
                <a:solidFill>
                  <a:srgbClr val="FFFFFF"/>
                </a:solidFill>
                <a:latin typeface="Arial"/>
              </a:rPr>
              <a:t>Spring constant</a:t>
            </a:r>
          </a:p>
        </p:txBody>
      </p:sp>
      <p:sp>
        <p:nvSpPr>
          <p:cNvPr id="49" name="Rectangle: Rounded Corners 48">
            <a:extLst>
              <a:ext uri="{FF2B5EF4-FFF2-40B4-BE49-F238E27FC236}">
                <a16:creationId xmlns:a16="http://schemas.microsoft.com/office/drawing/2014/main" id="{D8EEC4B2-E24D-305C-A7E3-3AF432E3A611}"/>
              </a:ext>
            </a:extLst>
          </p:cNvPr>
          <p:cNvSpPr/>
          <p:nvPr/>
        </p:nvSpPr>
        <p:spPr>
          <a:xfrm>
            <a:off x="5050098" y="2932656"/>
            <a:ext cx="962192" cy="338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Range Value updated</a:t>
            </a:r>
          </a:p>
        </p:txBody>
      </p:sp>
      <p:sp>
        <p:nvSpPr>
          <p:cNvPr id="50" name="Rectangle: Rounded Corners 49">
            <a:extLst>
              <a:ext uri="{FF2B5EF4-FFF2-40B4-BE49-F238E27FC236}">
                <a16:creationId xmlns:a16="http://schemas.microsoft.com/office/drawing/2014/main" id="{BD1A8623-BD7D-1B6C-45AB-4A3DA41F5573}"/>
              </a:ext>
            </a:extLst>
          </p:cNvPr>
          <p:cNvSpPr/>
          <p:nvPr/>
        </p:nvSpPr>
        <p:spPr>
          <a:xfrm>
            <a:off x="7218659" y="4078968"/>
            <a:ext cx="962193" cy="5795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Change to spring constant</a:t>
            </a:r>
          </a:p>
        </p:txBody>
      </p:sp>
      <p:sp>
        <p:nvSpPr>
          <p:cNvPr id="51" name="Rectangle: Rounded Corners 50">
            <a:extLst>
              <a:ext uri="{FF2B5EF4-FFF2-40B4-BE49-F238E27FC236}">
                <a16:creationId xmlns:a16="http://schemas.microsoft.com/office/drawing/2014/main" id="{E76517A5-1C64-00BA-668E-9BC907FBC2A5}"/>
              </a:ext>
            </a:extLst>
          </p:cNvPr>
          <p:cNvSpPr/>
          <p:nvPr/>
        </p:nvSpPr>
        <p:spPr>
          <a:xfrm>
            <a:off x="2850145" y="4538373"/>
            <a:ext cx="983405" cy="62329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Updated spring constant value</a:t>
            </a:r>
          </a:p>
        </p:txBody>
      </p:sp>
      <p:cxnSp>
        <p:nvCxnSpPr>
          <p:cNvPr id="59" name="Connector: Elbow 58">
            <a:extLst>
              <a:ext uri="{FF2B5EF4-FFF2-40B4-BE49-F238E27FC236}">
                <a16:creationId xmlns:a16="http://schemas.microsoft.com/office/drawing/2014/main" id="{770E08F0-AA83-D517-270B-2ADB51BB16E6}"/>
              </a:ext>
            </a:extLst>
          </p:cNvPr>
          <p:cNvCxnSpPr>
            <a:cxnSpLocks/>
            <a:stCxn id="46" idx="3"/>
            <a:endCxn id="47" idx="1"/>
          </p:cNvCxnSpPr>
          <p:nvPr/>
        </p:nvCxnSpPr>
        <p:spPr>
          <a:xfrm flipV="1">
            <a:off x="2753910" y="2249394"/>
            <a:ext cx="1224709"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BDE3CD52-B884-8B95-1AE5-DB646C33EEF8}"/>
              </a:ext>
            </a:extLst>
          </p:cNvPr>
          <p:cNvCxnSpPr>
            <a:cxnSpLocks/>
            <a:stCxn id="48" idx="1"/>
            <a:endCxn id="115" idx="3"/>
          </p:cNvCxnSpPr>
          <p:nvPr/>
        </p:nvCxnSpPr>
        <p:spPr>
          <a:xfrm rot="10800000" flipV="1">
            <a:off x="2753908" y="3766121"/>
            <a:ext cx="2281494" cy="32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7F53D58-9A2A-3D0A-6865-A28199911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985" y="1134953"/>
            <a:ext cx="427337" cy="427557"/>
          </a:xfrm>
          <a:prstGeom prst="rect">
            <a:avLst/>
          </a:prstGeom>
        </p:spPr>
      </p:pic>
      <p:sp>
        <p:nvSpPr>
          <p:cNvPr id="24" name="Cylinder 23">
            <a:extLst>
              <a:ext uri="{FF2B5EF4-FFF2-40B4-BE49-F238E27FC236}">
                <a16:creationId xmlns:a16="http://schemas.microsoft.com/office/drawing/2014/main" id="{E1D55BDC-33D2-1A7D-4A32-979C6B9DA360}"/>
              </a:ext>
            </a:extLst>
          </p:cNvPr>
          <p:cNvSpPr/>
          <p:nvPr/>
        </p:nvSpPr>
        <p:spPr>
          <a:xfrm>
            <a:off x="3158251" y="1088818"/>
            <a:ext cx="475316" cy="348706"/>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a:solidFill>
                  <a:srgbClr val="FFFFFF"/>
                </a:solidFill>
                <a:latin typeface="Arial"/>
              </a:rPr>
              <a:t>IoIF</a:t>
            </a:r>
            <a:endParaRPr lang="en-US" sz="1200" dirty="0">
              <a:solidFill>
                <a:srgbClr val="FFFFFF"/>
              </a:solidFill>
              <a:latin typeface="Arial"/>
            </a:endParaRPr>
          </a:p>
        </p:txBody>
      </p:sp>
      <p:pic>
        <p:nvPicPr>
          <p:cNvPr id="7" name="Picture 6">
            <a:extLst>
              <a:ext uri="{FF2B5EF4-FFF2-40B4-BE49-F238E27FC236}">
                <a16:creationId xmlns:a16="http://schemas.microsoft.com/office/drawing/2014/main" id="{F780F038-B9F4-7B4F-597E-D6F9E64225CD}"/>
              </a:ext>
            </a:extLst>
          </p:cNvPr>
          <p:cNvPicPr>
            <a:picLocks noChangeAspect="1"/>
          </p:cNvPicPr>
          <p:nvPr/>
        </p:nvPicPr>
        <p:blipFill>
          <a:blip r:embed="rId8"/>
          <a:stretch>
            <a:fillRect/>
          </a:stretch>
        </p:blipFill>
        <p:spPr>
          <a:xfrm>
            <a:off x="7442716" y="1095545"/>
            <a:ext cx="514078" cy="285219"/>
          </a:xfrm>
          <a:prstGeom prst="rect">
            <a:avLst/>
          </a:prstGeom>
        </p:spPr>
      </p:pic>
      <p:sp>
        <p:nvSpPr>
          <p:cNvPr id="15" name="Flowchart: Connector 14">
            <a:extLst>
              <a:ext uri="{FF2B5EF4-FFF2-40B4-BE49-F238E27FC236}">
                <a16:creationId xmlns:a16="http://schemas.microsoft.com/office/drawing/2014/main" id="{C6B7C940-4B12-FF24-33B9-0FB4026FA1E7}"/>
              </a:ext>
            </a:extLst>
          </p:cNvPr>
          <p:cNvSpPr/>
          <p:nvPr/>
        </p:nvSpPr>
        <p:spPr>
          <a:xfrm>
            <a:off x="2062565" y="1047674"/>
            <a:ext cx="213645" cy="1794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cxnSp>
        <p:nvCxnSpPr>
          <p:cNvPr id="21" name="Straight Connector 20">
            <a:extLst>
              <a:ext uri="{FF2B5EF4-FFF2-40B4-BE49-F238E27FC236}">
                <a16:creationId xmlns:a16="http://schemas.microsoft.com/office/drawing/2014/main" id="{EC104087-07B4-3B91-5BF4-3896E0EDB70C}"/>
              </a:ext>
            </a:extLst>
          </p:cNvPr>
          <p:cNvCxnSpPr>
            <a:stCxn id="15" idx="4"/>
          </p:cNvCxnSpPr>
          <p:nvPr/>
        </p:nvCxnSpPr>
        <p:spPr>
          <a:xfrm>
            <a:off x="2169387" y="1227137"/>
            <a:ext cx="4272" cy="273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EFC42A-7ACE-C20B-7816-E2E16A176320}"/>
              </a:ext>
            </a:extLst>
          </p:cNvPr>
          <p:cNvCxnSpPr/>
          <p:nvPr/>
        </p:nvCxnSpPr>
        <p:spPr>
          <a:xfrm>
            <a:off x="2062565" y="1363869"/>
            <a:ext cx="2136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ABDE770-228E-7E99-B2C7-153CFC1FE609}"/>
              </a:ext>
            </a:extLst>
          </p:cNvPr>
          <p:cNvCxnSpPr/>
          <p:nvPr/>
        </p:nvCxnSpPr>
        <p:spPr>
          <a:xfrm flipH="1">
            <a:off x="2062565" y="1500602"/>
            <a:ext cx="106823" cy="1452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8D92BE-5C19-ABB4-F852-C769519379EE}"/>
              </a:ext>
            </a:extLst>
          </p:cNvPr>
          <p:cNvCxnSpPr/>
          <p:nvPr/>
        </p:nvCxnSpPr>
        <p:spPr>
          <a:xfrm>
            <a:off x="2173659" y="1500601"/>
            <a:ext cx="102550" cy="145278"/>
          </a:xfrm>
          <a:prstGeom prst="line">
            <a:avLst/>
          </a:prstGeom>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87A06FEE-B521-6A1A-AF97-6EEC2C36B0C0}"/>
              </a:ext>
            </a:extLst>
          </p:cNvPr>
          <p:cNvSpPr/>
          <p:nvPr/>
        </p:nvSpPr>
        <p:spPr>
          <a:xfrm>
            <a:off x="2865992" y="2594725"/>
            <a:ext cx="962193" cy="338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Update to range value</a:t>
            </a:r>
          </a:p>
        </p:txBody>
      </p:sp>
      <p:cxnSp>
        <p:nvCxnSpPr>
          <p:cNvPr id="66" name="Connector: Elbow 65">
            <a:extLst>
              <a:ext uri="{FF2B5EF4-FFF2-40B4-BE49-F238E27FC236}">
                <a16:creationId xmlns:a16="http://schemas.microsoft.com/office/drawing/2014/main" id="{A482F135-E81B-0667-D5D3-97ABA86E372A}"/>
              </a:ext>
            </a:extLst>
          </p:cNvPr>
          <p:cNvCxnSpPr>
            <a:stCxn id="47" idx="2"/>
            <a:endCxn id="63" idx="0"/>
          </p:cNvCxnSpPr>
          <p:nvPr/>
        </p:nvCxnSpPr>
        <p:spPr>
          <a:xfrm rot="5400000">
            <a:off x="3815413" y="1950421"/>
            <a:ext cx="175981" cy="11126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37911AD3-8DC8-CF8F-6B90-E9B8ABA0793E}"/>
              </a:ext>
            </a:extLst>
          </p:cNvPr>
          <p:cNvCxnSpPr>
            <a:stCxn id="49" idx="2"/>
            <a:endCxn id="48" idx="0"/>
          </p:cNvCxnSpPr>
          <p:nvPr/>
        </p:nvCxnSpPr>
        <p:spPr>
          <a:xfrm rot="16200000" flipH="1">
            <a:off x="5445079" y="3357472"/>
            <a:ext cx="172233"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D31494AB-B5CD-E9F7-AB93-944FFF485FA7}"/>
              </a:ext>
            </a:extLst>
          </p:cNvPr>
          <p:cNvSpPr/>
          <p:nvPr/>
        </p:nvSpPr>
        <p:spPr>
          <a:xfrm>
            <a:off x="1791716" y="3600017"/>
            <a:ext cx="962193" cy="338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Adjust design</a:t>
            </a:r>
          </a:p>
        </p:txBody>
      </p:sp>
      <p:cxnSp>
        <p:nvCxnSpPr>
          <p:cNvPr id="118" name="Connector: Elbow 117">
            <a:extLst>
              <a:ext uri="{FF2B5EF4-FFF2-40B4-BE49-F238E27FC236}">
                <a16:creationId xmlns:a16="http://schemas.microsoft.com/office/drawing/2014/main" id="{CDBB1BBA-1367-871F-69D8-685D854ACF4E}"/>
              </a:ext>
            </a:extLst>
          </p:cNvPr>
          <p:cNvCxnSpPr>
            <a:cxnSpLocks/>
            <a:stCxn id="115" idx="2"/>
            <a:endCxn id="50" idx="1"/>
          </p:cNvCxnSpPr>
          <p:nvPr/>
        </p:nvCxnSpPr>
        <p:spPr>
          <a:xfrm rot="16200000" flipH="1">
            <a:off x="4530727" y="1680803"/>
            <a:ext cx="430019" cy="49458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51341B3A-7E6D-709B-6E90-FDFB69EA0805}"/>
              </a:ext>
            </a:extLst>
          </p:cNvPr>
          <p:cNvCxnSpPr>
            <a:cxnSpLocks/>
            <a:stCxn id="50" idx="2"/>
          </p:cNvCxnSpPr>
          <p:nvPr/>
        </p:nvCxnSpPr>
        <p:spPr>
          <a:xfrm rot="5400000">
            <a:off x="5719740" y="2766955"/>
            <a:ext cx="88467" cy="38715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1" name="Rectangle: Rounded Corners 120">
            <a:extLst>
              <a:ext uri="{FF2B5EF4-FFF2-40B4-BE49-F238E27FC236}">
                <a16:creationId xmlns:a16="http://schemas.microsoft.com/office/drawing/2014/main" id="{50E14873-E315-0216-7AB8-1101E28C6D0D}"/>
              </a:ext>
            </a:extLst>
          </p:cNvPr>
          <p:cNvSpPr/>
          <p:nvPr/>
        </p:nvSpPr>
        <p:spPr>
          <a:xfrm>
            <a:off x="6149529" y="5085957"/>
            <a:ext cx="962193" cy="4602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Re-run ballistic model</a:t>
            </a:r>
          </a:p>
        </p:txBody>
      </p:sp>
      <p:cxnSp>
        <p:nvCxnSpPr>
          <p:cNvPr id="123" name="Connector: Elbow 122">
            <a:extLst>
              <a:ext uri="{FF2B5EF4-FFF2-40B4-BE49-F238E27FC236}">
                <a16:creationId xmlns:a16="http://schemas.microsoft.com/office/drawing/2014/main" id="{15525BC6-7D83-5BD7-FD6E-C0B2A6B30446}"/>
              </a:ext>
            </a:extLst>
          </p:cNvPr>
          <p:cNvCxnSpPr>
            <a:cxnSpLocks/>
            <a:stCxn id="51" idx="2"/>
            <a:endCxn id="121" idx="1"/>
          </p:cNvCxnSpPr>
          <p:nvPr/>
        </p:nvCxnSpPr>
        <p:spPr>
          <a:xfrm rot="16200000" flipH="1">
            <a:off x="4668474" y="3835036"/>
            <a:ext cx="154426" cy="280768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9" name="Rectangle: Rounded Corners 128">
            <a:extLst>
              <a:ext uri="{FF2B5EF4-FFF2-40B4-BE49-F238E27FC236}">
                <a16:creationId xmlns:a16="http://schemas.microsoft.com/office/drawing/2014/main" id="{93336B2F-E3B1-D247-215C-DFF29A109569}"/>
              </a:ext>
            </a:extLst>
          </p:cNvPr>
          <p:cNvSpPr/>
          <p:nvPr/>
        </p:nvSpPr>
        <p:spPr>
          <a:xfrm>
            <a:off x="2868463" y="5530824"/>
            <a:ext cx="962193" cy="338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Updated range result</a:t>
            </a:r>
          </a:p>
        </p:txBody>
      </p:sp>
      <p:cxnSp>
        <p:nvCxnSpPr>
          <p:cNvPr id="134" name="Connector: Elbow 133">
            <a:extLst>
              <a:ext uri="{FF2B5EF4-FFF2-40B4-BE49-F238E27FC236}">
                <a16:creationId xmlns:a16="http://schemas.microsoft.com/office/drawing/2014/main" id="{F85E6408-E7D2-3EB5-B172-9C44BAEE6134}"/>
              </a:ext>
            </a:extLst>
          </p:cNvPr>
          <p:cNvCxnSpPr>
            <a:stCxn id="121" idx="2"/>
            <a:endCxn id="129" idx="3"/>
          </p:cNvCxnSpPr>
          <p:nvPr/>
        </p:nvCxnSpPr>
        <p:spPr>
          <a:xfrm rot="5400000">
            <a:off x="5153665" y="4223212"/>
            <a:ext cx="153953" cy="27999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Diamond 135">
            <a:extLst>
              <a:ext uri="{FF2B5EF4-FFF2-40B4-BE49-F238E27FC236}">
                <a16:creationId xmlns:a16="http://schemas.microsoft.com/office/drawing/2014/main" id="{728DA348-0CE0-D379-15C4-7B00FBE29E47}"/>
              </a:ext>
            </a:extLst>
          </p:cNvPr>
          <p:cNvSpPr/>
          <p:nvPr/>
        </p:nvSpPr>
        <p:spPr>
          <a:xfrm>
            <a:off x="3158251" y="6173466"/>
            <a:ext cx="437582" cy="338701"/>
          </a:xfrm>
          <a:prstGeom prst="diamon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00">
              <a:solidFill>
                <a:srgbClr val="FFFFFF"/>
              </a:solidFill>
              <a:latin typeface="Arial"/>
            </a:endParaRPr>
          </a:p>
        </p:txBody>
      </p:sp>
      <p:cxnSp>
        <p:nvCxnSpPr>
          <p:cNvPr id="138" name="Connector: Elbow 137">
            <a:extLst>
              <a:ext uri="{FF2B5EF4-FFF2-40B4-BE49-F238E27FC236}">
                <a16:creationId xmlns:a16="http://schemas.microsoft.com/office/drawing/2014/main" id="{CFB46BA1-DF8D-521D-EE0A-88C7EEDE3B07}"/>
              </a:ext>
            </a:extLst>
          </p:cNvPr>
          <p:cNvCxnSpPr>
            <a:cxnSpLocks/>
            <a:stCxn id="129" idx="2"/>
            <a:endCxn id="136" idx="0"/>
          </p:cNvCxnSpPr>
          <p:nvPr/>
        </p:nvCxnSpPr>
        <p:spPr>
          <a:xfrm rot="16200000" flipH="1">
            <a:off x="3211331" y="6007753"/>
            <a:ext cx="303941" cy="274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42" name="Rectangle: Rounded Corners 141">
            <a:extLst>
              <a:ext uri="{FF2B5EF4-FFF2-40B4-BE49-F238E27FC236}">
                <a16:creationId xmlns:a16="http://schemas.microsoft.com/office/drawing/2014/main" id="{C6FFAE04-F73B-C22A-9119-9052753E9E86}"/>
              </a:ext>
            </a:extLst>
          </p:cNvPr>
          <p:cNvSpPr/>
          <p:nvPr/>
        </p:nvSpPr>
        <p:spPr>
          <a:xfrm>
            <a:off x="8315494" y="5558187"/>
            <a:ext cx="962193" cy="5795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Update TDP in PLM and </a:t>
            </a:r>
            <a:r>
              <a:rPr lang="en-US" sz="1000" dirty="0" err="1">
                <a:solidFill>
                  <a:srgbClr val="FFFFFF"/>
                </a:solidFill>
                <a:latin typeface="Arial"/>
              </a:rPr>
              <a:t>rebaseline</a:t>
            </a:r>
            <a:endParaRPr lang="en-US" sz="1000" dirty="0">
              <a:solidFill>
                <a:srgbClr val="FFFFFF"/>
              </a:solidFill>
              <a:latin typeface="Arial"/>
            </a:endParaRPr>
          </a:p>
        </p:txBody>
      </p:sp>
      <p:cxnSp>
        <p:nvCxnSpPr>
          <p:cNvPr id="144" name="Connector: Elbow 143">
            <a:extLst>
              <a:ext uri="{FF2B5EF4-FFF2-40B4-BE49-F238E27FC236}">
                <a16:creationId xmlns:a16="http://schemas.microsoft.com/office/drawing/2014/main" id="{5CD25F8A-5637-5613-128C-0D77CF31E639}"/>
              </a:ext>
            </a:extLst>
          </p:cNvPr>
          <p:cNvCxnSpPr>
            <a:cxnSpLocks/>
            <a:stCxn id="136" idx="3"/>
            <a:endCxn id="142" idx="1"/>
          </p:cNvCxnSpPr>
          <p:nvPr/>
        </p:nvCxnSpPr>
        <p:spPr>
          <a:xfrm flipV="1">
            <a:off x="3595833" y="5847956"/>
            <a:ext cx="4719660" cy="49486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Rectangle: Rounded Corners 144">
            <a:extLst>
              <a:ext uri="{FF2B5EF4-FFF2-40B4-BE49-F238E27FC236}">
                <a16:creationId xmlns:a16="http://schemas.microsoft.com/office/drawing/2014/main" id="{AD2E88F4-022A-6943-E627-C211A4FA7E39}"/>
              </a:ext>
            </a:extLst>
          </p:cNvPr>
          <p:cNvSpPr/>
          <p:nvPr/>
        </p:nvSpPr>
        <p:spPr>
          <a:xfrm>
            <a:off x="9426288" y="5957221"/>
            <a:ext cx="962193" cy="5795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srgbClr val="FFFFFF"/>
                </a:solidFill>
                <a:latin typeface="Arial"/>
              </a:rPr>
              <a:t>Update Manufacturing process</a:t>
            </a:r>
          </a:p>
        </p:txBody>
      </p:sp>
      <p:cxnSp>
        <p:nvCxnSpPr>
          <p:cNvPr id="156" name="Connector: Elbow 155">
            <a:extLst>
              <a:ext uri="{FF2B5EF4-FFF2-40B4-BE49-F238E27FC236}">
                <a16:creationId xmlns:a16="http://schemas.microsoft.com/office/drawing/2014/main" id="{009EFBC2-3506-ED3B-7DA4-454703FD0E8D}"/>
              </a:ext>
            </a:extLst>
          </p:cNvPr>
          <p:cNvCxnSpPr>
            <a:stCxn id="136" idx="3"/>
            <a:endCxn id="145" idx="1"/>
          </p:cNvCxnSpPr>
          <p:nvPr/>
        </p:nvCxnSpPr>
        <p:spPr>
          <a:xfrm flipV="1">
            <a:off x="3595833" y="6246990"/>
            <a:ext cx="5830454" cy="958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Connector: Elbow 158">
            <a:extLst>
              <a:ext uri="{FF2B5EF4-FFF2-40B4-BE49-F238E27FC236}">
                <a16:creationId xmlns:a16="http://schemas.microsoft.com/office/drawing/2014/main" id="{A2E513D3-4B16-A7E2-67B0-38409B126A75}"/>
              </a:ext>
            </a:extLst>
          </p:cNvPr>
          <p:cNvCxnSpPr>
            <a:stCxn id="63" idx="3"/>
            <a:endCxn id="49" idx="0"/>
          </p:cNvCxnSpPr>
          <p:nvPr/>
        </p:nvCxnSpPr>
        <p:spPr>
          <a:xfrm>
            <a:off x="3828184" y="2764075"/>
            <a:ext cx="1703010" cy="1685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642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Additional DE Use Cases</a:t>
            </a:r>
          </a:p>
        </p:txBody>
      </p:sp>
      <p:sp>
        <p:nvSpPr>
          <p:cNvPr id="4" name="Content Placeholder 3"/>
          <p:cNvSpPr>
            <a:spLocks noGrp="1"/>
          </p:cNvSpPr>
          <p:nvPr>
            <p:ph idx="1"/>
          </p:nvPr>
        </p:nvSpPr>
        <p:spPr>
          <a:xfrm>
            <a:off x="1935480" y="1600198"/>
            <a:ext cx="5869679" cy="4572000"/>
          </a:xfrm>
        </p:spPr>
        <p:txBody>
          <a:bodyPr/>
          <a:lstStyle/>
          <a:p>
            <a:pPr marL="0" indent="0">
              <a:lnSpc>
                <a:spcPct val="150000"/>
              </a:lnSpc>
              <a:spcBef>
                <a:spcPts val="0"/>
              </a:spcBef>
              <a:buNone/>
            </a:pPr>
            <a:r>
              <a:rPr lang="en-US" sz="1400" u="sng" dirty="0"/>
              <a:t>DE Use Cases (Some not all)</a:t>
            </a:r>
          </a:p>
          <a:p>
            <a:pPr>
              <a:lnSpc>
                <a:spcPct val="150000"/>
              </a:lnSpc>
              <a:spcBef>
                <a:spcPts val="0"/>
              </a:spcBef>
            </a:pPr>
            <a:r>
              <a:rPr lang="en-US" sz="1400" dirty="0"/>
              <a:t>Conduct Armaments trade study: Concept exploration and down select</a:t>
            </a:r>
          </a:p>
          <a:p>
            <a:pPr>
              <a:lnSpc>
                <a:spcPct val="150000"/>
              </a:lnSpc>
              <a:spcBef>
                <a:spcPts val="0"/>
              </a:spcBef>
            </a:pPr>
            <a:r>
              <a:rPr lang="en-US" sz="1400" dirty="0"/>
              <a:t>Analyze proposed changes (design, process, material, supplier, </a:t>
            </a:r>
            <a:r>
              <a:rPr lang="en-US" sz="1400" dirty="0" err="1"/>
              <a:t>etc</a:t>
            </a:r>
            <a:r>
              <a:rPr lang="en-US" sz="1400" dirty="0"/>
              <a:t>).</a:t>
            </a:r>
          </a:p>
          <a:p>
            <a:pPr>
              <a:lnSpc>
                <a:spcPct val="150000"/>
              </a:lnSpc>
              <a:spcBef>
                <a:spcPts val="0"/>
              </a:spcBef>
            </a:pPr>
            <a:r>
              <a:rPr lang="en-US" sz="1400" dirty="0"/>
              <a:t>Automation/AI studies (safety, efficiency and effectiveness improvements)</a:t>
            </a:r>
          </a:p>
          <a:p>
            <a:pPr>
              <a:lnSpc>
                <a:spcPct val="150000"/>
              </a:lnSpc>
              <a:spcBef>
                <a:spcPts val="0"/>
              </a:spcBef>
            </a:pPr>
            <a:r>
              <a:rPr lang="en-US" sz="1400" dirty="0"/>
              <a:t>Process request for waiver or deviation</a:t>
            </a:r>
          </a:p>
          <a:p>
            <a:pPr>
              <a:lnSpc>
                <a:spcPct val="150000"/>
              </a:lnSpc>
              <a:spcBef>
                <a:spcPts val="0"/>
              </a:spcBef>
            </a:pPr>
            <a:r>
              <a:rPr lang="en-US" sz="1400" dirty="0"/>
              <a:t>Rapidly conduct root cause analysis of failed/malfunctioned item</a:t>
            </a:r>
          </a:p>
          <a:p>
            <a:pPr>
              <a:lnSpc>
                <a:spcPct val="150000"/>
              </a:lnSpc>
              <a:spcBef>
                <a:spcPts val="0"/>
              </a:spcBef>
            </a:pPr>
            <a:r>
              <a:rPr lang="en-US" sz="1400" dirty="0"/>
              <a:t>Accurately identify bottle necks and single points of failure</a:t>
            </a:r>
          </a:p>
          <a:p>
            <a:pPr>
              <a:lnSpc>
                <a:spcPct val="150000"/>
              </a:lnSpc>
              <a:spcBef>
                <a:spcPts val="0"/>
              </a:spcBef>
            </a:pPr>
            <a:r>
              <a:rPr lang="en-US" sz="1400" dirty="0"/>
              <a:t>Conduct Supply chain scenarios analyses (</a:t>
            </a:r>
            <a:r>
              <a:rPr lang="en-US" sz="1400" dirty="0" err="1"/>
              <a:t>e.g</a:t>
            </a:r>
            <a:r>
              <a:rPr lang="en-US" sz="1400" dirty="0"/>
              <a:t> increased demand)</a:t>
            </a:r>
          </a:p>
          <a:p>
            <a:pPr>
              <a:lnSpc>
                <a:spcPct val="150000"/>
              </a:lnSpc>
              <a:spcBef>
                <a:spcPts val="0"/>
              </a:spcBef>
            </a:pPr>
            <a:r>
              <a:rPr lang="en-US" sz="1400" dirty="0"/>
              <a:t>Implement CBM+ (for the system and/or equipment that builds it)</a:t>
            </a:r>
          </a:p>
          <a:p>
            <a:pPr>
              <a:lnSpc>
                <a:spcPct val="150000"/>
              </a:lnSpc>
              <a:spcBef>
                <a:spcPts val="0"/>
              </a:spcBef>
            </a:pPr>
            <a:r>
              <a:rPr lang="en-US" sz="1400" dirty="0"/>
              <a:t>Accurately simulate integrated armaments technology functions and behavior</a:t>
            </a:r>
          </a:p>
          <a:p>
            <a:pPr>
              <a:lnSpc>
                <a:spcPct val="150000"/>
              </a:lnSpc>
              <a:spcBef>
                <a:spcPts val="0"/>
              </a:spcBef>
            </a:pPr>
            <a:endParaRPr lang="en-US" sz="1400" dirty="0"/>
          </a:p>
        </p:txBody>
      </p:sp>
    </p:spTree>
    <p:extLst>
      <p:ext uri="{BB962C8B-B14F-4D97-AF65-F5344CB8AC3E}">
        <p14:creationId xmlns:p14="http://schemas.microsoft.com/office/powerpoint/2010/main" val="397669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BDC1-7A36-8D1A-66A4-EF27F8368D8B}"/>
              </a:ext>
            </a:extLst>
          </p:cNvPr>
          <p:cNvSpPr>
            <a:spLocks noGrp="1"/>
          </p:cNvSpPr>
          <p:nvPr>
            <p:ph type="title"/>
          </p:nvPr>
        </p:nvSpPr>
        <p:spPr/>
        <p:txBody>
          <a:bodyPr/>
          <a:lstStyle/>
          <a:p>
            <a:r>
              <a:rPr lang="en-US" dirty="0"/>
              <a:t>Division Goals for 2024</a:t>
            </a:r>
          </a:p>
        </p:txBody>
      </p:sp>
      <p:sp>
        <p:nvSpPr>
          <p:cNvPr id="3" name="Content Placeholder 2">
            <a:extLst>
              <a:ext uri="{FF2B5EF4-FFF2-40B4-BE49-F238E27FC236}">
                <a16:creationId xmlns:a16="http://schemas.microsoft.com/office/drawing/2014/main" id="{926D0148-D077-852D-63FD-4FCE38961BA5}"/>
              </a:ext>
            </a:extLst>
          </p:cNvPr>
          <p:cNvSpPr>
            <a:spLocks noGrp="1"/>
          </p:cNvSpPr>
          <p:nvPr>
            <p:ph idx="1"/>
          </p:nvPr>
        </p:nvSpPr>
        <p:spPr/>
        <p:txBody>
          <a:bodyPr>
            <a:normAutofit/>
          </a:bodyPr>
          <a:lstStyle/>
          <a:p>
            <a:r>
              <a:rPr lang="en-US" sz="2200" b="0" i="1" dirty="0"/>
              <a:t>Lead in digital transformation in systems engineering as practiced by our Industry and Government partners</a:t>
            </a:r>
          </a:p>
          <a:p>
            <a:r>
              <a:rPr lang="en-US" sz="2200" b="0" i="1" dirty="0"/>
              <a:t>Increase Division membership at all levels, and focus on Industry member employees </a:t>
            </a:r>
          </a:p>
          <a:p>
            <a:r>
              <a:rPr lang="en-US" sz="2200" b="0" i="1" dirty="0"/>
              <a:t>Partner with more government Services, and Agencies in systems engineering</a:t>
            </a:r>
          </a:p>
          <a:p>
            <a:r>
              <a:rPr lang="en-US" sz="2200" b="0" i="1" dirty="0"/>
              <a:t>Strengthen Committee membership and participation; Support Committee Chairs and Co-Chairs in visibility for their committee activities and collaboration across the Division</a:t>
            </a:r>
          </a:p>
          <a:p>
            <a:r>
              <a:rPr lang="en-US" sz="2200" b="0" i="1" dirty="0"/>
              <a:t>Build on the successful 2023 SE&amp;ME Conference </a:t>
            </a:r>
          </a:p>
          <a:p>
            <a:r>
              <a:rPr lang="en-US" sz="2200" b="0" i="1" dirty="0"/>
              <a:t>Build strong relationships with other SE related professional organizations/societies (e.g.: INCOSE, SERC, SISO, OMG, USAF/UAS DMM IAC etc.)</a:t>
            </a:r>
          </a:p>
          <a:p>
            <a:r>
              <a:rPr lang="en-US" sz="2200" b="0" i="1" dirty="0"/>
              <a:t>Work cooperatively and partner with other NDIA Divisions</a:t>
            </a:r>
          </a:p>
          <a:p>
            <a:endParaRPr lang="en-US" dirty="0"/>
          </a:p>
        </p:txBody>
      </p:sp>
      <p:sp>
        <p:nvSpPr>
          <p:cNvPr id="5" name="Slide Number Placeholder 4">
            <a:extLst>
              <a:ext uri="{FF2B5EF4-FFF2-40B4-BE49-F238E27FC236}">
                <a16:creationId xmlns:a16="http://schemas.microsoft.com/office/drawing/2014/main" id="{3C50B8CF-19B2-481C-66BC-5521AEBB53FF}"/>
              </a:ext>
            </a:extLst>
          </p:cNvPr>
          <p:cNvSpPr>
            <a:spLocks noGrp="1"/>
          </p:cNvSpPr>
          <p:nvPr>
            <p:ph type="sldNum" sz="quarter" idx="12"/>
          </p:nvPr>
        </p:nvSpPr>
        <p:spPr/>
        <p:txBody>
          <a:bodyPr/>
          <a:lstStyle/>
          <a:p>
            <a:fld id="{CD64BFC3-983F-4B0A-9A55-84A85105ADC0}" type="slidenum">
              <a:rPr lang="en-US" smtClean="0"/>
              <a:pPr/>
              <a:t>3</a:t>
            </a:fld>
            <a:endParaRPr lang="en-US"/>
          </a:p>
        </p:txBody>
      </p:sp>
    </p:spTree>
    <p:extLst>
      <p:ext uri="{BB962C8B-B14F-4D97-AF65-F5344CB8AC3E}">
        <p14:creationId xmlns:p14="http://schemas.microsoft.com/office/powerpoint/2010/main" val="138611191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F6C6-F6BA-BFF7-8F6F-70B1B402269D}"/>
              </a:ext>
            </a:extLst>
          </p:cNvPr>
          <p:cNvSpPr>
            <a:spLocks noGrp="1"/>
          </p:cNvSpPr>
          <p:nvPr>
            <p:ph type="title"/>
          </p:nvPr>
        </p:nvSpPr>
        <p:spPr/>
        <p:txBody>
          <a:bodyPr/>
          <a:lstStyle/>
          <a:p>
            <a:pPr algn="ctr"/>
            <a:r>
              <a:rPr lang="en-US" dirty="0"/>
              <a:t>DE Use Cases Modeling</a:t>
            </a:r>
            <a:br>
              <a:rPr lang="en-US" dirty="0"/>
            </a:br>
            <a:r>
              <a:rPr lang="en-US" dirty="0"/>
              <a:t>Request for Waiver Example</a:t>
            </a:r>
          </a:p>
        </p:txBody>
      </p:sp>
      <p:pic>
        <p:nvPicPr>
          <p:cNvPr id="6" name="Picture 5">
            <a:extLst>
              <a:ext uri="{FF2B5EF4-FFF2-40B4-BE49-F238E27FC236}">
                <a16:creationId xmlns:a16="http://schemas.microsoft.com/office/drawing/2014/main" id="{4FBFFB50-5346-179E-D3CD-175C91FEE07F}"/>
              </a:ext>
            </a:extLst>
          </p:cNvPr>
          <p:cNvPicPr>
            <a:picLocks noChangeAspect="1"/>
          </p:cNvPicPr>
          <p:nvPr/>
        </p:nvPicPr>
        <p:blipFill rotWithShape="1">
          <a:blip r:embed="rId2"/>
          <a:srcRect l="25328" t="18390" r="13176" b="9003"/>
          <a:stretch/>
        </p:blipFill>
        <p:spPr>
          <a:xfrm>
            <a:off x="1935481" y="1233267"/>
            <a:ext cx="8179949" cy="5432453"/>
          </a:xfrm>
          <a:prstGeom prst="rect">
            <a:avLst/>
          </a:prstGeom>
        </p:spPr>
      </p:pic>
      <p:sp>
        <p:nvSpPr>
          <p:cNvPr id="8" name="Rectangle: Rounded Corners 7">
            <a:extLst>
              <a:ext uri="{FF2B5EF4-FFF2-40B4-BE49-F238E27FC236}">
                <a16:creationId xmlns:a16="http://schemas.microsoft.com/office/drawing/2014/main" id="{746BDB57-1602-ECF9-3C6C-F4E892D85E00}"/>
              </a:ext>
            </a:extLst>
          </p:cNvPr>
          <p:cNvSpPr/>
          <p:nvPr/>
        </p:nvSpPr>
        <p:spPr>
          <a:xfrm>
            <a:off x="7112952" y="1329094"/>
            <a:ext cx="3431135" cy="1919204"/>
          </a:xfrm>
          <a:prstGeom prst="roundRect">
            <a:avLst/>
          </a:prstGeom>
          <a:solidFill>
            <a:srgbClr val="FF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r>
              <a:rPr lang="en-US" sz="1000" dirty="0">
                <a:solidFill>
                  <a:srgbClr val="000000"/>
                </a:solidFill>
                <a:latin typeface="Arial"/>
              </a:rPr>
              <a:t>The DE Platform shall have the following </a:t>
            </a:r>
            <a:r>
              <a:rPr lang="en-US" sz="1000" b="1" u="sng" dirty="0">
                <a:solidFill>
                  <a:srgbClr val="000000"/>
                </a:solidFill>
                <a:latin typeface="Arial"/>
              </a:rPr>
              <a:t>interfaces</a:t>
            </a:r>
            <a:r>
              <a:rPr lang="en-US" sz="1000" dirty="0">
                <a:solidFill>
                  <a:srgbClr val="000000"/>
                </a:solidFill>
                <a:latin typeface="Arial"/>
              </a:rPr>
              <a:t>:</a:t>
            </a:r>
          </a:p>
          <a:p>
            <a:pPr marL="228600" indent="-228600" fontAlgn="base">
              <a:spcBef>
                <a:spcPct val="0"/>
              </a:spcBef>
              <a:spcAft>
                <a:spcPct val="0"/>
              </a:spcAft>
              <a:buFontTx/>
              <a:buAutoNum type="arabicPeriod"/>
            </a:pPr>
            <a:r>
              <a:rPr lang="en-US" sz="1000" dirty="0">
                <a:solidFill>
                  <a:srgbClr val="000000"/>
                </a:solidFill>
                <a:latin typeface="Arial"/>
              </a:rPr>
              <a:t>Receive input from specified manufacturing tools</a:t>
            </a:r>
          </a:p>
          <a:p>
            <a:pPr marL="228600" indent="-228600" fontAlgn="base">
              <a:spcBef>
                <a:spcPct val="0"/>
              </a:spcBef>
              <a:spcAft>
                <a:spcPct val="0"/>
              </a:spcAft>
              <a:buFontTx/>
              <a:buAutoNum type="arabicPeriod"/>
            </a:pPr>
            <a:r>
              <a:rPr lang="en-US" sz="1000" dirty="0">
                <a:solidFill>
                  <a:srgbClr val="000000"/>
                </a:solidFill>
                <a:latin typeface="Arial"/>
              </a:rPr>
              <a:t>Receive parametric details from CAD tool(s)</a:t>
            </a:r>
          </a:p>
          <a:p>
            <a:pPr marL="228600" indent="-228600" fontAlgn="base">
              <a:spcBef>
                <a:spcPct val="0"/>
              </a:spcBef>
              <a:spcAft>
                <a:spcPct val="0"/>
              </a:spcAft>
              <a:buFontTx/>
              <a:buAutoNum type="arabicPeriod"/>
            </a:pPr>
            <a:r>
              <a:rPr lang="en-US" sz="1000" dirty="0">
                <a:solidFill>
                  <a:srgbClr val="000000"/>
                </a:solidFill>
                <a:latin typeface="Arial"/>
              </a:rPr>
              <a:t>Receive system functions, allocations and linkages from Architecture tool(s)</a:t>
            </a:r>
          </a:p>
          <a:p>
            <a:pPr marL="228600" indent="-228600" fontAlgn="base">
              <a:spcBef>
                <a:spcPct val="0"/>
              </a:spcBef>
              <a:spcAft>
                <a:spcPct val="0"/>
              </a:spcAft>
              <a:buFontTx/>
              <a:buAutoNum type="arabicPeriod"/>
            </a:pPr>
            <a:r>
              <a:rPr lang="en-US" sz="1000" dirty="0">
                <a:solidFill>
                  <a:srgbClr val="000000"/>
                </a:solidFill>
                <a:latin typeface="Arial"/>
              </a:rPr>
              <a:t>Receive Analysis results from M&amp;S tool(s)</a:t>
            </a:r>
          </a:p>
          <a:p>
            <a:pPr marL="228600" indent="-228600" fontAlgn="base">
              <a:spcBef>
                <a:spcPct val="0"/>
              </a:spcBef>
              <a:spcAft>
                <a:spcPct val="0"/>
              </a:spcAft>
              <a:buFontTx/>
              <a:buAutoNum type="arabicPeriod"/>
            </a:pPr>
            <a:r>
              <a:rPr lang="en-US" sz="1000" dirty="0">
                <a:solidFill>
                  <a:srgbClr val="000000"/>
                </a:solidFill>
                <a:latin typeface="Arial"/>
              </a:rPr>
              <a:t>Receive requirements from Requirement tool(s)</a:t>
            </a:r>
          </a:p>
          <a:p>
            <a:pPr marL="228600" indent="-228600" fontAlgn="base">
              <a:spcBef>
                <a:spcPct val="0"/>
              </a:spcBef>
              <a:spcAft>
                <a:spcPct val="0"/>
              </a:spcAft>
              <a:buFontTx/>
              <a:buAutoNum type="arabicPeriod"/>
            </a:pPr>
            <a:r>
              <a:rPr lang="en-US" sz="1000" dirty="0">
                <a:solidFill>
                  <a:srgbClr val="000000"/>
                </a:solidFill>
                <a:latin typeface="Arial"/>
              </a:rPr>
              <a:t>Push changes to CAD tool(s)</a:t>
            </a:r>
          </a:p>
          <a:p>
            <a:pPr marL="228600" indent="-228600" fontAlgn="base">
              <a:spcBef>
                <a:spcPct val="0"/>
              </a:spcBef>
              <a:spcAft>
                <a:spcPct val="0"/>
              </a:spcAft>
              <a:buFontTx/>
              <a:buAutoNum type="arabicPeriod"/>
            </a:pPr>
            <a:r>
              <a:rPr lang="en-US" sz="1000" dirty="0">
                <a:solidFill>
                  <a:srgbClr val="000000"/>
                </a:solidFill>
                <a:latin typeface="Arial"/>
              </a:rPr>
              <a:t>Push changes to Architecture tool(s)</a:t>
            </a:r>
          </a:p>
          <a:p>
            <a:pPr marL="228600" indent="-228600" fontAlgn="base">
              <a:spcBef>
                <a:spcPct val="0"/>
              </a:spcBef>
              <a:spcAft>
                <a:spcPct val="0"/>
              </a:spcAft>
              <a:buFontTx/>
              <a:buAutoNum type="arabicPeriod"/>
            </a:pPr>
            <a:r>
              <a:rPr lang="en-US" sz="1000" dirty="0">
                <a:solidFill>
                  <a:srgbClr val="000000"/>
                </a:solidFill>
                <a:latin typeface="Arial"/>
              </a:rPr>
              <a:t>Push changes to Requirements</a:t>
            </a:r>
          </a:p>
          <a:p>
            <a:pPr marL="228600" indent="-228600" fontAlgn="base">
              <a:spcBef>
                <a:spcPct val="0"/>
              </a:spcBef>
              <a:spcAft>
                <a:spcPct val="0"/>
              </a:spcAft>
              <a:buFontTx/>
              <a:buAutoNum type="arabicPeriod"/>
            </a:pPr>
            <a:endParaRPr lang="en-US" sz="1000" dirty="0">
              <a:solidFill>
                <a:srgbClr val="000000"/>
              </a:solidFill>
              <a:latin typeface="Arial"/>
            </a:endParaRPr>
          </a:p>
        </p:txBody>
      </p:sp>
      <p:sp>
        <p:nvSpPr>
          <p:cNvPr id="9" name="Rectangle: Rounded Corners 8">
            <a:extLst>
              <a:ext uri="{FF2B5EF4-FFF2-40B4-BE49-F238E27FC236}">
                <a16:creationId xmlns:a16="http://schemas.microsoft.com/office/drawing/2014/main" id="{E975BC00-333C-8A10-16F8-13952028B334}"/>
              </a:ext>
            </a:extLst>
          </p:cNvPr>
          <p:cNvSpPr/>
          <p:nvPr/>
        </p:nvSpPr>
        <p:spPr>
          <a:xfrm>
            <a:off x="1647916" y="4418177"/>
            <a:ext cx="3798605" cy="2247543"/>
          </a:xfrm>
          <a:prstGeom prst="roundRect">
            <a:avLst/>
          </a:prstGeom>
          <a:solidFill>
            <a:srgbClr val="FF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r>
              <a:rPr lang="en-US" sz="1000" dirty="0">
                <a:solidFill>
                  <a:srgbClr val="000000"/>
                </a:solidFill>
                <a:latin typeface="Arial"/>
              </a:rPr>
              <a:t>The DE Platform shall perform the following </a:t>
            </a:r>
            <a:r>
              <a:rPr lang="en-US" sz="1000" b="1" u="sng" dirty="0">
                <a:solidFill>
                  <a:srgbClr val="000000"/>
                </a:solidFill>
                <a:latin typeface="Arial"/>
              </a:rPr>
              <a:t>functions</a:t>
            </a:r>
            <a:r>
              <a:rPr lang="en-US" sz="1000" dirty="0">
                <a:solidFill>
                  <a:srgbClr val="000000"/>
                </a:solidFill>
                <a:latin typeface="Arial"/>
              </a:rPr>
              <a:t>:</a:t>
            </a:r>
          </a:p>
          <a:p>
            <a:pPr marL="228600" indent="-228600" fontAlgn="base">
              <a:spcBef>
                <a:spcPct val="0"/>
              </a:spcBef>
              <a:spcAft>
                <a:spcPct val="0"/>
              </a:spcAft>
              <a:buFontTx/>
              <a:buAutoNum type="arabicPeriod"/>
            </a:pPr>
            <a:r>
              <a:rPr lang="en-US" sz="1000" dirty="0">
                <a:solidFill>
                  <a:srgbClr val="000000"/>
                </a:solidFill>
                <a:latin typeface="Arial"/>
              </a:rPr>
              <a:t>Compare measured and required parameter values </a:t>
            </a:r>
          </a:p>
          <a:p>
            <a:pPr marL="228600" indent="-228600" fontAlgn="base">
              <a:spcBef>
                <a:spcPct val="0"/>
              </a:spcBef>
              <a:spcAft>
                <a:spcPct val="0"/>
              </a:spcAft>
              <a:buFontTx/>
              <a:buAutoNum type="arabicPeriod"/>
            </a:pPr>
            <a:r>
              <a:rPr lang="en-US" sz="1000" dirty="0">
                <a:solidFill>
                  <a:srgbClr val="000000"/>
                </a:solidFill>
                <a:latin typeface="Arial"/>
              </a:rPr>
              <a:t>Identify analyses associated with impacted parameters</a:t>
            </a:r>
          </a:p>
          <a:p>
            <a:pPr marL="228600" indent="-228600" fontAlgn="base">
              <a:spcBef>
                <a:spcPct val="0"/>
              </a:spcBef>
              <a:spcAft>
                <a:spcPct val="0"/>
              </a:spcAft>
              <a:buFontTx/>
              <a:buAutoNum type="arabicPeriod"/>
            </a:pPr>
            <a:r>
              <a:rPr lang="en-US" sz="1000" dirty="0">
                <a:solidFill>
                  <a:srgbClr val="000000"/>
                </a:solidFill>
                <a:latin typeface="Arial"/>
              </a:rPr>
              <a:t>Obtain and provide appropriate system information from authoritative sources to conduct applicable analyses</a:t>
            </a:r>
          </a:p>
          <a:p>
            <a:pPr marL="228600" indent="-228600" fontAlgn="base">
              <a:spcBef>
                <a:spcPct val="0"/>
              </a:spcBef>
              <a:spcAft>
                <a:spcPct val="0"/>
              </a:spcAft>
              <a:buFontTx/>
              <a:buAutoNum type="arabicPeriod"/>
            </a:pPr>
            <a:r>
              <a:rPr lang="en-US" sz="1000" dirty="0">
                <a:solidFill>
                  <a:srgbClr val="000000"/>
                </a:solidFill>
                <a:latin typeface="Arial"/>
              </a:rPr>
              <a:t>Receive results of analyses and recommend disposition based upon impact to requirements</a:t>
            </a:r>
          </a:p>
          <a:p>
            <a:pPr marL="228600" indent="-228600" fontAlgn="base">
              <a:spcBef>
                <a:spcPct val="0"/>
              </a:spcBef>
              <a:spcAft>
                <a:spcPct val="0"/>
              </a:spcAft>
              <a:buFontTx/>
              <a:buAutoNum type="arabicPeriod"/>
            </a:pPr>
            <a:r>
              <a:rPr lang="en-US" sz="1000" dirty="0">
                <a:solidFill>
                  <a:srgbClr val="000000"/>
                </a:solidFill>
                <a:latin typeface="Arial"/>
              </a:rPr>
              <a:t>Accept the decision of the decision maker.</a:t>
            </a:r>
          </a:p>
          <a:p>
            <a:pPr marL="228600" indent="-228600" fontAlgn="base">
              <a:spcBef>
                <a:spcPct val="0"/>
              </a:spcBef>
              <a:spcAft>
                <a:spcPct val="0"/>
              </a:spcAft>
              <a:buFontTx/>
              <a:buAutoNum type="arabicPeriod"/>
            </a:pPr>
            <a:r>
              <a:rPr lang="en-US" sz="1000" dirty="0">
                <a:solidFill>
                  <a:srgbClr val="000000"/>
                </a:solidFill>
                <a:latin typeface="Arial"/>
              </a:rPr>
              <a:t>Store decisions made </a:t>
            </a:r>
          </a:p>
          <a:p>
            <a:pPr marL="228600" indent="-228600" fontAlgn="base">
              <a:spcBef>
                <a:spcPct val="0"/>
              </a:spcBef>
              <a:spcAft>
                <a:spcPct val="0"/>
              </a:spcAft>
              <a:buFontTx/>
              <a:buAutoNum type="arabicPeriod"/>
            </a:pPr>
            <a:r>
              <a:rPr lang="en-US" sz="1000" dirty="0">
                <a:solidFill>
                  <a:srgbClr val="000000"/>
                </a:solidFill>
                <a:latin typeface="Arial"/>
              </a:rPr>
              <a:t>Provide changes back to authoritative sources as a result of decisions</a:t>
            </a:r>
          </a:p>
          <a:p>
            <a:pPr marL="228600" indent="-228600" fontAlgn="base">
              <a:spcBef>
                <a:spcPct val="0"/>
              </a:spcBef>
              <a:spcAft>
                <a:spcPct val="0"/>
              </a:spcAft>
              <a:buFontTx/>
              <a:buAutoNum type="arabicPeriod"/>
            </a:pPr>
            <a:r>
              <a:rPr lang="en-US" sz="1000" dirty="0">
                <a:solidFill>
                  <a:srgbClr val="000000"/>
                </a:solidFill>
                <a:latin typeface="Arial"/>
              </a:rPr>
              <a:t>Retain history of all above functions and information exchanges.</a:t>
            </a:r>
          </a:p>
        </p:txBody>
      </p:sp>
      <p:sp>
        <p:nvSpPr>
          <p:cNvPr id="3" name="Rectangle: Rounded Corners 2">
            <a:extLst>
              <a:ext uri="{FF2B5EF4-FFF2-40B4-BE49-F238E27FC236}">
                <a16:creationId xmlns:a16="http://schemas.microsoft.com/office/drawing/2014/main" id="{8431D3B4-15F1-6B31-1AE1-C342A6916A2A}"/>
              </a:ext>
            </a:extLst>
          </p:cNvPr>
          <p:cNvSpPr/>
          <p:nvPr/>
        </p:nvSpPr>
        <p:spPr>
          <a:xfrm>
            <a:off x="7014163" y="5410814"/>
            <a:ext cx="3431135" cy="1285115"/>
          </a:xfrm>
          <a:prstGeom prst="roundRect">
            <a:avLst/>
          </a:prstGeom>
          <a:solidFill>
            <a:srgbClr val="FF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r>
              <a:rPr lang="en-US" sz="1000" dirty="0">
                <a:solidFill>
                  <a:srgbClr val="000000"/>
                </a:solidFill>
                <a:latin typeface="Arial"/>
              </a:rPr>
              <a:t>The DE Platform shall have expose following </a:t>
            </a:r>
            <a:r>
              <a:rPr lang="en-US" sz="1000" b="1" u="sng" dirty="0">
                <a:solidFill>
                  <a:srgbClr val="000000"/>
                </a:solidFill>
                <a:latin typeface="Arial"/>
              </a:rPr>
              <a:t>data elements</a:t>
            </a:r>
            <a:r>
              <a:rPr lang="en-US" sz="1000" dirty="0">
                <a:solidFill>
                  <a:srgbClr val="000000"/>
                </a:solidFill>
                <a:latin typeface="Arial"/>
              </a:rPr>
              <a:t>:</a:t>
            </a:r>
          </a:p>
          <a:p>
            <a:pPr marL="228600" indent="-228600" fontAlgn="base">
              <a:spcBef>
                <a:spcPct val="0"/>
              </a:spcBef>
              <a:spcAft>
                <a:spcPct val="0"/>
              </a:spcAft>
              <a:buFontTx/>
              <a:buAutoNum type="arabicPeriod"/>
            </a:pPr>
            <a:r>
              <a:rPr lang="en-US" sz="1000" dirty="0">
                <a:solidFill>
                  <a:srgbClr val="000000"/>
                </a:solidFill>
                <a:latin typeface="Arial"/>
              </a:rPr>
              <a:t>Mechanical design parameters and tolerances</a:t>
            </a:r>
          </a:p>
          <a:p>
            <a:pPr marL="228600" indent="-228600" fontAlgn="base">
              <a:spcBef>
                <a:spcPct val="0"/>
              </a:spcBef>
              <a:spcAft>
                <a:spcPct val="0"/>
              </a:spcAft>
              <a:buFontTx/>
              <a:buAutoNum type="arabicPeriod"/>
            </a:pPr>
            <a:r>
              <a:rPr lang="en-US" sz="1000" dirty="0">
                <a:solidFill>
                  <a:srgbClr val="000000"/>
                </a:solidFill>
                <a:latin typeface="Arial"/>
              </a:rPr>
              <a:t>System requirements with applicable parameters</a:t>
            </a:r>
          </a:p>
          <a:p>
            <a:pPr marL="228600" indent="-228600" fontAlgn="base">
              <a:spcBef>
                <a:spcPct val="0"/>
              </a:spcBef>
              <a:spcAft>
                <a:spcPct val="0"/>
              </a:spcAft>
              <a:buFontTx/>
              <a:buAutoNum type="arabicPeriod"/>
            </a:pPr>
            <a:r>
              <a:rPr lang="en-US" sz="1000" dirty="0">
                <a:solidFill>
                  <a:srgbClr val="000000"/>
                </a:solidFill>
                <a:latin typeface="Arial"/>
              </a:rPr>
              <a:t>System functions with applicable parameters</a:t>
            </a:r>
          </a:p>
          <a:p>
            <a:pPr marL="228600" indent="-228600" fontAlgn="base">
              <a:spcBef>
                <a:spcPct val="0"/>
              </a:spcBef>
              <a:spcAft>
                <a:spcPct val="0"/>
              </a:spcAft>
              <a:buFontTx/>
              <a:buAutoNum type="arabicPeriod"/>
            </a:pPr>
            <a:r>
              <a:rPr lang="en-US" sz="1000" dirty="0">
                <a:solidFill>
                  <a:srgbClr val="000000"/>
                </a:solidFill>
                <a:latin typeface="Arial"/>
              </a:rPr>
              <a:t>Parametric results of M&amp;S (</a:t>
            </a:r>
            <a:r>
              <a:rPr lang="en-US" sz="1000" dirty="0" err="1">
                <a:solidFill>
                  <a:srgbClr val="000000"/>
                </a:solidFill>
                <a:latin typeface="Arial"/>
              </a:rPr>
              <a:t>e.g</a:t>
            </a:r>
            <a:r>
              <a:rPr lang="en-US" sz="1000" dirty="0">
                <a:solidFill>
                  <a:srgbClr val="000000"/>
                </a:solidFill>
                <a:latin typeface="Arial"/>
              </a:rPr>
              <a:t> stress, strain, range)</a:t>
            </a:r>
          </a:p>
          <a:p>
            <a:pPr fontAlgn="base">
              <a:spcBef>
                <a:spcPct val="0"/>
              </a:spcBef>
              <a:spcAft>
                <a:spcPct val="0"/>
              </a:spcAft>
            </a:pPr>
            <a:endParaRPr lang="en-US" sz="1000" dirty="0">
              <a:solidFill>
                <a:srgbClr val="000000"/>
              </a:solidFill>
              <a:latin typeface="Arial"/>
            </a:endParaRPr>
          </a:p>
        </p:txBody>
      </p:sp>
    </p:spTree>
    <p:extLst>
      <p:ext uri="{BB962C8B-B14F-4D97-AF65-F5344CB8AC3E}">
        <p14:creationId xmlns:p14="http://schemas.microsoft.com/office/powerpoint/2010/main" val="3027382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18">
            <a:extLst>
              <a:ext uri="{FF2B5EF4-FFF2-40B4-BE49-F238E27FC236}">
                <a16:creationId xmlns:a16="http://schemas.microsoft.com/office/drawing/2014/main" id="{8BADEFCE-FFE7-B39C-C5CF-F40D5B196BA1}"/>
              </a:ext>
            </a:extLst>
          </p:cNvPr>
          <p:cNvSpPr/>
          <p:nvPr/>
        </p:nvSpPr>
        <p:spPr>
          <a:xfrm>
            <a:off x="9698504" y="3025495"/>
            <a:ext cx="338681" cy="2224788"/>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600" dirty="0">
                <a:solidFill>
                  <a:prstClr val="white"/>
                </a:solidFill>
                <a:latin typeface="Calibri" panose="020F0502020204030204"/>
              </a:rPr>
              <a:t>Measurement</a:t>
            </a:r>
          </a:p>
        </p:txBody>
      </p:sp>
      <p:sp>
        <p:nvSpPr>
          <p:cNvPr id="2" name="Title 1"/>
          <p:cNvSpPr>
            <a:spLocks noGrp="1"/>
          </p:cNvSpPr>
          <p:nvPr>
            <p:ph type="title"/>
          </p:nvPr>
        </p:nvSpPr>
        <p:spPr/>
        <p:txBody>
          <a:bodyPr>
            <a:normAutofit/>
          </a:bodyPr>
          <a:lstStyle/>
          <a:p>
            <a:pPr algn="ctr"/>
            <a:r>
              <a:rPr lang="en-US" dirty="0"/>
              <a:t>Military Warfighter Systems Ontology</a:t>
            </a:r>
          </a:p>
        </p:txBody>
      </p:sp>
      <p:sp>
        <p:nvSpPr>
          <p:cNvPr id="3" name="Rounded Rectangle 2"/>
          <p:cNvSpPr/>
          <p:nvPr/>
        </p:nvSpPr>
        <p:spPr>
          <a:xfrm>
            <a:off x="3266385" y="1161612"/>
            <a:ext cx="6766467" cy="61395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dirty="0">
                <a:solidFill>
                  <a:prstClr val="white"/>
                </a:solidFill>
                <a:latin typeface="Calibri" panose="020F0502020204030204"/>
              </a:rPr>
              <a:t>Basic Formal Ontology</a:t>
            </a:r>
          </a:p>
        </p:txBody>
      </p:sp>
      <p:sp>
        <p:nvSpPr>
          <p:cNvPr id="4" name="Rounded Rectangle 3"/>
          <p:cNvSpPr/>
          <p:nvPr/>
        </p:nvSpPr>
        <p:spPr>
          <a:xfrm>
            <a:off x="3266384" y="1775566"/>
            <a:ext cx="6766442" cy="61395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dirty="0">
                <a:solidFill>
                  <a:prstClr val="white"/>
                </a:solidFill>
                <a:latin typeface="Calibri" panose="020F0502020204030204"/>
              </a:rPr>
              <a:t>Common Core Ontology</a:t>
            </a:r>
          </a:p>
        </p:txBody>
      </p:sp>
      <p:sp>
        <p:nvSpPr>
          <p:cNvPr id="5" name="Rounded Rectangle 4"/>
          <p:cNvSpPr/>
          <p:nvPr/>
        </p:nvSpPr>
        <p:spPr>
          <a:xfrm>
            <a:off x="3266384" y="2389520"/>
            <a:ext cx="4733875" cy="61395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dirty="0">
                <a:solidFill>
                  <a:prstClr val="white"/>
                </a:solidFill>
                <a:latin typeface="Calibri" panose="020F0502020204030204"/>
              </a:rPr>
              <a:t>                Military Warfighter Systems Ontology</a:t>
            </a:r>
          </a:p>
        </p:txBody>
      </p:sp>
      <p:sp>
        <p:nvSpPr>
          <p:cNvPr id="8" name="Rounded Rectangle 7"/>
          <p:cNvSpPr/>
          <p:nvPr/>
        </p:nvSpPr>
        <p:spPr>
          <a:xfrm>
            <a:off x="3266386" y="3003475"/>
            <a:ext cx="410273" cy="176348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solidFill>
                <a:latin typeface="Calibri" panose="020F0502020204030204"/>
              </a:rPr>
              <a:t>Armaments</a:t>
            </a:r>
          </a:p>
          <a:p>
            <a:pPr algn="ctr" defTabSz="457200">
              <a:defRPr/>
            </a:pPr>
            <a:endParaRPr lang="en-US" sz="1600" dirty="0">
              <a:solidFill>
                <a:prstClr val="black"/>
              </a:solidFill>
              <a:latin typeface="Calibri" panose="020F0502020204030204"/>
            </a:endParaRPr>
          </a:p>
        </p:txBody>
      </p:sp>
      <p:sp>
        <p:nvSpPr>
          <p:cNvPr id="9" name="Rounded Rectangle 8"/>
          <p:cNvSpPr/>
          <p:nvPr/>
        </p:nvSpPr>
        <p:spPr>
          <a:xfrm>
            <a:off x="3686374" y="3003472"/>
            <a:ext cx="400805" cy="1763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Aviation Vehicles</a:t>
            </a:r>
          </a:p>
        </p:txBody>
      </p:sp>
      <p:sp>
        <p:nvSpPr>
          <p:cNvPr id="10" name="Rounded Rectangle 9"/>
          <p:cNvSpPr/>
          <p:nvPr/>
        </p:nvSpPr>
        <p:spPr>
          <a:xfrm>
            <a:off x="4488430" y="3003732"/>
            <a:ext cx="461895" cy="1763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Ground Vehicles</a:t>
            </a:r>
          </a:p>
        </p:txBody>
      </p:sp>
      <p:sp>
        <p:nvSpPr>
          <p:cNvPr id="11" name="Rounded Rectangle 10"/>
          <p:cNvSpPr/>
          <p:nvPr/>
        </p:nvSpPr>
        <p:spPr>
          <a:xfrm>
            <a:off x="4941552" y="2993952"/>
            <a:ext cx="461895" cy="1763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Soldier Systems</a:t>
            </a:r>
          </a:p>
        </p:txBody>
      </p:sp>
      <p:sp>
        <p:nvSpPr>
          <p:cNvPr id="12" name="Rounded Rectangle 11"/>
          <p:cNvSpPr/>
          <p:nvPr/>
        </p:nvSpPr>
        <p:spPr>
          <a:xfrm>
            <a:off x="5405442" y="3003472"/>
            <a:ext cx="400806" cy="1763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C5ISR </a:t>
            </a:r>
          </a:p>
        </p:txBody>
      </p:sp>
      <p:sp>
        <p:nvSpPr>
          <p:cNvPr id="13" name="Rounded Rectangle 12"/>
          <p:cNvSpPr/>
          <p:nvPr/>
        </p:nvSpPr>
        <p:spPr>
          <a:xfrm>
            <a:off x="6197807" y="3003473"/>
            <a:ext cx="528011" cy="2253349"/>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white"/>
                </a:solidFill>
                <a:latin typeface="Calibri" panose="020F0502020204030204"/>
              </a:rPr>
              <a:t>Army MOS</a:t>
            </a:r>
          </a:p>
        </p:txBody>
      </p:sp>
      <p:sp>
        <p:nvSpPr>
          <p:cNvPr id="15" name="Rounded Rectangle 14"/>
          <p:cNvSpPr/>
          <p:nvPr/>
        </p:nvSpPr>
        <p:spPr>
          <a:xfrm rot="5400000">
            <a:off x="4606357" y="3417173"/>
            <a:ext cx="248198" cy="293470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Common Parts</a:t>
            </a:r>
          </a:p>
        </p:txBody>
      </p:sp>
      <p:sp>
        <p:nvSpPr>
          <p:cNvPr id="16" name="Rounded Rectangle 15"/>
          <p:cNvSpPr/>
          <p:nvPr/>
        </p:nvSpPr>
        <p:spPr>
          <a:xfrm rot="5400000">
            <a:off x="4606357" y="3665371"/>
            <a:ext cx="248196" cy="293470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Materials</a:t>
            </a:r>
          </a:p>
        </p:txBody>
      </p:sp>
      <p:sp>
        <p:nvSpPr>
          <p:cNvPr id="17" name="Rounded Rectangle 16"/>
          <p:cNvSpPr/>
          <p:nvPr/>
        </p:nvSpPr>
        <p:spPr>
          <a:xfrm rot="5400000">
            <a:off x="7112802" y="4325837"/>
            <a:ext cx="571487" cy="13193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JCFSL</a:t>
            </a:r>
          </a:p>
        </p:txBody>
      </p:sp>
      <p:sp>
        <p:nvSpPr>
          <p:cNvPr id="18" name="Rounded Rectangle 17"/>
          <p:cNvSpPr/>
          <p:nvPr/>
        </p:nvSpPr>
        <p:spPr>
          <a:xfrm>
            <a:off x="3255504" y="5269334"/>
            <a:ext cx="6777322" cy="41799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457200">
              <a:defRPr/>
            </a:pPr>
            <a:r>
              <a:rPr lang="en-US" sz="1600" dirty="0">
                <a:solidFill>
                  <a:prstClr val="black">
                    <a:lumMod val="75000"/>
                    <a:lumOff val="25000"/>
                  </a:prstClr>
                </a:solidFill>
                <a:latin typeface="Calibri" panose="020F0502020204030204"/>
              </a:rPr>
              <a:t>SYSML/DODAF/UAF</a:t>
            </a:r>
          </a:p>
        </p:txBody>
      </p:sp>
      <p:sp>
        <p:nvSpPr>
          <p:cNvPr id="19" name="Rounded Rectangle 18"/>
          <p:cNvSpPr/>
          <p:nvPr/>
        </p:nvSpPr>
        <p:spPr>
          <a:xfrm>
            <a:off x="8051668" y="3032033"/>
            <a:ext cx="333963" cy="2224788"/>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600" dirty="0">
                <a:solidFill>
                  <a:prstClr val="white"/>
                </a:solidFill>
                <a:latin typeface="Calibri" panose="020F0502020204030204"/>
              </a:rPr>
              <a:t>Design</a:t>
            </a:r>
          </a:p>
        </p:txBody>
      </p:sp>
      <p:sp>
        <p:nvSpPr>
          <p:cNvPr id="22" name="Rounded Rectangle 21"/>
          <p:cNvSpPr/>
          <p:nvPr/>
        </p:nvSpPr>
        <p:spPr>
          <a:xfrm rot="5400000">
            <a:off x="6709341" y="5223964"/>
            <a:ext cx="280854" cy="19855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dirty="0">
                <a:solidFill>
                  <a:prstClr val="black"/>
                </a:solidFill>
                <a:latin typeface="Calibri" panose="020F0502020204030204"/>
              </a:rPr>
              <a:t>Operations</a:t>
            </a:r>
          </a:p>
        </p:txBody>
      </p:sp>
      <p:sp>
        <p:nvSpPr>
          <p:cNvPr id="23" name="Rounded Rectangle 22"/>
          <p:cNvSpPr/>
          <p:nvPr/>
        </p:nvSpPr>
        <p:spPr>
          <a:xfrm rot="5400000">
            <a:off x="8852602" y="5218954"/>
            <a:ext cx="280854" cy="19855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dirty="0">
                <a:solidFill>
                  <a:prstClr val="black"/>
                </a:solidFill>
                <a:latin typeface="Calibri" panose="020F0502020204030204"/>
              </a:rPr>
              <a:t>Lifecycle</a:t>
            </a:r>
          </a:p>
        </p:txBody>
      </p:sp>
      <p:sp>
        <p:nvSpPr>
          <p:cNvPr id="24" name="Rounded Rectangle 23"/>
          <p:cNvSpPr/>
          <p:nvPr/>
        </p:nvSpPr>
        <p:spPr>
          <a:xfrm rot="5400000">
            <a:off x="4413943" y="4801890"/>
            <a:ext cx="280855" cy="27987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dirty="0">
                <a:solidFill>
                  <a:prstClr val="black"/>
                </a:solidFill>
                <a:latin typeface="Calibri" panose="020F0502020204030204"/>
              </a:rPr>
              <a:t>Products</a:t>
            </a:r>
          </a:p>
        </p:txBody>
      </p:sp>
      <p:sp>
        <p:nvSpPr>
          <p:cNvPr id="26" name="Rounded Rectangle 25"/>
          <p:cNvSpPr/>
          <p:nvPr/>
        </p:nvSpPr>
        <p:spPr>
          <a:xfrm rot="5400000">
            <a:off x="7095591" y="3732301"/>
            <a:ext cx="605866" cy="13193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JCA</a:t>
            </a:r>
          </a:p>
        </p:txBody>
      </p:sp>
      <p:sp>
        <p:nvSpPr>
          <p:cNvPr id="27" name="Rounded Rectangle 26"/>
          <p:cNvSpPr/>
          <p:nvPr/>
        </p:nvSpPr>
        <p:spPr>
          <a:xfrm rot="5400000">
            <a:off x="7130731" y="3161571"/>
            <a:ext cx="535587" cy="13193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AUTL</a:t>
            </a:r>
          </a:p>
        </p:txBody>
      </p:sp>
      <p:sp>
        <p:nvSpPr>
          <p:cNvPr id="6" name="Rounded Rectangle 4">
            <a:extLst>
              <a:ext uri="{FF2B5EF4-FFF2-40B4-BE49-F238E27FC236}">
                <a16:creationId xmlns:a16="http://schemas.microsoft.com/office/drawing/2014/main" id="{05F47A6D-52F6-A9A5-2F12-40C142778A98}"/>
              </a:ext>
            </a:extLst>
          </p:cNvPr>
          <p:cNvSpPr/>
          <p:nvPr/>
        </p:nvSpPr>
        <p:spPr>
          <a:xfrm>
            <a:off x="8001384" y="2377980"/>
            <a:ext cx="2037964" cy="620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dirty="0">
                <a:solidFill>
                  <a:prstClr val="white"/>
                </a:solidFill>
                <a:latin typeface="Calibri" panose="020F0502020204030204"/>
              </a:rPr>
              <a:t>Joint Doctrine Ontology</a:t>
            </a:r>
          </a:p>
        </p:txBody>
      </p:sp>
      <p:sp>
        <p:nvSpPr>
          <p:cNvPr id="14" name="Rounded Rectangle 2">
            <a:extLst>
              <a:ext uri="{FF2B5EF4-FFF2-40B4-BE49-F238E27FC236}">
                <a16:creationId xmlns:a16="http://schemas.microsoft.com/office/drawing/2014/main" id="{D361E0F1-9CD1-C7E5-8476-F698014D22D3}"/>
              </a:ext>
            </a:extLst>
          </p:cNvPr>
          <p:cNvSpPr/>
          <p:nvPr/>
        </p:nvSpPr>
        <p:spPr>
          <a:xfrm>
            <a:off x="1701815" y="6389621"/>
            <a:ext cx="1081569" cy="2808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1000" dirty="0">
                <a:solidFill>
                  <a:prstClr val="white"/>
                </a:solidFill>
                <a:latin typeface="Calibri" panose="020F0502020204030204"/>
              </a:rPr>
              <a:t>Baselined</a:t>
            </a:r>
          </a:p>
        </p:txBody>
      </p:sp>
      <p:sp>
        <p:nvSpPr>
          <p:cNvPr id="25" name="Rounded Rectangle 4">
            <a:extLst>
              <a:ext uri="{FF2B5EF4-FFF2-40B4-BE49-F238E27FC236}">
                <a16:creationId xmlns:a16="http://schemas.microsoft.com/office/drawing/2014/main" id="{D230CAD9-5375-672A-B54A-F8E3398D4D0C}"/>
              </a:ext>
            </a:extLst>
          </p:cNvPr>
          <p:cNvSpPr/>
          <p:nvPr/>
        </p:nvSpPr>
        <p:spPr>
          <a:xfrm>
            <a:off x="2851284" y="6389622"/>
            <a:ext cx="1081569" cy="2808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1000" dirty="0">
                <a:solidFill>
                  <a:prstClr val="black"/>
                </a:solidFill>
                <a:latin typeface="Calibri" panose="020F0502020204030204"/>
              </a:rPr>
              <a:t>In Development</a:t>
            </a:r>
          </a:p>
        </p:txBody>
      </p:sp>
      <p:sp>
        <p:nvSpPr>
          <p:cNvPr id="28" name="Rounded Rectangle 26">
            <a:extLst>
              <a:ext uri="{FF2B5EF4-FFF2-40B4-BE49-F238E27FC236}">
                <a16:creationId xmlns:a16="http://schemas.microsoft.com/office/drawing/2014/main" id="{E75B5D6F-5B25-C058-52A1-CAD0CCF700CA}"/>
              </a:ext>
            </a:extLst>
          </p:cNvPr>
          <p:cNvSpPr/>
          <p:nvPr/>
        </p:nvSpPr>
        <p:spPr>
          <a:xfrm rot="5400000">
            <a:off x="4401110" y="5989265"/>
            <a:ext cx="280855" cy="108156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000" dirty="0">
                <a:solidFill>
                  <a:prstClr val="black">
                    <a:lumMod val="75000"/>
                    <a:lumOff val="25000"/>
                  </a:prstClr>
                </a:solidFill>
                <a:latin typeface="Calibri" panose="020F0502020204030204"/>
              </a:rPr>
              <a:t>Planned</a:t>
            </a:r>
          </a:p>
        </p:txBody>
      </p:sp>
      <p:sp>
        <p:nvSpPr>
          <p:cNvPr id="29" name="Right Brace 28">
            <a:extLst>
              <a:ext uri="{FF2B5EF4-FFF2-40B4-BE49-F238E27FC236}">
                <a16:creationId xmlns:a16="http://schemas.microsoft.com/office/drawing/2014/main" id="{BDBE453C-17FD-1679-F9FC-67639EA0CC28}"/>
              </a:ext>
            </a:extLst>
          </p:cNvPr>
          <p:cNvSpPr/>
          <p:nvPr/>
        </p:nvSpPr>
        <p:spPr>
          <a:xfrm rot="5400000">
            <a:off x="4563330" y="4601965"/>
            <a:ext cx="248198" cy="274873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30" name="Right Brace 29">
            <a:extLst>
              <a:ext uri="{FF2B5EF4-FFF2-40B4-BE49-F238E27FC236}">
                <a16:creationId xmlns:a16="http://schemas.microsoft.com/office/drawing/2014/main" id="{4638AC93-84DC-4D8A-C730-7B8846565525}"/>
              </a:ext>
            </a:extLst>
          </p:cNvPr>
          <p:cNvSpPr/>
          <p:nvPr/>
        </p:nvSpPr>
        <p:spPr>
          <a:xfrm rot="5400000">
            <a:off x="6918668" y="5018839"/>
            <a:ext cx="248198" cy="191498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31" name="Right Brace 30">
            <a:extLst>
              <a:ext uri="{FF2B5EF4-FFF2-40B4-BE49-F238E27FC236}">
                <a16:creationId xmlns:a16="http://schemas.microsoft.com/office/drawing/2014/main" id="{2A0F1960-C9D7-FC8E-67E5-4716B7501EBB}"/>
              </a:ext>
            </a:extLst>
          </p:cNvPr>
          <p:cNvSpPr/>
          <p:nvPr/>
        </p:nvSpPr>
        <p:spPr>
          <a:xfrm rot="5400000">
            <a:off x="8902940" y="5016356"/>
            <a:ext cx="248198" cy="191498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32" name="Rounded Rectangle 8">
            <a:extLst>
              <a:ext uri="{FF2B5EF4-FFF2-40B4-BE49-F238E27FC236}">
                <a16:creationId xmlns:a16="http://schemas.microsoft.com/office/drawing/2014/main" id="{81B5CD56-C793-C146-CB5B-61F7197A2822}"/>
              </a:ext>
            </a:extLst>
          </p:cNvPr>
          <p:cNvSpPr/>
          <p:nvPr/>
        </p:nvSpPr>
        <p:spPr>
          <a:xfrm>
            <a:off x="4092656" y="2987414"/>
            <a:ext cx="400805" cy="1763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Missiles</a:t>
            </a:r>
          </a:p>
        </p:txBody>
      </p:sp>
      <p:sp>
        <p:nvSpPr>
          <p:cNvPr id="33" name="Rounded Rectangle 7">
            <a:extLst>
              <a:ext uri="{FF2B5EF4-FFF2-40B4-BE49-F238E27FC236}">
                <a16:creationId xmlns:a16="http://schemas.microsoft.com/office/drawing/2014/main" id="{EB9D1BBB-E449-9E34-E3A8-B5D387A09B0F}"/>
              </a:ext>
            </a:extLst>
          </p:cNvPr>
          <p:cNvSpPr/>
          <p:nvPr/>
        </p:nvSpPr>
        <p:spPr>
          <a:xfrm>
            <a:off x="3492132" y="4152124"/>
            <a:ext cx="189947" cy="60239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200" dirty="0">
                <a:solidFill>
                  <a:prstClr val="black"/>
                </a:solidFill>
                <a:latin typeface="Calibri" panose="020F0502020204030204"/>
              </a:rPr>
              <a:t>Ammo</a:t>
            </a:r>
            <a:endParaRPr lang="en-US" sz="1000" dirty="0">
              <a:solidFill>
                <a:prstClr val="black"/>
              </a:solidFill>
              <a:latin typeface="Calibri" panose="020F0502020204030204"/>
            </a:endParaRPr>
          </a:p>
        </p:txBody>
      </p:sp>
      <p:sp>
        <p:nvSpPr>
          <p:cNvPr id="34" name="Rounded Rectangle 7">
            <a:extLst>
              <a:ext uri="{FF2B5EF4-FFF2-40B4-BE49-F238E27FC236}">
                <a16:creationId xmlns:a16="http://schemas.microsoft.com/office/drawing/2014/main" id="{90E3CF2F-5BEF-D2EB-5008-D8C0EA5422E2}"/>
              </a:ext>
            </a:extLst>
          </p:cNvPr>
          <p:cNvSpPr/>
          <p:nvPr/>
        </p:nvSpPr>
        <p:spPr>
          <a:xfrm>
            <a:off x="3493232" y="3454602"/>
            <a:ext cx="188514" cy="70446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200" dirty="0">
                <a:solidFill>
                  <a:prstClr val="black"/>
                </a:solidFill>
                <a:latin typeface="Calibri" panose="020F0502020204030204"/>
              </a:rPr>
              <a:t>Weapons</a:t>
            </a:r>
            <a:endParaRPr lang="en-US" sz="1000" dirty="0">
              <a:solidFill>
                <a:prstClr val="black"/>
              </a:solidFill>
              <a:latin typeface="Calibri" panose="020F0502020204030204"/>
            </a:endParaRPr>
          </a:p>
        </p:txBody>
      </p:sp>
      <p:sp>
        <p:nvSpPr>
          <p:cNvPr id="35" name="Rounded Rectangle 7">
            <a:extLst>
              <a:ext uri="{FF2B5EF4-FFF2-40B4-BE49-F238E27FC236}">
                <a16:creationId xmlns:a16="http://schemas.microsoft.com/office/drawing/2014/main" id="{018EE54A-F3C2-4452-6F35-59A69AF79947}"/>
              </a:ext>
            </a:extLst>
          </p:cNvPr>
          <p:cNvSpPr/>
          <p:nvPr/>
        </p:nvSpPr>
        <p:spPr>
          <a:xfrm>
            <a:off x="3493233" y="3003816"/>
            <a:ext cx="189947" cy="47165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200" dirty="0">
                <a:solidFill>
                  <a:prstClr val="black"/>
                </a:solidFill>
                <a:latin typeface="Calibri" panose="020F0502020204030204"/>
              </a:rPr>
              <a:t>FC</a:t>
            </a:r>
            <a:endParaRPr lang="en-US" sz="1000" dirty="0">
              <a:solidFill>
                <a:prstClr val="black"/>
              </a:solidFill>
              <a:latin typeface="Calibri" panose="020F0502020204030204"/>
            </a:endParaRPr>
          </a:p>
        </p:txBody>
      </p:sp>
      <p:sp>
        <p:nvSpPr>
          <p:cNvPr id="36" name="Rounded Rectangle 18">
            <a:extLst>
              <a:ext uri="{FF2B5EF4-FFF2-40B4-BE49-F238E27FC236}">
                <a16:creationId xmlns:a16="http://schemas.microsoft.com/office/drawing/2014/main" id="{FF8426F5-BD42-096E-E861-338208A6E5A8}"/>
              </a:ext>
            </a:extLst>
          </p:cNvPr>
          <p:cNvSpPr/>
          <p:nvPr/>
        </p:nvSpPr>
        <p:spPr>
          <a:xfrm>
            <a:off x="8392153" y="3032033"/>
            <a:ext cx="309133" cy="2224788"/>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600" dirty="0">
                <a:solidFill>
                  <a:prstClr val="white"/>
                </a:solidFill>
                <a:latin typeface="Calibri" panose="020F0502020204030204"/>
              </a:rPr>
              <a:t>Maintenance</a:t>
            </a:r>
          </a:p>
        </p:txBody>
      </p:sp>
      <p:sp>
        <p:nvSpPr>
          <p:cNvPr id="37" name="Rounded Rectangle 18">
            <a:extLst>
              <a:ext uri="{FF2B5EF4-FFF2-40B4-BE49-F238E27FC236}">
                <a16:creationId xmlns:a16="http://schemas.microsoft.com/office/drawing/2014/main" id="{E114D58D-3922-8772-862F-2701ED00F009}"/>
              </a:ext>
            </a:extLst>
          </p:cNvPr>
          <p:cNvSpPr/>
          <p:nvPr/>
        </p:nvSpPr>
        <p:spPr>
          <a:xfrm>
            <a:off x="8701286" y="3025495"/>
            <a:ext cx="327835" cy="2224788"/>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600" dirty="0">
                <a:solidFill>
                  <a:prstClr val="white"/>
                </a:solidFill>
                <a:latin typeface="Calibri" panose="020F0502020204030204"/>
              </a:rPr>
              <a:t>Manufacturing</a:t>
            </a:r>
          </a:p>
        </p:txBody>
      </p:sp>
      <p:sp>
        <p:nvSpPr>
          <p:cNvPr id="38" name="Rounded Rectangle 18">
            <a:extLst>
              <a:ext uri="{FF2B5EF4-FFF2-40B4-BE49-F238E27FC236}">
                <a16:creationId xmlns:a16="http://schemas.microsoft.com/office/drawing/2014/main" id="{F07F1686-ECB5-5B1B-B7F3-80CD22EE801B}"/>
              </a:ext>
            </a:extLst>
          </p:cNvPr>
          <p:cNvSpPr/>
          <p:nvPr/>
        </p:nvSpPr>
        <p:spPr>
          <a:xfrm>
            <a:off x="9032382" y="3025495"/>
            <a:ext cx="338681" cy="2224788"/>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600" dirty="0">
                <a:solidFill>
                  <a:prstClr val="white"/>
                </a:solidFill>
                <a:latin typeface="Calibri" panose="020F0502020204030204"/>
              </a:rPr>
              <a:t>Tool</a:t>
            </a:r>
          </a:p>
        </p:txBody>
      </p:sp>
      <p:sp>
        <p:nvSpPr>
          <p:cNvPr id="39" name="Rounded Rectangle 18">
            <a:extLst>
              <a:ext uri="{FF2B5EF4-FFF2-40B4-BE49-F238E27FC236}">
                <a16:creationId xmlns:a16="http://schemas.microsoft.com/office/drawing/2014/main" id="{9802506C-A7AA-4ADA-78FB-AD0773D3C04C}"/>
              </a:ext>
            </a:extLst>
          </p:cNvPr>
          <p:cNvSpPr/>
          <p:nvPr/>
        </p:nvSpPr>
        <p:spPr>
          <a:xfrm>
            <a:off x="9370999" y="3025597"/>
            <a:ext cx="338681" cy="2224788"/>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457200">
              <a:defRPr/>
            </a:pPr>
            <a:r>
              <a:rPr lang="en-US" sz="1600" dirty="0">
                <a:solidFill>
                  <a:prstClr val="white"/>
                </a:solidFill>
                <a:latin typeface="Calibri" panose="020F0502020204030204"/>
              </a:rPr>
              <a:t>Testing</a:t>
            </a:r>
          </a:p>
        </p:txBody>
      </p:sp>
      <p:sp>
        <p:nvSpPr>
          <p:cNvPr id="7" name="Rounded Rectangle 4">
            <a:extLst>
              <a:ext uri="{FF2B5EF4-FFF2-40B4-BE49-F238E27FC236}">
                <a16:creationId xmlns:a16="http://schemas.microsoft.com/office/drawing/2014/main" id="{8EA0A659-99EB-EB41-7C43-A607D5F9833E}"/>
              </a:ext>
            </a:extLst>
          </p:cNvPr>
          <p:cNvSpPr/>
          <p:nvPr/>
        </p:nvSpPr>
        <p:spPr>
          <a:xfrm>
            <a:off x="8058190" y="3011728"/>
            <a:ext cx="1965981" cy="417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dirty="0">
                <a:solidFill>
                  <a:prstClr val="white"/>
                </a:solidFill>
                <a:latin typeface="Calibri" panose="020F0502020204030204"/>
              </a:rPr>
              <a:t>CHAMP PLC</a:t>
            </a:r>
          </a:p>
        </p:txBody>
      </p:sp>
      <p:sp>
        <p:nvSpPr>
          <p:cNvPr id="20" name="Rounded Rectangle 26">
            <a:extLst>
              <a:ext uri="{FF2B5EF4-FFF2-40B4-BE49-F238E27FC236}">
                <a16:creationId xmlns:a16="http://schemas.microsoft.com/office/drawing/2014/main" id="{BA4EB54C-1295-C20F-C053-094928DF7030}"/>
              </a:ext>
            </a:extLst>
          </p:cNvPr>
          <p:cNvSpPr/>
          <p:nvPr/>
        </p:nvSpPr>
        <p:spPr>
          <a:xfrm rot="5400000">
            <a:off x="7137189" y="2614322"/>
            <a:ext cx="535587" cy="13193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UJTL</a:t>
            </a:r>
          </a:p>
        </p:txBody>
      </p:sp>
      <p:sp>
        <p:nvSpPr>
          <p:cNvPr id="21" name="TextBox 20">
            <a:extLst>
              <a:ext uri="{FF2B5EF4-FFF2-40B4-BE49-F238E27FC236}">
                <a16:creationId xmlns:a16="http://schemas.microsoft.com/office/drawing/2014/main" id="{514771DF-1B1C-D212-7FCF-03F3E5851EBC}"/>
              </a:ext>
            </a:extLst>
          </p:cNvPr>
          <p:cNvSpPr txBox="1"/>
          <p:nvPr/>
        </p:nvSpPr>
        <p:spPr>
          <a:xfrm>
            <a:off x="2017981" y="1241572"/>
            <a:ext cx="660758" cy="369332"/>
          </a:xfrm>
          <a:prstGeom prst="rect">
            <a:avLst/>
          </a:prstGeom>
          <a:noFill/>
        </p:spPr>
        <p:txBody>
          <a:bodyPr wrap="none" rtlCol="0">
            <a:spAutoFit/>
          </a:bodyPr>
          <a:lstStyle/>
          <a:p>
            <a:pPr defTabSz="457200">
              <a:defRPr/>
            </a:pPr>
            <a:r>
              <a:rPr lang="en-US" dirty="0">
                <a:solidFill>
                  <a:prstClr val="black"/>
                </a:solidFill>
                <a:latin typeface="Calibri" panose="020F0502020204030204"/>
                <a:ea typeface="ＭＳ Ｐゴシック" charset="-128"/>
              </a:rPr>
              <a:t>Basic</a:t>
            </a:r>
          </a:p>
        </p:txBody>
      </p:sp>
      <p:sp>
        <p:nvSpPr>
          <p:cNvPr id="41" name="TextBox 40">
            <a:extLst>
              <a:ext uri="{FF2B5EF4-FFF2-40B4-BE49-F238E27FC236}">
                <a16:creationId xmlns:a16="http://schemas.microsoft.com/office/drawing/2014/main" id="{9C24E7CF-266D-5419-6B3A-E21E14841569}"/>
              </a:ext>
            </a:extLst>
          </p:cNvPr>
          <p:cNvSpPr txBox="1"/>
          <p:nvPr/>
        </p:nvSpPr>
        <p:spPr>
          <a:xfrm>
            <a:off x="1925008" y="2202505"/>
            <a:ext cx="846707" cy="369332"/>
          </a:xfrm>
          <a:prstGeom prst="rect">
            <a:avLst/>
          </a:prstGeom>
          <a:noFill/>
        </p:spPr>
        <p:txBody>
          <a:bodyPr wrap="none" rtlCol="0">
            <a:spAutoFit/>
          </a:bodyPr>
          <a:lstStyle/>
          <a:p>
            <a:pPr defTabSz="457200">
              <a:defRPr/>
            </a:pPr>
            <a:r>
              <a:rPr lang="en-US" dirty="0">
                <a:solidFill>
                  <a:prstClr val="black"/>
                </a:solidFill>
                <a:latin typeface="Calibri" panose="020F0502020204030204"/>
                <a:ea typeface="ＭＳ Ｐゴシック" charset="-128"/>
              </a:rPr>
              <a:t>Middle</a:t>
            </a:r>
          </a:p>
        </p:txBody>
      </p:sp>
      <p:sp>
        <p:nvSpPr>
          <p:cNvPr id="42" name="TextBox 41">
            <a:extLst>
              <a:ext uri="{FF2B5EF4-FFF2-40B4-BE49-F238E27FC236}">
                <a16:creationId xmlns:a16="http://schemas.microsoft.com/office/drawing/2014/main" id="{F2484A86-7E65-145E-CD24-E4427283D905}"/>
              </a:ext>
            </a:extLst>
          </p:cNvPr>
          <p:cNvSpPr txBox="1"/>
          <p:nvPr/>
        </p:nvSpPr>
        <p:spPr>
          <a:xfrm>
            <a:off x="1888941" y="3940023"/>
            <a:ext cx="918841" cy="369332"/>
          </a:xfrm>
          <a:prstGeom prst="rect">
            <a:avLst/>
          </a:prstGeom>
          <a:noFill/>
        </p:spPr>
        <p:txBody>
          <a:bodyPr wrap="none" rtlCol="0">
            <a:spAutoFit/>
          </a:bodyPr>
          <a:lstStyle/>
          <a:p>
            <a:pPr defTabSz="457200">
              <a:defRPr/>
            </a:pPr>
            <a:r>
              <a:rPr lang="en-US" dirty="0">
                <a:solidFill>
                  <a:prstClr val="black"/>
                </a:solidFill>
                <a:latin typeface="Calibri" panose="020F0502020204030204"/>
                <a:ea typeface="ＭＳ Ｐゴシック" charset="-128"/>
              </a:rPr>
              <a:t>Domain</a:t>
            </a:r>
          </a:p>
        </p:txBody>
      </p:sp>
      <p:sp>
        <p:nvSpPr>
          <p:cNvPr id="43" name="TextBox 42">
            <a:extLst>
              <a:ext uri="{FF2B5EF4-FFF2-40B4-BE49-F238E27FC236}">
                <a16:creationId xmlns:a16="http://schemas.microsoft.com/office/drawing/2014/main" id="{B112DFBA-31A0-94B7-FAE5-C5BC6A569B21}"/>
              </a:ext>
            </a:extLst>
          </p:cNvPr>
          <p:cNvSpPr txBox="1"/>
          <p:nvPr/>
        </p:nvSpPr>
        <p:spPr>
          <a:xfrm>
            <a:off x="1725851" y="5318783"/>
            <a:ext cx="1245021" cy="369332"/>
          </a:xfrm>
          <a:prstGeom prst="rect">
            <a:avLst/>
          </a:prstGeom>
          <a:noFill/>
        </p:spPr>
        <p:txBody>
          <a:bodyPr wrap="none" rtlCol="0">
            <a:spAutoFit/>
          </a:bodyPr>
          <a:lstStyle/>
          <a:p>
            <a:pPr defTabSz="457200">
              <a:defRPr/>
            </a:pPr>
            <a:r>
              <a:rPr lang="en-US" dirty="0">
                <a:solidFill>
                  <a:prstClr val="black"/>
                </a:solidFill>
                <a:latin typeface="Calibri" panose="020F0502020204030204"/>
                <a:ea typeface="ＭＳ Ｐゴシック" charset="-128"/>
              </a:rPr>
              <a:t>Application</a:t>
            </a:r>
          </a:p>
        </p:txBody>
      </p:sp>
      <p:sp>
        <p:nvSpPr>
          <p:cNvPr id="44" name="Left Brace 43">
            <a:extLst>
              <a:ext uri="{FF2B5EF4-FFF2-40B4-BE49-F238E27FC236}">
                <a16:creationId xmlns:a16="http://schemas.microsoft.com/office/drawing/2014/main" id="{F3FE2CC8-906A-BA3A-9617-A1C9545101F2}"/>
              </a:ext>
            </a:extLst>
          </p:cNvPr>
          <p:cNvSpPr/>
          <p:nvPr/>
        </p:nvSpPr>
        <p:spPr>
          <a:xfrm>
            <a:off x="3005866" y="1119261"/>
            <a:ext cx="147588" cy="61395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45" name="Left Brace 44">
            <a:extLst>
              <a:ext uri="{FF2B5EF4-FFF2-40B4-BE49-F238E27FC236}">
                <a16:creationId xmlns:a16="http://schemas.microsoft.com/office/drawing/2014/main" id="{5F9D8BEA-D2B9-9AA5-EFEE-46231101245E}"/>
              </a:ext>
            </a:extLst>
          </p:cNvPr>
          <p:cNvSpPr/>
          <p:nvPr/>
        </p:nvSpPr>
        <p:spPr>
          <a:xfrm>
            <a:off x="2990549" y="1775464"/>
            <a:ext cx="178225" cy="12208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46" name="Left Brace 45">
            <a:extLst>
              <a:ext uri="{FF2B5EF4-FFF2-40B4-BE49-F238E27FC236}">
                <a16:creationId xmlns:a16="http://schemas.microsoft.com/office/drawing/2014/main" id="{DC55B5AB-0599-67E7-A58F-16881117951D}"/>
              </a:ext>
            </a:extLst>
          </p:cNvPr>
          <p:cNvSpPr/>
          <p:nvPr/>
        </p:nvSpPr>
        <p:spPr>
          <a:xfrm>
            <a:off x="2995607" y="3025495"/>
            <a:ext cx="168106" cy="216459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47" name="Left Brace 46">
            <a:extLst>
              <a:ext uri="{FF2B5EF4-FFF2-40B4-BE49-F238E27FC236}">
                <a16:creationId xmlns:a16="http://schemas.microsoft.com/office/drawing/2014/main" id="{1AD3B8A1-FDE3-52D7-5C67-4A1C96B1C7AF}"/>
              </a:ext>
            </a:extLst>
          </p:cNvPr>
          <p:cNvSpPr/>
          <p:nvPr/>
        </p:nvSpPr>
        <p:spPr>
          <a:xfrm>
            <a:off x="2975229" y="5256821"/>
            <a:ext cx="208862" cy="49325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48" name="Rounded Rectangle 11">
            <a:extLst>
              <a:ext uri="{FF2B5EF4-FFF2-40B4-BE49-F238E27FC236}">
                <a16:creationId xmlns:a16="http://schemas.microsoft.com/office/drawing/2014/main" id="{049C07D9-94D4-F173-2A19-09FB2D5000E4}"/>
              </a:ext>
            </a:extLst>
          </p:cNvPr>
          <p:cNvSpPr/>
          <p:nvPr/>
        </p:nvSpPr>
        <p:spPr>
          <a:xfrm>
            <a:off x="5797002" y="3003471"/>
            <a:ext cx="400806" cy="1763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7200">
              <a:defRPr/>
            </a:pPr>
            <a:r>
              <a:rPr lang="en-US" sz="1600" dirty="0">
                <a:solidFill>
                  <a:prstClr val="black">
                    <a:lumMod val="75000"/>
                    <a:lumOff val="25000"/>
                  </a:prstClr>
                </a:solidFill>
                <a:latin typeface="Calibri" panose="020F0502020204030204"/>
              </a:rPr>
              <a:t>Chem/Bio </a:t>
            </a:r>
          </a:p>
        </p:txBody>
      </p:sp>
    </p:spTree>
    <p:extLst>
      <p:ext uri="{BB962C8B-B14F-4D97-AF65-F5344CB8AC3E}">
        <p14:creationId xmlns:p14="http://schemas.microsoft.com/office/powerpoint/2010/main" val="897347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AC35-1DA8-5406-DE95-47DAEECE6307}"/>
              </a:ext>
            </a:extLst>
          </p:cNvPr>
          <p:cNvSpPr>
            <a:spLocks noGrp="1"/>
          </p:cNvSpPr>
          <p:nvPr>
            <p:ph type="title"/>
          </p:nvPr>
        </p:nvSpPr>
        <p:spPr/>
        <p:txBody>
          <a:bodyPr/>
          <a:lstStyle/>
          <a:p>
            <a:r>
              <a:rPr lang="en-US" dirty="0"/>
              <a:t>Ontology Development Plan</a:t>
            </a:r>
          </a:p>
        </p:txBody>
      </p:sp>
      <p:sp>
        <p:nvSpPr>
          <p:cNvPr id="5" name="Rectangle: Rounded Corners 4">
            <a:extLst>
              <a:ext uri="{FF2B5EF4-FFF2-40B4-BE49-F238E27FC236}">
                <a16:creationId xmlns:a16="http://schemas.microsoft.com/office/drawing/2014/main" id="{4042942A-11F1-C1D7-1D4C-BD38B833BA7D}"/>
              </a:ext>
            </a:extLst>
          </p:cNvPr>
          <p:cNvSpPr/>
          <p:nvPr/>
        </p:nvSpPr>
        <p:spPr>
          <a:xfrm>
            <a:off x="2191059" y="1754465"/>
            <a:ext cx="1380226" cy="81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a:solidFill>
                  <a:srgbClr val="FFFFFF"/>
                </a:solidFill>
                <a:latin typeface="Arial"/>
              </a:rPr>
              <a:t>Identify priority use cases</a:t>
            </a:r>
          </a:p>
        </p:txBody>
      </p:sp>
      <p:sp>
        <p:nvSpPr>
          <p:cNvPr id="6" name="Rectangle: Rounded Corners 5">
            <a:extLst>
              <a:ext uri="{FF2B5EF4-FFF2-40B4-BE49-F238E27FC236}">
                <a16:creationId xmlns:a16="http://schemas.microsoft.com/office/drawing/2014/main" id="{D49F7192-C289-B99A-D699-A6A6FA252562}"/>
              </a:ext>
            </a:extLst>
          </p:cNvPr>
          <p:cNvSpPr/>
          <p:nvPr/>
        </p:nvSpPr>
        <p:spPr>
          <a:xfrm>
            <a:off x="4511354" y="1754464"/>
            <a:ext cx="1380226" cy="81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a:solidFill>
                  <a:srgbClr val="FFFFFF"/>
                </a:solidFill>
                <a:latin typeface="Arial"/>
              </a:rPr>
              <a:t>Develop activity diagrams</a:t>
            </a:r>
          </a:p>
        </p:txBody>
      </p:sp>
      <p:sp>
        <p:nvSpPr>
          <p:cNvPr id="7" name="Rectangle: Rounded Corners 6">
            <a:extLst>
              <a:ext uri="{FF2B5EF4-FFF2-40B4-BE49-F238E27FC236}">
                <a16:creationId xmlns:a16="http://schemas.microsoft.com/office/drawing/2014/main" id="{BDA7936A-9E12-40ED-6C26-8326ECAFF226}"/>
              </a:ext>
            </a:extLst>
          </p:cNvPr>
          <p:cNvSpPr/>
          <p:nvPr/>
        </p:nvSpPr>
        <p:spPr>
          <a:xfrm>
            <a:off x="6883150" y="1754464"/>
            <a:ext cx="1380226" cy="81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a:solidFill>
                  <a:srgbClr val="FFFFFF"/>
                </a:solidFill>
                <a:latin typeface="Arial"/>
              </a:rPr>
              <a:t>Extract concepts, terms and relationships</a:t>
            </a:r>
          </a:p>
        </p:txBody>
      </p:sp>
      <p:sp>
        <p:nvSpPr>
          <p:cNvPr id="8" name="Rectangle: Rounded Corners 7">
            <a:extLst>
              <a:ext uri="{FF2B5EF4-FFF2-40B4-BE49-F238E27FC236}">
                <a16:creationId xmlns:a16="http://schemas.microsoft.com/office/drawing/2014/main" id="{0B942892-A27D-3CE4-E0F8-776B4C7A60DF}"/>
              </a:ext>
            </a:extLst>
          </p:cNvPr>
          <p:cNvSpPr/>
          <p:nvPr/>
        </p:nvSpPr>
        <p:spPr>
          <a:xfrm>
            <a:off x="3571285" y="3802865"/>
            <a:ext cx="1380226" cy="81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a:solidFill>
                  <a:srgbClr val="FFFFFF"/>
                </a:solidFill>
                <a:latin typeface="Arial"/>
              </a:rPr>
              <a:t>Add to ontology</a:t>
            </a:r>
          </a:p>
        </p:txBody>
      </p:sp>
      <p:sp>
        <p:nvSpPr>
          <p:cNvPr id="9" name="Rectangle: Rounded Corners 8">
            <a:extLst>
              <a:ext uri="{FF2B5EF4-FFF2-40B4-BE49-F238E27FC236}">
                <a16:creationId xmlns:a16="http://schemas.microsoft.com/office/drawing/2014/main" id="{7E8F9704-0EDE-920C-ACB9-61D74662DD5C}"/>
              </a:ext>
            </a:extLst>
          </p:cNvPr>
          <p:cNvSpPr/>
          <p:nvPr/>
        </p:nvSpPr>
        <p:spPr>
          <a:xfrm>
            <a:off x="5405887" y="3810106"/>
            <a:ext cx="1380226" cy="81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a:solidFill>
                  <a:srgbClr val="FFFFFF"/>
                </a:solidFill>
                <a:latin typeface="Arial"/>
              </a:rPr>
              <a:t>Verify additions (run reasoner)</a:t>
            </a:r>
          </a:p>
        </p:txBody>
      </p:sp>
      <p:sp>
        <p:nvSpPr>
          <p:cNvPr id="10" name="Rectangle: Rounded Corners 9">
            <a:extLst>
              <a:ext uri="{FF2B5EF4-FFF2-40B4-BE49-F238E27FC236}">
                <a16:creationId xmlns:a16="http://schemas.microsoft.com/office/drawing/2014/main" id="{D8BF5733-8D69-13D3-52C5-A83D5473E461}"/>
              </a:ext>
            </a:extLst>
          </p:cNvPr>
          <p:cNvSpPr/>
          <p:nvPr/>
        </p:nvSpPr>
        <p:spPr>
          <a:xfrm>
            <a:off x="7511292" y="3810106"/>
            <a:ext cx="1380226" cy="819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dirty="0">
                <a:solidFill>
                  <a:srgbClr val="FFFFFF"/>
                </a:solidFill>
                <a:latin typeface="Arial"/>
              </a:rPr>
              <a:t>Demonstrate using </a:t>
            </a:r>
            <a:r>
              <a:rPr lang="en-US" sz="1400" dirty="0" err="1">
                <a:solidFill>
                  <a:srgbClr val="FFFFFF"/>
                </a:solidFill>
                <a:latin typeface="Arial"/>
              </a:rPr>
              <a:t>IoIF</a:t>
            </a:r>
            <a:r>
              <a:rPr lang="en-US" sz="1400" dirty="0">
                <a:solidFill>
                  <a:srgbClr val="FFFFFF"/>
                </a:solidFill>
                <a:latin typeface="Arial"/>
              </a:rPr>
              <a:t> and Catapult data</a:t>
            </a:r>
          </a:p>
        </p:txBody>
      </p:sp>
      <p:cxnSp>
        <p:nvCxnSpPr>
          <p:cNvPr id="12" name="Straight Arrow Connector 11">
            <a:extLst>
              <a:ext uri="{FF2B5EF4-FFF2-40B4-BE49-F238E27FC236}">
                <a16:creationId xmlns:a16="http://schemas.microsoft.com/office/drawing/2014/main" id="{3BBBDB98-E0F2-EE93-8CFD-A866D6733708}"/>
              </a:ext>
            </a:extLst>
          </p:cNvPr>
          <p:cNvCxnSpPr>
            <a:stCxn id="5" idx="3"/>
            <a:endCxn id="6" idx="1"/>
          </p:cNvCxnSpPr>
          <p:nvPr/>
        </p:nvCxnSpPr>
        <p:spPr>
          <a:xfrm flipV="1">
            <a:off x="3571286" y="2164219"/>
            <a:ext cx="9400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F1EFB87-CF4C-8326-9F7B-2FAB8A2E7858}"/>
              </a:ext>
            </a:extLst>
          </p:cNvPr>
          <p:cNvCxnSpPr>
            <a:stCxn id="6" idx="3"/>
            <a:endCxn id="7" idx="1"/>
          </p:cNvCxnSpPr>
          <p:nvPr/>
        </p:nvCxnSpPr>
        <p:spPr>
          <a:xfrm>
            <a:off x="5891580" y="2164218"/>
            <a:ext cx="9915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FF369EDF-1E09-3327-BFC6-4F4140906802}"/>
              </a:ext>
            </a:extLst>
          </p:cNvPr>
          <p:cNvCxnSpPr>
            <a:stCxn id="7" idx="3"/>
            <a:endCxn id="8" idx="1"/>
          </p:cNvCxnSpPr>
          <p:nvPr/>
        </p:nvCxnSpPr>
        <p:spPr>
          <a:xfrm flipH="1">
            <a:off x="3571286" y="2164219"/>
            <a:ext cx="4692091" cy="2048401"/>
          </a:xfrm>
          <a:prstGeom prst="bentConnector5">
            <a:avLst>
              <a:gd name="adj1" fmla="val -4872"/>
              <a:gd name="adj2" fmla="val 50000"/>
              <a:gd name="adj3" fmla="val 1048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5DD360-98E1-BC30-3C62-E626C61E7958}"/>
              </a:ext>
            </a:extLst>
          </p:cNvPr>
          <p:cNvCxnSpPr>
            <a:stCxn id="8" idx="3"/>
            <a:endCxn id="9" idx="1"/>
          </p:cNvCxnSpPr>
          <p:nvPr/>
        </p:nvCxnSpPr>
        <p:spPr>
          <a:xfrm>
            <a:off x="4951511" y="4212620"/>
            <a:ext cx="454376" cy="7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53AC88-E284-C512-C4C3-13AE1588403A}"/>
              </a:ext>
            </a:extLst>
          </p:cNvPr>
          <p:cNvCxnSpPr>
            <a:stCxn id="9" idx="3"/>
            <a:endCxn id="10" idx="1"/>
          </p:cNvCxnSpPr>
          <p:nvPr/>
        </p:nvCxnSpPr>
        <p:spPr>
          <a:xfrm>
            <a:off x="6786114" y="4219860"/>
            <a:ext cx="725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B46A5EA8-84C9-13E6-9159-019A5486F6C3}"/>
              </a:ext>
            </a:extLst>
          </p:cNvPr>
          <p:cNvCxnSpPr>
            <a:cxnSpLocks/>
            <a:stCxn id="10" idx="3"/>
            <a:endCxn id="5" idx="2"/>
          </p:cNvCxnSpPr>
          <p:nvPr/>
        </p:nvCxnSpPr>
        <p:spPr>
          <a:xfrm flipH="1" flipV="1">
            <a:off x="2881172" y="2573974"/>
            <a:ext cx="6010346" cy="1645887"/>
          </a:xfrm>
          <a:prstGeom prst="bentConnector4">
            <a:avLst>
              <a:gd name="adj1" fmla="val -3803"/>
              <a:gd name="adj2" fmla="val -74347"/>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85AB5FE-39E8-D3CF-9516-78B56AA16E89}"/>
              </a:ext>
            </a:extLst>
          </p:cNvPr>
          <p:cNvSpPr txBox="1"/>
          <p:nvPr/>
        </p:nvSpPr>
        <p:spPr>
          <a:xfrm>
            <a:off x="4680709" y="5448752"/>
            <a:ext cx="1789272" cy="261610"/>
          </a:xfrm>
          <a:prstGeom prst="rect">
            <a:avLst/>
          </a:prstGeom>
          <a:noFill/>
        </p:spPr>
        <p:txBody>
          <a:bodyPr wrap="none" rtlCol="0">
            <a:spAutoFit/>
          </a:bodyPr>
          <a:lstStyle/>
          <a:p>
            <a:pPr fontAlgn="base">
              <a:spcBef>
                <a:spcPct val="0"/>
              </a:spcBef>
              <a:spcAft>
                <a:spcPct val="0"/>
              </a:spcAft>
            </a:pPr>
            <a:r>
              <a:rPr lang="en-US" sz="1100" dirty="0">
                <a:solidFill>
                  <a:srgbClr val="000000"/>
                </a:solidFill>
                <a:latin typeface="Arial" charset="0"/>
                <a:ea typeface="ＭＳ Ｐゴシック" charset="-128"/>
              </a:rPr>
              <a:t>Repeat for each use case</a:t>
            </a:r>
          </a:p>
        </p:txBody>
      </p:sp>
    </p:spTree>
    <p:extLst>
      <p:ext uri="{BB962C8B-B14F-4D97-AF65-F5344CB8AC3E}">
        <p14:creationId xmlns:p14="http://schemas.microsoft.com/office/powerpoint/2010/main" val="2889731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AC35-1DA8-5406-DE95-47DAEECE6307}"/>
              </a:ext>
            </a:extLst>
          </p:cNvPr>
          <p:cNvSpPr>
            <a:spLocks noGrp="1"/>
          </p:cNvSpPr>
          <p:nvPr>
            <p:ph type="title"/>
          </p:nvPr>
        </p:nvSpPr>
        <p:spPr/>
        <p:txBody>
          <a:bodyPr/>
          <a:lstStyle/>
          <a:p>
            <a:r>
              <a:rPr lang="en-US" dirty="0"/>
              <a:t>Ontology Governance Plan</a:t>
            </a:r>
          </a:p>
        </p:txBody>
      </p:sp>
      <p:sp>
        <p:nvSpPr>
          <p:cNvPr id="5" name="Content Placeholder 2">
            <a:extLst>
              <a:ext uri="{FF2B5EF4-FFF2-40B4-BE49-F238E27FC236}">
                <a16:creationId xmlns:a16="http://schemas.microsoft.com/office/drawing/2014/main" id="{FFD6487E-C9F9-BD20-A6EB-C7ECB99F1CE4}"/>
              </a:ext>
            </a:extLst>
          </p:cNvPr>
          <p:cNvSpPr txBox="1">
            <a:spLocks/>
          </p:cNvSpPr>
          <p:nvPr/>
        </p:nvSpPr>
        <p:spPr bwMode="auto">
          <a:xfrm>
            <a:off x="2011111" y="1228725"/>
            <a:ext cx="8340695" cy="4714874"/>
          </a:xfrm>
          <a:prstGeom prst="rect">
            <a:avLst/>
          </a:prstGeom>
          <a:noFill/>
          <a:ln w="9525">
            <a:noFill/>
            <a:miter lim="800000"/>
            <a:headEnd/>
            <a:tailEnd/>
          </a:ln>
        </p:spPr>
        <p:txBody>
          <a:bodyPr/>
          <a:lstStyle>
            <a:lvl1pPr marL="230188" indent="-230188" algn="l" rtl="0" eaLnBrk="1" fontAlgn="base" hangingPunct="1">
              <a:spcBef>
                <a:spcPts val="0"/>
              </a:spcBef>
              <a:spcAft>
                <a:spcPct val="0"/>
              </a:spcAft>
              <a:buFont typeface="Arial" panose="020B0604020202020204" pitchFamily="34" charset="0"/>
              <a:buChar char="•"/>
              <a:defRPr sz="1800" b="1" kern="1200">
                <a:solidFill>
                  <a:schemeClr val="tx1"/>
                </a:solidFill>
                <a:latin typeface="Arial" pitchFamily="34" charset="0"/>
                <a:ea typeface="ＭＳ Ｐゴシック" charset="0"/>
                <a:cs typeface="Arial" pitchFamily="34" charset="0"/>
              </a:defRPr>
            </a:lvl1pPr>
            <a:lvl2pPr marL="461963" indent="-233363" algn="l" rtl="0" eaLnBrk="1" fontAlgn="base" hangingPunct="1">
              <a:spcBef>
                <a:spcPts val="0"/>
              </a:spcBef>
              <a:spcAft>
                <a:spcPct val="0"/>
              </a:spcAft>
              <a:buFont typeface="Arial" charset="0"/>
              <a:buChar char="–"/>
              <a:defRPr sz="1600" kern="1200">
                <a:solidFill>
                  <a:schemeClr val="tx1"/>
                </a:solidFill>
                <a:latin typeface="Arial" pitchFamily="34" charset="0"/>
                <a:ea typeface="Arial" charset="0"/>
                <a:cs typeface="Arial" pitchFamily="34" charset="0"/>
              </a:defRPr>
            </a:lvl2pPr>
            <a:lvl3pPr marL="684213" indent="-222250" algn="l" rtl="0" eaLnBrk="1" fontAlgn="base" hangingPunct="1">
              <a:spcBef>
                <a:spcPts val="0"/>
              </a:spcBef>
              <a:spcAft>
                <a:spcPts val="1800"/>
              </a:spcAft>
              <a:buFont typeface="Arial" charset="0"/>
              <a:buChar char="•"/>
              <a:defRPr sz="14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CM Process</a:t>
            </a:r>
          </a:p>
          <a:p>
            <a:pPr lvl="1">
              <a:spcAft>
                <a:spcPts val="0"/>
              </a:spcAft>
            </a:pPr>
            <a:r>
              <a:rPr lang="en-US" dirty="0">
                <a:solidFill>
                  <a:srgbClr val="000000"/>
                </a:solidFill>
              </a:rPr>
              <a:t>Ontologies hosted on </a:t>
            </a:r>
            <a:r>
              <a:rPr lang="en-US" dirty="0" err="1">
                <a:solidFill>
                  <a:srgbClr val="000000"/>
                </a:solidFill>
              </a:rPr>
              <a:t>cArmy</a:t>
            </a:r>
            <a:r>
              <a:rPr lang="en-US" dirty="0">
                <a:solidFill>
                  <a:srgbClr val="000000"/>
                </a:solidFill>
              </a:rPr>
              <a:t> Gitlab</a:t>
            </a:r>
          </a:p>
          <a:p>
            <a:pPr lvl="1">
              <a:spcAft>
                <a:spcPts val="0"/>
              </a:spcAft>
            </a:pPr>
            <a:r>
              <a:rPr lang="en-US" dirty="0">
                <a:solidFill>
                  <a:srgbClr val="000000"/>
                </a:solidFill>
              </a:rPr>
              <a:t>Organizational reps each with access to develop branches and commit changes</a:t>
            </a:r>
          </a:p>
          <a:p>
            <a:pPr lvl="1">
              <a:spcAft>
                <a:spcPts val="0"/>
              </a:spcAft>
            </a:pPr>
            <a:r>
              <a:rPr lang="en-US" dirty="0">
                <a:solidFill>
                  <a:srgbClr val="000000"/>
                </a:solidFill>
              </a:rPr>
              <a:t>Armaments Center will serve as CMO and approve merges to the MSO and supporting ontologies</a:t>
            </a:r>
          </a:p>
          <a:p>
            <a:pPr lvl="1">
              <a:spcAft>
                <a:spcPts val="0"/>
              </a:spcAft>
            </a:pPr>
            <a:r>
              <a:rPr lang="en-US" dirty="0">
                <a:solidFill>
                  <a:srgbClr val="000000"/>
                </a:solidFill>
              </a:rPr>
              <a:t>Domain area representatives responsible for their ontologies</a:t>
            </a:r>
          </a:p>
          <a:p>
            <a:pPr lvl="1">
              <a:spcAft>
                <a:spcPts val="0"/>
              </a:spcAft>
            </a:pPr>
            <a:endParaRPr lang="en-US" dirty="0">
              <a:solidFill>
                <a:srgbClr val="000000"/>
              </a:solidFill>
            </a:endParaRPr>
          </a:p>
          <a:p>
            <a:pPr lvl="1">
              <a:spcAft>
                <a:spcPts val="0"/>
              </a:spcAft>
            </a:pPr>
            <a:endParaRPr lang="en-US" dirty="0">
              <a:solidFill>
                <a:srgbClr val="000000"/>
              </a:solidFill>
            </a:endParaRPr>
          </a:p>
          <a:p>
            <a:pPr lvl="2">
              <a:spcAft>
                <a:spcPts val="0"/>
              </a:spcAft>
            </a:pPr>
            <a:endParaRPr lang="en-US" dirty="0">
              <a:solidFill>
                <a:srgbClr val="000000"/>
              </a:solidFill>
            </a:endParaRPr>
          </a:p>
        </p:txBody>
      </p:sp>
    </p:spTree>
    <p:extLst>
      <p:ext uri="{BB962C8B-B14F-4D97-AF65-F5344CB8AC3E}">
        <p14:creationId xmlns:p14="http://schemas.microsoft.com/office/powerpoint/2010/main" val="947172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FBDB-0F6D-24DB-5A71-1598096E6329}"/>
              </a:ext>
            </a:extLst>
          </p:cNvPr>
          <p:cNvSpPr>
            <a:spLocks noGrp="1"/>
          </p:cNvSpPr>
          <p:nvPr>
            <p:ph type="title"/>
          </p:nvPr>
        </p:nvSpPr>
        <p:spPr/>
        <p:txBody>
          <a:bodyPr/>
          <a:lstStyle/>
          <a:p>
            <a:r>
              <a:rPr lang="en-US" dirty="0"/>
              <a:t>Semantic web pathfinder projects</a:t>
            </a:r>
          </a:p>
        </p:txBody>
      </p:sp>
      <p:sp>
        <p:nvSpPr>
          <p:cNvPr id="3" name="Content Placeholder 2">
            <a:extLst>
              <a:ext uri="{FF2B5EF4-FFF2-40B4-BE49-F238E27FC236}">
                <a16:creationId xmlns:a16="http://schemas.microsoft.com/office/drawing/2014/main" id="{FADDE019-475C-20AF-1325-3F283420CE09}"/>
              </a:ext>
            </a:extLst>
          </p:cNvPr>
          <p:cNvSpPr>
            <a:spLocks noGrp="1"/>
          </p:cNvSpPr>
          <p:nvPr>
            <p:ph idx="1"/>
          </p:nvPr>
        </p:nvSpPr>
        <p:spPr/>
        <p:txBody>
          <a:bodyPr/>
          <a:lstStyle/>
          <a:p>
            <a:r>
              <a:rPr lang="en-US" dirty="0"/>
              <a:t>Prototype Integration Facility Condition Based Maintenance</a:t>
            </a:r>
          </a:p>
          <a:p>
            <a:pPr lvl="1"/>
            <a:r>
              <a:rPr lang="en-US" dirty="0"/>
              <a:t>Build ontology based connector to MT Connect based data collection</a:t>
            </a:r>
          </a:p>
          <a:p>
            <a:pPr lvl="1"/>
            <a:r>
              <a:rPr lang="en-US" dirty="0"/>
              <a:t>Synthesize data from lathe and associate with product quality inspection</a:t>
            </a:r>
          </a:p>
          <a:p>
            <a:pPr lvl="1"/>
            <a:r>
              <a:rPr lang="en-US" dirty="0"/>
              <a:t>Train algorithm for reliability centered maintenance of lathe tooling</a:t>
            </a:r>
          </a:p>
          <a:p>
            <a:pPr lvl="1"/>
            <a:endParaRPr lang="en-US" dirty="0"/>
          </a:p>
          <a:p>
            <a:r>
              <a:rPr lang="en-US" dirty="0"/>
              <a:t>Section 806 Determination (Supply Chain Risk assessment Process)</a:t>
            </a:r>
          </a:p>
          <a:p>
            <a:pPr lvl="1"/>
            <a:r>
              <a:rPr lang="en-US" dirty="0"/>
              <a:t>Build assessment flow diagram and decision logic</a:t>
            </a:r>
          </a:p>
          <a:p>
            <a:pPr lvl="1"/>
            <a:r>
              <a:rPr lang="en-US" dirty="0"/>
              <a:t>Build ontology based connectors to various input sources</a:t>
            </a:r>
          </a:p>
          <a:p>
            <a:pPr lvl="1"/>
            <a:r>
              <a:rPr lang="en-US" dirty="0"/>
              <a:t>Employ Bayesian methodology to assess risk</a:t>
            </a:r>
          </a:p>
        </p:txBody>
      </p:sp>
      <p:sp>
        <p:nvSpPr>
          <p:cNvPr id="4" name="Date Placeholder 3">
            <a:extLst>
              <a:ext uri="{FF2B5EF4-FFF2-40B4-BE49-F238E27FC236}">
                <a16:creationId xmlns:a16="http://schemas.microsoft.com/office/drawing/2014/main" id="{A1EABC3C-D3EC-736F-D12D-8C41C51266B9}"/>
              </a:ext>
            </a:extLst>
          </p:cNvPr>
          <p:cNvSpPr>
            <a:spLocks noGrp="1"/>
          </p:cNvSpPr>
          <p:nvPr>
            <p:ph type="dt" sz="half" idx="10"/>
          </p:nvPr>
        </p:nvSpPr>
        <p:spPr/>
        <p:txBody>
          <a:bodyPr/>
          <a:lstStyle/>
          <a:p>
            <a:pPr fontAlgn="base">
              <a:spcBef>
                <a:spcPct val="0"/>
              </a:spcBef>
              <a:spcAft>
                <a:spcPct val="0"/>
              </a:spcAft>
            </a:pPr>
            <a:r>
              <a:rPr lang="en-US">
                <a:solidFill>
                  <a:srgbClr val="000000"/>
                </a:solidFill>
                <a:latin typeface="Arial" charset="0"/>
                <a:ea typeface="ＭＳ Ｐゴシック" charset="-128"/>
              </a:rPr>
              <a:t>18 OCT 2023</a:t>
            </a:r>
            <a:endParaRPr lang="en-US" dirty="0">
              <a:solidFill>
                <a:srgbClr val="000000"/>
              </a:solidFill>
              <a:latin typeface="Arial" charset="0"/>
              <a:ea typeface="ＭＳ Ｐゴシック" charset="-128"/>
            </a:endParaRPr>
          </a:p>
        </p:txBody>
      </p:sp>
      <p:sp>
        <p:nvSpPr>
          <p:cNvPr id="5" name="Slide Number Placeholder 4">
            <a:extLst>
              <a:ext uri="{FF2B5EF4-FFF2-40B4-BE49-F238E27FC236}">
                <a16:creationId xmlns:a16="http://schemas.microsoft.com/office/drawing/2014/main" id="{CA5A0F6E-9DC5-066F-773E-0A1F8AE4493A}"/>
              </a:ext>
            </a:extLst>
          </p:cNvPr>
          <p:cNvSpPr>
            <a:spLocks noGrp="1"/>
          </p:cNvSpPr>
          <p:nvPr>
            <p:ph type="sldNum" sz="quarter" idx="11"/>
          </p:nvPr>
        </p:nvSpPr>
        <p:spPr/>
        <p:txBody>
          <a:bodyPr/>
          <a:lstStyle/>
          <a:p>
            <a:pPr fontAlgn="base">
              <a:spcBef>
                <a:spcPct val="0"/>
              </a:spcBef>
              <a:spcAft>
                <a:spcPct val="0"/>
              </a:spcAft>
            </a:pPr>
            <a:fld id="{64E5BE4B-2FBF-4174-9E62-85FAD1CB43A6}" type="slidenum">
              <a:rPr lang="en-US">
                <a:solidFill>
                  <a:srgbClr val="000000"/>
                </a:solidFill>
                <a:latin typeface="Arial" charset="0"/>
                <a:ea typeface="ＭＳ Ｐゴシック" charset="-128"/>
              </a:rPr>
              <a:pPr fontAlgn="base">
                <a:spcBef>
                  <a:spcPct val="0"/>
                </a:spcBef>
                <a:spcAft>
                  <a:spcPct val="0"/>
                </a:spcAft>
              </a:pPr>
              <a:t>34</a:t>
            </a:fld>
            <a:endParaRPr lang="en-US"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3924209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400" dirty="0"/>
              <a:t>Resources &amp; References</a:t>
            </a:r>
          </a:p>
        </p:txBody>
      </p:sp>
      <p:sp>
        <p:nvSpPr>
          <p:cNvPr id="4" name="TextBox 3"/>
          <p:cNvSpPr txBox="1"/>
          <p:nvPr/>
        </p:nvSpPr>
        <p:spPr>
          <a:xfrm>
            <a:off x="1652588" y="929848"/>
            <a:ext cx="8893968" cy="41242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“DoD Digital Engineering Strategy”, June 2018</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2"/>
              </a:rPr>
              <a:t>https://ac.cto.mil/wp-content/uploads/2019/06/2018-Digital-Engineering-Strategy_Approved_PrintVersion.pdf</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"Digital Engineering Strategy“, USD(R&amp;E) Memo for Secretaries of Military Departments, June 25, 2018</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3"/>
              </a:rPr>
              <a:t>https://ac.cto.mil/wp-content/uploads/2019/06/USA001511-18-MIL.pdf</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"Digital Engineering Strategy“, USD(R&amp;E) Memo for Deputy Secretary of Defense, July 2, 2018</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4"/>
              </a:rPr>
              <a:t>https://ac.cto.mil/wp-content/uploads/2019/06/USA001603-18-DSD.pdf</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Defense Acquisition Guidebook (DAG), Chapter 3, 3–2.4.2 Modeling and Simulation, 2017</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5"/>
              </a:rPr>
              <a:t>https://www.dau.edu/pdfviewer?Guidebooks/DAG/DAG-CH-3-Systems-Engineering.pdf</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Transforming the Engineering Enterprise: Applications of Digital Engineering and Modular Open Systems Approach. Journal of Defense Modeling and Simulation, February 2018</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hlinkClick r:id="rId6"/>
              </a:rPr>
              <a:t>https://journals.sagepub.com/doi/full/10.1177/1548512917751964</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44340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C002021-6223-CD58-95F9-B5A1447E45ED}"/>
              </a:ext>
            </a:extLst>
          </p:cNvPr>
          <p:cNvSpPr>
            <a:spLocks noGrp="1"/>
          </p:cNvSpPr>
          <p:nvPr>
            <p:ph type="dt" sz="half" idx="11"/>
          </p:nvPr>
        </p:nvSpPr>
        <p:spPr/>
        <p:txBody>
          <a:bodyPr/>
          <a:lstStyle/>
          <a:p>
            <a:pPr defTabSz="457200">
              <a:defRPr/>
            </a:pPr>
            <a:fld id="{D73F5459-4D6D-4EEA-96C6-1B9B944EE2E0}" type="datetime3">
              <a:rPr lang="en-US" sz="600" b="1">
                <a:solidFill>
                  <a:srgbClr val="FFFFFF"/>
                </a:solidFill>
                <a:latin typeface="Arial"/>
                <a:ea typeface="ＭＳ Ｐゴシック" charset="-128"/>
              </a:rPr>
              <a:pPr defTabSz="457200">
                <a:defRPr/>
              </a:pPr>
              <a:t>22 February 2024</a:t>
            </a:fld>
            <a:endParaRPr lang="en-US" sz="600" b="1" dirty="0">
              <a:solidFill>
                <a:srgbClr val="FFFFFF"/>
              </a:solidFill>
              <a:latin typeface="Arial"/>
              <a:ea typeface="ＭＳ Ｐゴシック" charset="-128"/>
            </a:endParaRPr>
          </a:p>
        </p:txBody>
      </p:sp>
      <p:sp>
        <p:nvSpPr>
          <p:cNvPr id="4" name="Slide Number Placeholder 3">
            <a:extLst>
              <a:ext uri="{FF2B5EF4-FFF2-40B4-BE49-F238E27FC236}">
                <a16:creationId xmlns:a16="http://schemas.microsoft.com/office/drawing/2014/main" id="{D806BFBE-B87D-5085-B438-B48C6B8DBCEE}"/>
              </a:ext>
            </a:extLst>
          </p:cNvPr>
          <p:cNvSpPr>
            <a:spLocks noGrp="1"/>
          </p:cNvSpPr>
          <p:nvPr>
            <p:ph type="sldNum" sz="quarter" idx="12"/>
          </p:nvPr>
        </p:nvSpPr>
        <p:spPr/>
        <p:txBody>
          <a:bodyPr/>
          <a:lstStyle/>
          <a:p>
            <a:pPr algn="r" defTabSz="457200">
              <a:defRPr/>
            </a:pPr>
            <a:fld id="{64E5BE4B-2FBF-4174-9E62-85FAD1CB43A6}" type="slidenum">
              <a:rPr lang="en-US" sz="600" b="1">
                <a:solidFill>
                  <a:srgbClr val="FFFFFF"/>
                </a:solidFill>
                <a:latin typeface="Arial"/>
                <a:ea typeface="ＭＳ Ｐゴシック" charset="-128"/>
              </a:rPr>
              <a:pPr algn="r" defTabSz="457200">
                <a:defRPr/>
              </a:pPr>
              <a:t>36</a:t>
            </a:fld>
            <a:endParaRPr lang="en-US" sz="600" b="1" dirty="0">
              <a:solidFill>
                <a:srgbClr val="FFFFFF"/>
              </a:solidFill>
              <a:latin typeface="Arial"/>
              <a:ea typeface="ＭＳ Ｐゴシック" charset="-128"/>
            </a:endParaRPr>
          </a:p>
        </p:txBody>
      </p:sp>
    </p:spTree>
    <p:extLst>
      <p:ext uri="{BB962C8B-B14F-4D97-AF65-F5344CB8AC3E}">
        <p14:creationId xmlns:p14="http://schemas.microsoft.com/office/powerpoint/2010/main" val="44292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Glossary</a:t>
            </a:r>
          </a:p>
        </p:txBody>
      </p:sp>
      <p:sp>
        <p:nvSpPr>
          <p:cNvPr id="5" name="TextBox 4"/>
          <p:cNvSpPr txBox="1"/>
          <p:nvPr/>
        </p:nvSpPr>
        <p:spPr>
          <a:xfrm>
            <a:off x="1649016" y="987990"/>
            <a:ext cx="8893968" cy="5693866"/>
          </a:xfrm>
          <a:prstGeom prst="rect">
            <a:avLst/>
          </a:prstGeom>
          <a:noFill/>
        </p:spPr>
        <p:txBody>
          <a:bodyPr wrap="square" rtlCol="0">
            <a:spAutoFit/>
          </a:bodyPr>
          <a:lstStyle/>
          <a:p>
            <a:pPr fontAlgn="base">
              <a:spcBef>
                <a:spcPct val="0"/>
              </a:spcBef>
              <a:spcAft>
                <a:spcPts val="600"/>
              </a:spcAft>
            </a:pPr>
            <a:r>
              <a:rPr lang="en-US" sz="1200" dirty="0">
                <a:solidFill>
                  <a:srgbClr val="000000"/>
                </a:solidFill>
                <a:latin typeface="Arial" charset="0"/>
                <a:ea typeface="ＭＳ Ｐゴシック" charset="-128"/>
              </a:rPr>
              <a:t>The following definitions relating to digital engineering are drawn from the Defense Acquisition University (DAU) and the Defense Federal Acquisition Regulation Supplement (DFARS):</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Digital Artifact</a:t>
            </a:r>
            <a:r>
              <a:rPr lang="en-US" sz="1200" dirty="0">
                <a:solidFill>
                  <a:srgbClr val="000000"/>
                </a:solidFill>
                <a:latin typeface="Arial" charset="0"/>
                <a:ea typeface="ＭＳ Ｐゴシック" charset="-128"/>
              </a:rPr>
              <a:t>:  The artifacts produced within, or generated from, the digital engineering ecosystem. These artifacts provide data for alternative views to visualize, communicate, and deliver data, information, and knowledge to stakeholders. (DAU Glossary)</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Digital Engineering</a:t>
            </a:r>
            <a:r>
              <a:rPr lang="en-US" sz="1200" dirty="0">
                <a:solidFill>
                  <a:srgbClr val="000000"/>
                </a:solidFill>
                <a:latin typeface="Arial" charset="0"/>
                <a:ea typeface="ＭＳ Ｐゴシック" charset="-128"/>
              </a:rPr>
              <a:t>:  An integrated digital approach that uses authoritative sources of systems' data and models as a continuum across disciplines to support life cycle activities from concept through disposal. (DAU Glossary) (Defense Acquisition Guidebook)</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Digital Engineering Ecosystem</a:t>
            </a:r>
            <a:r>
              <a:rPr lang="en-US" sz="1200" dirty="0">
                <a:solidFill>
                  <a:srgbClr val="000000"/>
                </a:solidFill>
                <a:latin typeface="Arial" charset="0"/>
                <a:ea typeface="ＭＳ Ｐゴシック" charset="-128"/>
              </a:rPr>
              <a:t>:  The interconnected infrastructure, environment, and methodology (process, methods, and tools) used to store, access, analyze, and visualize evolving systems' data and models to address the needs of the stakeholders. (DAU Glossary)</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Digital System Model</a:t>
            </a:r>
            <a:r>
              <a:rPr lang="en-US" sz="1200" dirty="0">
                <a:solidFill>
                  <a:srgbClr val="000000"/>
                </a:solidFill>
                <a:latin typeface="Arial" charset="0"/>
                <a:ea typeface="ＭＳ Ｐゴシック" charset="-128"/>
              </a:rPr>
              <a:t>:  A digital representation of a defense system, generated by all stakeholders, that integrates the authoritative technical data and associated artifacts, which defines all aspects of the system for the specific activities throughout the system life cycle. (DAU Glossary)</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Digital Thread</a:t>
            </a:r>
            <a:r>
              <a:rPr lang="en-US" sz="1200" dirty="0">
                <a:solidFill>
                  <a:srgbClr val="000000"/>
                </a:solidFill>
                <a:latin typeface="Arial" charset="0"/>
                <a:ea typeface="ＭＳ Ｐゴシック" charset="-128"/>
              </a:rPr>
              <a:t>:  An extensible, configurable, and component enterprise-level analytical framework that seamlessly expedites the controlled interplay of authoritative technical data, software, information, and knowledge in the enterprise data-information-knowledge systems, based on the Digital System Model template, to inform decision makers throughout a system's life cycle by providing the capability to access, integrate, and transform disparate data into actionable information. (DAU Glossary)</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Digital Twin</a:t>
            </a:r>
            <a:r>
              <a:rPr lang="en-US" sz="1200" dirty="0">
                <a:solidFill>
                  <a:srgbClr val="000000"/>
                </a:solidFill>
                <a:latin typeface="Arial" charset="0"/>
                <a:ea typeface="ＭＳ Ｐゴシック" charset="-128"/>
              </a:rPr>
              <a:t>:  An integrated </a:t>
            </a:r>
            <a:r>
              <a:rPr lang="en-US" sz="1200" dirty="0" err="1">
                <a:solidFill>
                  <a:srgbClr val="000000"/>
                </a:solidFill>
                <a:latin typeface="Arial" charset="0"/>
                <a:ea typeface="ＭＳ Ｐゴシック" charset="-128"/>
              </a:rPr>
              <a:t>multiphysics</a:t>
            </a:r>
            <a:r>
              <a:rPr lang="en-US" sz="1200" dirty="0">
                <a:solidFill>
                  <a:srgbClr val="000000"/>
                </a:solidFill>
                <a:latin typeface="Arial" charset="0"/>
                <a:ea typeface="ＭＳ Ｐゴシック" charset="-128"/>
              </a:rPr>
              <a:t>, multiscale, probabilistic simulation of an as-built system, enabled by Digital Thread, that uses the best available models, sensor information, and input data to mirror and predict activities/performance over the life of its corresponding physical twin. (DAU Glossary)</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Technical Coherence</a:t>
            </a:r>
            <a:r>
              <a:rPr lang="en-US" sz="1200" dirty="0">
                <a:solidFill>
                  <a:srgbClr val="000000"/>
                </a:solidFill>
                <a:latin typeface="Arial" charset="0"/>
                <a:ea typeface="ＭＳ Ｐゴシック" charset="-128"/>
              </a:rPr>
              <a:t>:  The logical traceability of the evolution of a system's data and models, decisions, and solutions throughout the life cycle. (DAU Glossary)</a:t>
            </a:r>
          </a:p>
          <a:p>
            <a:pPr marL="285750" indent="-285750" fontAlgn="base">
              <a:spcBef>
                <a:spcPct val="0"/>
              </a:spcBef>
              <a:spcAft>
                <a:spcPts val="600"/>
              </a:spcAft>
              <a:buFont typeface="Wingdings" panose="05000000000000000000" pitchFamily="2" charset="2"/>
              <a:buChar char="v"/>
            </a:pPr>
            <a:r>
              <a:rPr lang="en-US" sz="1200" b="1" u="sng" dirty="0">
                <a:solidFill>
                  <a:srgbClr val="000000"/>
                </a:solidFill>
                <a:latin typeface="Arial" charset="0"/>
                <a:ea typeface="ＭＳ Ｐゴシック" charset="-128"/>
              </a:rPr>
              <a:t>Technical Data</a:t>
            </a:r>
            <a:r>
              <a:rPr lang="en-US" sz="1200" dirty="0">
                <a:solidFill>
                  <a:srgbClr val="000000"/>
                </a:solidFill>
                <a:latin typeface="Arial" charset="0"/>
                <a:ea typeface="ＭＳ Ｐゴシック" charset="-128"/>
              </a:rPr>
              <a:t>:  Recorded information, regardless of the form or method of the recording, of a scientific or technical nature (including computer software documentations). The term does not include computer software or data incidental to contract administration, such as financial and/or management information. (DFARS 252.227-7103(a)(15))</a:t>
            </a:r>
          </a:p>
        </p:txBody>
      </p:sp>
    </p:spTree>
    <p:extLst>
      <p:ext uri="{BB962C8B-B14F-4D97-AF65-F5344CB8AC3E}">
        <p14:creationId xmlns:p14="http://schemas.microsoft.com/office/powerpoint/2010/main" val="1031181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657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914400" y="1371600"/>
            <a:ext cx="10363200" cy="5029200"/>
          </a:xfrm>
        </p:spPr>
        <p:txBody>
          <a:bodyPr vert="horz" lIns="91440" tIns="45720" rIns="91440" bIns="45720" rtlCol="0">
            <a:normAutofit fontScale="92500"/>
          </a:bodyPr>
          <a:lstStyle/>
          <a:p>
            <a:pPr algn="ctr">
              <a:spcBef>
                <a:spcPct val="20000"/>
              </a:spcBef>
              <a:buClr>
                <a:srgbClr val="AB0003"/>
              </a:buClr>
              <a:buFont typeface="Arial" panose="020B0604020202020204" pitchFamily="34" charset="0"/>
            </a:pPr>
            <a:r>
              <a:rPr lang="en-US" sz="3900" i="1" dirty="0">
                <a:solidFill>
                  <a:srgbClr val="C00000"/>
                </a:solidFill>
                <a:ea typeface="+mn-ea"/>
              </a:rPr>
              <a:t>Artificial intelligence in SE</a:t>
            </a: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r>
              <a:rPr lang="en-US" sz="2400" dirty="0">
                <a:solidFill>
                  <a:srgbClr val="C00000"/>
                </a:solidFill>
                <a:ea typeface="+mn-ea"/>
              </a:rPr>
              <a:t>SED AI Working Group</a:t>
            </a: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endParaRPr lang="en-US" sz="2400" dirty="0">
              <a:solidFill>
                <a:srgbClr val="C00000"/>
              </a:solidFill>
              <a:ea typeface="+mn-ea"/>
            </a:endParaRPr>
          </a:p>
        </p:txBody>
      </p:sp>
    </p:spTree>
    <p:extLst>
      <p:ext uri="{BB962C8B-B14F-4D97-AF65-F5344CB8AC3E}">
        <p14:creationId xmlns:p14="http://schemas.microsoft.com/office/powerpoint/2010/main" val="426234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914400" y="1371600"/>
            <a:ext cx="10363200" cy="5029200"/>
          </a:xfrm>
        </p:spPr>
        <p:txBody>
          <a:bodyPr vert="horz" lIns="91440" tIns="45720" rIns="91440" bIns="45720" rtlCol="0">
            <a:normAutofit fontScale="92500"/>
          </a:bodyPr>
          <a:lstStyle/>
          <a:p>
            <a:pPr algn="ctr">
              <a:spcBef>
                <a:spcPct val="20000"/>
              </a:spcBef>
              <a:buClr>
                <a:srgbClr val="AB0003"/>
              </a:buClr>
              <a:buFont typeface="Arial" panose="020B0604020202020204" pitchFamily="34" charset="0"/>
            </a:pPr>
            <a:r>
              <a:rPr lang="en-US" sz="3900" i="1" dirty="0">
                <a:solidFill>
                  <a:srgbClr val="C00000"/>
                </a:solidFill>
                <a:ea typeface="+mn-ea"/>
              </a:rPr>
              <a:t>Digital Engineering Ontology</a:t>
            </a: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r>
              <a:rPr lang="en-US" sz="2400" dirty="0">
                <a:solidFill>
                  <a:srgbClr val="C00000"/>
                </a:solidFill>
                <a:ea typeface="+mn-ea"/>
              </a:rPr>
              <a:t>Dr. Jason Cook, U.S. Army DEVCOM</a:t>
            </a:r>
            <a:br>
              <a:rPr lang="en-US" sz="2400" dirty="0">
                <a:solidFill>
                  <a:srgbClr val="C00000"/>
                </a:solidFill>
                <a:ea typeface="+mn-ea"/>
              </a:rPr>
            </a:br>
            <a:br>
              <a:rPr lang="en-US" sz="2400" dirty="0">
                <a:solidFill>
                  <a:srgbClr val="C00000"/>
                </a:solidFill>
                <a:ea typeface="+mn-ea"/>
              </a:rPr>
            </a:br>
            <a:endParaRPr lang="en-US" sz="2400" dirty="0">
              <a:solidFill>
                <a:srgbClr val="C00000"/>
              </a:solidFill>
              <a:ea typeface="+mn-ea"/>
            </a:endParaRPr>
          </a:p>
        </p:txBody>
      </p:sp>
    </p:spTree>
    <p:extLst>
      <p:ext uri="{BB962C8B-B14F-4D97-AF65-F5344CB8AC3E}">
        <p14:creationId xmlns:p14="http://schemas.microsoft.com/office/powerpoint/2010/main" val="39796164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D56961C-9603-1C47-82E3-A194D4D95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BABD6A4-0D90-4DD5-B36A-2831DE4F7FE5}"/>
              </a:ext>
            </a:extLst>
          </p:cNvPr>
          <p:cNvSpPr>
            <a:spLocks noGrp="1"/>
          </p:cNvSpPr>
          <p:nvPr>
            <p:ph type="body" sz="quarter" idx="15"/>
          </p:nvPr>
        </p:nvSpPr>
        <p:spPr/>
        <p:txBody>
          <a:bodyPr/>
          <a:lstStyle/>
          <a:p>
            <a:endParaRPr lang="en-GB"/>
          </a:p>
        </p:txBody>
      </p:sp>
      <p:sp>
        <p:nvSpPr>
          <p:cNvPr id="10" name="Text Placeholder 9">
            <a:extLst>
              <a:ext uri="{FF2B5EF4-FFF2-40B4-BE49-F238E27FC236}">
                <a16:creationId xmlns:a16="http://schemas.microsoft.com/office/drawing/2014/main" id="{64C3C5F6-6CA1-4A4D-982F-EE172EE29AEB}"/>
              </a:ext>
            </a:extLst>
          </p:cNvPr>
          <p:cNvSpPr>
            <a:spLocks noGrp="1"/>
          </p:cNvSpPr>
          <p:nvPr>
            <p:ph type="body" sz="quarter" idx="16"/>
          </p:nvPr>
        </p:nvSpPr>
        <p:spPr/>
        <p:txBody>
          <a:bodyPr/>
          <a:lstStyle/>
          <a:p>
            <a:endParaRPr lang="en-GB"/>
          </a:p>
        </p:txBody>
      </p:sp>
      <p:sp>
        <p:nvSpPr>
          <p:cNvPr id="11" name="Text Placeholder 10">
            <a:extLst>
              <a:ext uri="{FF2B5EF4-FFF2-40B4-BE49-F238E27FC236}">
                <a16:creationId xmlns:a16="http://schemas.microsoft.com/office/drawing/2014/main" id="{D4F02417-D9F0-4459-BD02-8A266D2CF892}"/>
              </a:ext>
            </a:extLst>
          </p:cNvPr>
          <p:cNvSpPr>
            <a:spLocks noGrp="1"/>
          </p:cNvSpPr>
          <p:nvPr>
            <p:ph type="body" sz="quarter" idx="17"/>
          </p:nvPr>
        </p:nvSpPr>
        <p:spPr/>
        <p:txBody>
          <a:bodyPr/>
          <a:lstStyle/>
          <a:p>
            <a:r>
              <a:rPr lang="en-GB" dirty="0"/>
              <a:t>NDIA Systems Engineering Division</a:t>
            </a:r>
          </a:p>
        </p:txBody>
      </p:sp>
      <p:sp>
        <p:nvSpPr>
          <p:cNvPr id="7" name="Title 6">
            <a:extLst>
              <a:ext uri="{FF2B5EF4-FFF2-40B4-BE49-F238E27FC236}">
                <a16:creationId xmlns:a16="http://schemas.microsoft.com/office/drawing/2014/main" id="{B117CD92-457D-49F9-8F5D-756B8EB7A017}"/>
              </a:ext>
            </a:extLst>
          </p:cNvPr>
          <p:cNvSpPr>
            <a:spLocks noGrp="1"/>
          </p:cNvSpPr>
          <p:nvPr>
            <p:ph type="title"/>
          </p:nvPr>
        </p:nvSpPr>
        <p:spPr/>
        <p:txBody>
          <a:bodyPr/>
          <a:lstStyle/>
          <a:p>
            <a:r>
              <a:rPr lang="en-GB" dirty="0"/>
              <a:t>Artificial Intelligence in Systems Engineering and Architecting</a:t>
            </a:r>
          </a:p>
        </p:txBody>
      </p:sp>
      <p:sp>
        <p:nvSpPr>
          <p:cNvPr id="2" name="Slide Number Placeholder 1">
            <a:extLst>
              <a:ext uri="{FF2B5EF4-FFF2-40B4-BE49-F238E27FC236}">
                <a16:creationId xmlns:a16="http://schemas.microsoft.com/office/drawing/2014/main" id="{0AFA791F-0492-443E-8143-1AC3321A84B6}"/>
              </a:ext>
            </a:extLst>
          </p:cNvPr>
          <p:cNvSpPr>
            <a:spLocks noGrp="1"/>
          </p:cNvSpPr>
          <p:nvPr>
            <p:ph type="sldNum" sz="quarter" idx="18"/>
          </p:nvPr>
        </p:nvSpPr>
        <p:spPr>
          <a:xfrm>
            <a:off x="11576984" y="250629"/>
            <a:ext cx="364217" cy="126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GB"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srgbClr val="2D3033"/>
              </a:solidFill>
              <a:effectLst/>
              <a:uLnTx/>
              <a:uFillTx/>
              <a:latin typeface="Calibri Light"/>
              <a:ea typeface="+mn-ea"/>
              <a:cs typeface="+mn-cs"/>
            </a:endParaRPr>
          </a:p>
        </p:txBody>
      </p:sp>
    </p:spTree>
    <p:extLst>
      <p:ext uri="{BB962C8B-B14F-4D97-AF65-F5344CB8AC3E}">
        <p14:creationId xmlns:p14="http://schemas.microsoft.com/office/powerpoint/2010/main" val="4017013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5CD646-36E0-2529-F879-B7DE62E47D4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GB"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srgbClr val="2D3033"/>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B3E015E4-382A-18DA-8351-B5B2C79D2E20}"/>
              </a:ext>
            </a:extLst>
          </p:cNvPr>
          <p:cNvSpPr>
            <a:spLocks noGrp="1"/>
          </p:cNvSpPr>
          <p:nvPr>
            <p:ph sz="quarter" idx="17"/>
          </p:nvPr>
        </p:nvSpPr>
        <p:spPr>
          <a:xfrm>
            <a:off x="755649" y="1618262"/>
            <a:ext cx="10579460" cy="4543256"/>
          </a:xfrm>
        </p:spPr>
        <p:txBody>
          <a:bodyPr/>
          <a:lstStyle/>
          <a:p>
            <a:r>
              <a:rPr lang="en-US" dirty="0"/>
              <a:t>NDIA Systems Architecture Committee recognized the need for addressing emerging Artificial Intelligence and Machine Learning capabilities in the context of Systems Engineering and Architecture</a:t>
            </a:r>
          </a:p>
          <a:p>
            <a:r>
              <a:rPr lang="en-US" dirty="0"/>
              <a:t>New subcommittee organized in January 2024, eager to:</a:t>
            </a:r>
          </a:p>
          <a:p>
            <a:pPr lvl="1"/>
            <a:r>
              <a:rPr lang="en-US" dirty="0"/>
              <a:t>Serve as a forum to exchange news on emerging technologies</a:t>
            </a:r>
          </a:p>
          <a:p>
            <a:pPr lvl="1"/>
            <a:r>
              <a:rPr lang="en-US" dirty="0"/>
              <a:t>Demonstrate capabilities and limitations</a:t>
            </a:r>
          </a:p>
          <a:p>
            <a:pPr lvl="1"/>
            <a:r>
              <a:rPr lang="en-US" dirty="0"/>
              <a:t>Foster discussion among interested stakeholders</a:t>
            </a:r>
          </a:p>
          <a:p>
            <a:pPr lvl="1"/>
            <a:r>
              <a:rPr lang="en-US" dirty="0"/>
              <a:t>Produce artifacts to steer and guide in unchartered territory</a:t>
            </a:r>
          </a:p>
          <a:p>
            <a:pPr lvl="1"/>
            <a:endParaRPr lang="en-US" dirty="0"/>
          </a:p>
        </p:txBody>
      </p:sp>
      <p:sp>
        <p:nvSpPr>
          <p:cNvPr id="4" name="Title 3">
            <a:extLst>
              <a:ext uri="{FF2B5EF4-FFF2-40B4-BE49-F238E27FC236}">
                <a16:creationId xmlns:a16="http://schemas.microsoft.com/office/drawing/2014/main" id="{338E7865-757E-A422-73BF-D8A6A7BC5E45}"/>
              </a:ext>
            </a:extLst>
          </p:cNvPr>
          <p:cNvSpPr>
            <a:spLocks noGrp="1"/>
          </p:cNvSpPr>
          <p:nvPr>
            <p:ph type="title"/>
          </p:nvPr>
        </p:nvSpPr>
        <p:spPr/>
        <p:txBody>
          <a:bodyPr/>
          <a:lstStyle/>
          <a:p>
            <a:r>
              <a:rPr lang="en-US" dirty="0"/>
              <a:t>AI in Systems Engineering and Architecting Subcommittee</a:t>
            </a:r>
          </a:p>
        </p:txBody>
      </p:sp>
    </p:spTree>
    <p:extLst>
      <p:ext uri="{BB962C8B-B14F-4D97-AF65-F5344CB8AC3E}">
        <p14:creationId xmlns:p14="http://schemas.microsoft.com/office/powerpoint/2010/main" val="3184904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80A5FC-5273-2D10-4A15-6A2B63AACD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GB"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srgbClr val="2D3033"/>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5B7BDDFD-EBA9-21BF-37F5-770EE2325A09}"/>
              </a:ext>
            </a:extLst>
          </p:cNvPr>
          <p:cNvSpPr>
            <a:spLocks noGrp="1"/>
          </p:cNvSpPr>
          <p:nvPr>
            <p:ph sz="quarter" idx="17"/>
          </p:nvPr>
        </p:nvSpPr>
        <p:spPr>
          <a:xfrm>
            <a:off x="755649" y="1618262"/>
            <a:ext cx="7663732" cy="4543256"/>
          </a:xfrm>
        </p:spPr>
        <p:txBody>
          <a:bodyPr/>
          <a:lstStyle/>
          <a:p>
            <a:r>
              <a:rPr lang="en-US" dirty="0"/>
              <a:t>Excited to collaborate and explore adjacencies with working groups and internal/external organizations</a:t>
            </a:r>
          </a:p>
          <a:p>
            <a:pPr lvl="1"/>
            <a:r>
              <a:rPr lang="en-US" dirty="0"/>
              <a:t>MOSWG</a:t>
            </a:r>
          </a:p>
          <a:p>
            <a:pPr lvl="1"/>
            <a:r>
              <a:rPr lang="en-US" dirty="0"/>
              <a:t>SERC</a:t>
            </a:r>
          </a:p>
          <a:p>
            <a:pPr lvl="1"/>
            <a:r>
              <a:rPr lang="en-US" dirty="0"/>
              <a:t>AIRC</a:t>
            </a:r>
          </a:p>
          <a:p>
            <a:r>
              <a:rPr lang="en-US" dirty="0"/>
              <a:t>All are invited to participate, contribute, and help us collectively push our knowledge, capabilities, and awareness forward!</a:t>
            </a:r>
          </a:p>
          <a:p>
            <a:r>
              <a:rPr lang="en-US" dirty="0"/>
              <a:t>Please contact:</a:t>
            </a:r>
          </a:p>
          <a:p>
            <a:pPr lvl="1"/>
            <a:r>
              <a:rPr lang="en-US" dirty="0"/>
              <a:t>Yash Parmar, </a:t>
            </a:r>
            <a:r>
              <a:rPr lang="en-US" dirty="0">
                <a:hlinkClick r:id="rId2"/>
              </a:rPr>
              <a:t>yash.parmar@baesystems.us</a:t>
            </a:r>
            <a:endParaRPr lang="en-US" dirty="0"/>
          </a:p>
          <a:p>
            <a:pPr lvl="1"/>
            <a:r>
              <a:rPr lang="en-US" dirty="0"/>
              <a:t>Mark Vriesenga, </a:t>
            </a:r>
            <a:r>
              <a:rPr lang="en-US" dirty="0">
                <a:hlinkClick r:id="rId3"/>
              </a:rPr>
              <a:t>mark.vriesenga@baesystems.us</a:t>
            </a:r>
            <a:endParaRPr lang="en-US" dirty="0"/>
          </a:p>
          <a:p>
            <a:endParaRPr lang="en-US" dirty="0"/>
          </a:p>
          <a:p>
            <a:endParaRPr lang="en-US" dirty="0"/>
          </a:p>
        </p:txBody>
      </p:sp>
      <p:sp>
        <p:nvSpPr>
          <p:cNvPr id="4" name="Title 3">
            <a:extLst>
              <a:ext uri="{FF2B5EF4-FFF2-40B4-BE49-F238E27FC236}">
                <a16:creationId xmlns:a16="http://schemas.microsoft.com/office/drawing/2014/main" id="{80BACB7F-4343-9C56-0B80-14C294B323A3}"/>
              </a:ext>
            </a:extLst>
          </p:cNvPr>
          <p:cNvSpPr>
            <a:spLocks noGrp="1"/>
          </p:cNvSpPr>
          <p:nvPr>
            <p:ph type="title"/>
          </p:nvPr>
        </p:nvSpPr>
        <p:spPr/>
        <p:txBody>
          <a:bodyPr/>
          <a:lstStyle/>
          <a:p>
            <a:r>
              <a:rPr lang="en-US" dirty="0"/>
              <a:t>Subcommittee Organization</a:t>
            </a:r>
          </a:p>
        </p:txBody>
      </p:sp>
      <p:sp>
        <p:nvSpPr>
          <p:cNvPr id="10" name="Rectangle 9">
            <a:extLst>
              <a:ext uri="{FF2B5EF4-FFF2-40B4-BE49-F238E27FC236}">
                <a16:creationId xmlns:a16="http://schemas.microsoft.com/office/drawing/2014/main" id="{A22BE86A-901A-1753-3826-58021D85BD9D}"/>
              </a:ext>
            </a:extLst>
          </p:cNvPr>
          <p:cNvSpPr/>
          <p:nvPr/>
        </p:nvSpPr>
        <p:spPr>
          <a:xfrm>
            <a:off x="9156787" y="1206923"/>
            <a:ext cx="2277373" cy="1229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NDIA Systems Engineering Division</a:t>
            </a:r>
          </a:p>
        </p:txBody>
      </p:sp>
      <p:sp>
        <p:nvSpPr>
          <p:cNvPr id="11" name="Rectangle 10">
            <a:extLst>
              <a:ext uri="{FF2B5EF4-FFF2-40B4-BE49-F238E27FC236}">
                <a16:creationId xmlns:a16="http://schemas.microsoft.com/office/drawing/2014/main" id="{C97C3C0A-8279-01DA-AE3F-F45C12A266BF}"/>
              </a:ext>
            </a:extLst>
          </p:cNvPr>
          <p:cNvSpPr/>
          <p:nvPr/>
        </p:nvSpPr>
        <p:spPr>
          <a:xfrm>
            <a:off x="9156786" y="2814241"/>
            <a:ext cx="2277373" cy="1229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NDIA Systems Architecture Committee</a:t>
            </a:r>
          </a:p>
        </p:txBody>
      </p:sp>
      <p:sp>
        <p:nvSpPr>
          <p:cNvPr id="12" name="Rectangle 11">
            <a:extLst>
              <a:ext uri="{FF2B5EF4-FFF2-40B4-BE49-F238E27FC236}">
                <a16:creationId xmlns:a16="http://schemas.microsoft.com/office/drawing/2014/main" id="{4B45E484-6BD4-E8EA-B346-27AA6BBFFCFE}"/>
              </a:ext>
            </a:extLst>
          </p:cNvPr>
          <p:cNvSpPr/>
          <p:nvPr/>
        </p:nvSpPr>
        <p:spPr>
          <a:xfrm>
            <a:off x="9156786" y="4421560"/>
            <a:ext cx="2277373" cy="12295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a:ea typeface="+mn-ea"/>
                <a:cs typeface="+mn-cs"/>
              </a:rPr>
              <a:t>AI in Systems Engineering and Architecting Subcommittee</a:t>
            </a:r>
          </a:p>
        </p:txBody>
      </p:sp>
      <p:cxnSp>
        <p:nvCxnSpPr>
          <p:cNvPr id="14" name="Straight Arrow Connector 13">
            <a:extLst>
              <a:ext uri="{FF2B5EF4-FFF2-40B4-BE49-F238E27FC236}">
                <a16:creationId xmlns:a16="http://schemas.microsoft.com/office/drawing/2014/main" id="{B0C534A7-69CE-25BD-23F5-9CC408A998E5}"/>
              </a:ext>
            </a:extLst>
          </p:cNvPr>
          <p:cNvCxnSpPr>
            <a:cxnSpLocks/>
            <a:stCxn id="10" idx="2"/>
            <a:endCxn id="11" idx="0"/>
          </p:cNvCxnSpPr>
          <p:nvPr/>
        </p:nvCxnSpPr>
        <p:spPr>
          <a:xfrm flipH="1">
            <a:off x="10295473" y="2436440"/>
            <a:ext cx="1" cy="3778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F165CB-87B6-AB7B-9144-2B858225A0F7}"/>
              </a:ext>
            </a:extLst>
          </p:cNvPr>
          <p:cNvCxnSpPr>
            <a:cxnSpLocks/>
            <a:endCxn id="12" idx="0"/>
          </p:cNvCxnSpPr>
          <p:nvPr/>
        </p:nvCxnSpPr>
        <p:spPr>
          <a:xfrm>
            <a:off x="10295472" y="3889890"/>
            <a:ext cx="1" cy="531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940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30AC2C-2BC6-E7DD-1A5A-CDE2DE6EA3D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GB"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srgbClr val="2D3033"/>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21037060-F3BE-A39A-4662-A9C198CB5461}"/>
              </a:ext>
            </a:extLst>
          </p:cNvPr>
          <p:cNvSpPr>
            <a:spLocks noGrp="1"/>
          </p:cNvSpPr>
          <p:nvPr>
            <p:ph sz="quarter" idx="17"/>
          </p:nvPr>
        </p:nvSpPr>
        <p:spPr>
          <a:xfrm>
            <a:off x="755649" y="1618262"/>
            <a:ext cx="10631219" cy="4543256"/>
          </a:xfrm>
        </p:spPr>
        <p:txBody>
          <a:bodyPr/>
          <a:lstStyle/>
          <a:p>
            <a:r>
              <a:rPr lang="en-US" dirty="0"/>
              <a:t>Produce Systems Engineering Guide for integrating AI/ML-enabled capabilities into defense systems</a:t>
            </a:r>
          </a:p>
          <a:p>
            <a:pPr lvl="1"/>
            <a:r>
              <a:rPr lang="en-US" dirty="0"/>
              <a:t>Define considerations/guidance for algorithm selection</a:t>
            </a:r>
          </a:p>
          <a:p>
            <a:pPr lvl="1"/>
            <a:r>
              <a:rPr lang="en-US" dirty="0"/>
              <a:t>Supplier considerations</a:t>
            </a:r>
          </a:p>
          <a:p>
            <a:pPr lvl="1"/>
            <a:r>
              <a:rPr lang="en-US" dirty="0"/>
              <a:t>Risks and opportunities, challenges, metrics</a:t>
            </a:r>
          </a:p>
          <a:p>
            <a:pPr lvl="1"/>
            <a:r>
              <a:rPr lang="en-US" dirty="0"/>
              <a:t>How to implement AI within a modular architecture?</a:t>
            </a:r>
          </a:p>
          <a:p>
            <a:pPr lvl="1"/>
            <a:r>
              <a:rPr lang="en-US" dirty="0"/>
              <a:t>Impact to acquisition policy?</a:t>
            </a:r>
          </a:p>
          <a:p>
            <a:pPr lvl="1"/>
            <a:r>
              <a:rPr lang="en-US" dirty="0"/>
              <a:t>Ethical and legal implications?</a:t>
            </a:r>
          </a:p>
          <a:p>
            <a:r>
              <a:rPr lang="en-US" dirty="0"/>
              <a:t>Alignment to frameworks and standards (ISO, IEEE, </a:t>
            </a:r>
            <a:r>
              <a:rPr lang="en-US" dirty="0" err="1"/>
              <a:t>SysML</a:t>
            </a:r>
            <a:r>
              <a:rPr lang="en-US" dirty="0"/>
              <a:t>…)</a:t>
            </a:r>
          </a:p>
          <a:p>
            <a:r>
              <a:rPr lang="en-US" dirty="0"/>
              <a:t>Alignment to technical and business strategies (MOSA…)</a:t>
            </a:r>
          </a:p>
          <a:p>
            <a:r>
              <a:rPr lang="en-US" dirty="0"/>
              <a:t>Explore use cases, success stories, and lessons learned for AI assistance in Systems Engineering tasks</a:t>
            </a:r>
          </a:p>
        </p:txBody>
      </p:sp>
      <p:sp>
        <p:nvSpPr>
          <p:cNvPr id="4" name="Title 3">
            <a:extLst>
              <a:ext uri="{FF2B5EF4-FFF2-40B4-BE49-F238E27FC236}">
                <a16:creationId xmlns:a16="http://schemas.microsoft.com/office/drawing/2014/main" id="{392E88A2-1D17-27F4-BAD1-F14AACC53507}"/>
              </a:ext>
            </a:extLst>
          </p:cNvPr>
          <p:cNvSpPr>
            <a:spLocks noGrp="1"/>
          </p:cNvSpPr>
          <p:nvPr>
            <p:ph type="title"/>
          </p:nvPr>
        </p:nvSpPr>
        <p:spPr/>
        <p:txBody>
          <a:bodyPr/>
          <a:lstStyle/>
          <a:p>
            <a:r>
              <a:rPr lang="en-US" dirty="0"/>
              <a:t>Subcommittee Objectives - 2024</a:t>
            </a:r>
          </a:p>
        </p:txBody>
      </p:sp>
    </p:spTree>
    <p:extLst>
      <p:ext uri="{BB962C8B-B14F-4D97-AF65-F5344CB8AC3E}">
        <p14:creationId xmlns:p14="http://schemas.microsoft.com/office/powerpoint/2010/main" val="2555839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10886-7823-DC91-88BB-B380A95EAB5D}"/>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2089D88E-3806-60F6-FA01-27076A80B1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4" name="Picture Placeholder 3">
            <a:extLst>
              <a:ext uri="{FF2B5EF4-FFF2-40B4-BE49-F238E27FC236}">
                <a16:creationId xmlns:a16="http://schemas.microsoft.com/office/drawing/2014/main" id="{D5D44BD9-25F8-9369-FBE6-36E00ECC4D2E}"/>
              </a:ext>
            </a:extLst>
          </p:cNvPr>
          <p:cNvSpPr>
            <a:spLocks noGrp="1"/>
          </p:cNvSpPr>
          <p:nvPr>
            <p:ph type="pic" sz="quarter" idx="12"/>
          </p:nvPr>
        </p:nvSpPr>
        <p:spPr/>
        <p:txBody>
          <a:bodyPr/>
          <a:lstStyle/>
          <a:p>
            <a:endParaRPr lang="en-US"/>
          </a:p>
        </p:txBody>
      </p:sp>
      <p:sp>
        <p:nvSpPr>
          <p:cNvPr id="5" name="Content Placeholder 4">
            <a:extLst>
              <a:ext uri="{FF2B5EF4-FFF2-40B4-BE49-F238E27FC236}">
                <a16:creationId xmlns:a16="http://schemas.microsoft.com/office/drawing/2014/main" id="{FE0C809F-AE38-21A8-10A7-A029B1EC9A1F}"/>
              </a:ext>
            </a:extLst>
          </p:cNvPr>
          <p:cNvSpPr>
            <a:spLocks noGrp="1"/>
          </p:cNvSpPr>
          <p:nvPr>
            <p:ph sz="quarter" idx="17"/>
          </p:nvPr>
        </p:nvSpPr>
        <p:spPr>
          <a:xfrm>
            <a:off x="252762" y="1620001"/>
            <a:ext cx="5340001" cy="4480762"/>
          </a:xfrm>
        </p:spPr>
        <p:txBody>
          <a:bodyPr/>
          <a:lstStyle/>
          <a:p>
            <a:r>
              <a:rPr lang="en-US" dirty="0"/>
              <a:t>The following challenges represent a few of the design considerations addressed by the AI/ML working group</a:t>
            </a:r>
          </a:p>
          <a:p>
            <a:pPr marL="594900" lvl="3" indent="-342900">
              <a:buFont typeface="+mj-lt"/>
              <a:buAutoNum type="arabicPeriod"/>
            </a:pPr>
            <a:r>
              <a:rPr lang="en-US" dirty="0"/>
              <a:t>AI/ML Requirements Specification</a:t>
            </a:r>
          </a:p>
          <a:p>
            <a:pPr marL="594900" lvl="3" indent="-342900">
              <a:buFont typeface="+mj-lt"/>
              <a:buAutoNum type="arabicPeriod"/>
            </a:pPr>
            <a:r>
              <a:rPr lang="en-US" dirty="0"/>
              <a:t>AI/ML Trades and Algorithm Selection</a:t>
            </a:r>
          </a:p>
          <a:p>
            <a:pPr marL="594900" lvl="3" indent="-342900">
              <a:buFont typeface="+mj-lt"/>
              <a:buAutoNum type="arabicPeriod"/>
            </a:pPr>
            <a:r>
              <a:rPr lang="en-US" dirty="0"/>
              <a:t>AI/ML Data Quality and Availability</a:t>
            </a:r>
          </a:p>
          <a:p>
            <a:pPr marL="594900" lvl="3" indent="-342900">
              <a:buFont typeface="+mj-lt"/>
              <a:buAutoNum type="arabicPeriod"/>
            </a:pPr>
            <a:r>
              <a:rPr lang="en-US" dirty="0"/>
              <a:t>AI/ML </a:t>
            </a:r>
            <a:r>
              <a:rPr lang="en-US" dirty="0" err="1"/>
              <a:t>Explainability</a:t>
            </a:r>
            <a:r>
              <a:rPr lang="en-US" dirty="0"/>
              <a:t> and Transparency</a:t>
            </a:r>
          </a:p>
          <a:p>
            <a:pPr marL="594900" lvl="3" indent="-342900">
              <a:buFont typeface="+mj-lt"/>
              <a:buAutoNum type="arabicPeriod"/>
            </a:pPr>
            <a:r>
              <a:rPr lang="en-US" dirty="0"/>
              <a:t>AI/ML Verification and Validation</a:t>
            </a:r>
          </a:p>
          <a:p>
            <a:pPr marL="594900" lvl="3" indent="-342900">
              <a:buFont typeface="+mj-lt"/>
              <a:buAutoNum type="arabicPeriod"/>
            </a:pPr>
            <a:r>
              <a:rPr lang="en-US" dirty="0"/>
              <a:t>AI/ML Ethics, Regulatory Compliance, and Safety</a:t>
            </a:r>
          </a:p>
          <a:p>
            <a:pPr marL="594900" lvl="3" indent="-342900">
              <a:buFont typeface="+mj-lt"/>
              <a:buAutoNum type="arabicPeriod"/>
            </a:pPr>
            <a:r>
              <a:rPr lang="en-US" dirty="0"/>
              <a:t>AI/ML Security and Privacy</a:t>
            </a:r>
          </a:p>
          <a:p>
            <a:pPr marL="594900" lvl="3" indent="-342900">
              <a:buFont typeface="+mj-lt"/>
              <a:buAutoNum type="arabicPeriod"/>
            </a:pPr>
            <a:r>
              <a:rPr lang="en-US" dirty="0"/>
              <a:t>AI/ML Monitoring and Adaptation</a:t>
            </a:r>
          </a:p>
        </p:txBody>
      </p:sp>
      <p:sp>
        <p:nvSpPr>
          <p:cNvPr id="6" name="Title 5">
            <a:extLst>
              <a:ext uri="{FF2B5EF4-FFF2-40B4-BE49-F238E27FC236}">
                <a16:creationId xmlns:a16="http://schemas.microsoft.com/office/drawing/2014/main" id="{9DD89E87-C297-BC45-33EC-C835C6BA29CA}"/>
              </a:ext>
            </a:extLst>
          </p:cNvPr>
          <p:cNvSpPr>
            <a:spLocks noGrp="1"/>
          </p:cNvSpPr>
          <p:nvPr>
            <p:ph type="title"/>
          </p:nvPr>
        </p:nvSpPr>
        <p:spPr/>
        <p:txBody>
          <a:bodyPr/>
          <a:lstStyle/>
          <a:p>
            <a:r>
              <a:rPr lang="en-US" dirty="0"/>
              <a:t>Systems Engineering Challenges with AI/ML Algorithm Integration</a:t>
            </a:r>
          </a:p>
        </p:txBody>
      </p:sp>
      <p:pic>
        <p:nvPicPr>
          <p:cNvPr id="2052" name="Picture 4" descr="End-to-end Machine Learning Workflow">
            <a:extLst>
              <a:ext uri="{FF2B5EF4-FFF2-40B4-BE49-F238E27FC236}">
                <a16:creationId xmlns:a16="http://schemas.microsoft.com/office/drawing/2014/main" id="{FFFBBADB-636B-7277-262A-A4532D9A87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020" y="1439726"/>
            <a:ext cx="6129218" cy="45945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76F5929-7471-DF0B-15A7-3D3405FA9503}"/>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3463085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298175" y="1620001"/>
            <a:ext cx="5797826" cy="4480762"/>
          </a:xfrm>
        </p:spPr>
        <p:txBody>
          <a:bodyPr/>
          <a:lstStyle/>
          <a:p>
            <a:pPr algn="l"/>
            <a:r>
              <a:rPr lang="en-US" sz="1800" b="0" i="0" u="none" strike="noStrike" dirty="0">
                <a:solidFill>
                  <a:srgbClr val="0D0D0D"/>
                </a:solidFill>
                <a:effectLst/>
              </a:rPr>
              <a:t>The specification of requirements for Artificial Intelligence/Machine Learning (AI/ML) capabilities is a complex task that necessitates the creation of </a:t>
            </a:r>
            <a:r>
              <a:rPr lang="en-US" sz="1800" b="1" i="0" u="none" strike="noStrike" dirty="0">
                <a:solidFill>
                  <a:srgbClr val="0070C0"/>
                </a:solidFill>
                <a:effectLst/>
              </a:rPr>
              <a:t>detailed functional and performance requirements</a:t>
            </a:r>
            <a:r>
              <a:rPr lang="en-US" sz="1800" b="0" i="0" u="none" strike="noStrike" dirty="0">
                <a:solidFill>
                  <a:srgbClr val="0D0D0D"/>
                </a:solidFill>
                <a:effectLst/>
              </a:rPr>
              <a:t>.</a:t>
            </a:r>
          </a:p>
          <a:p>
            <a:pPr algn="l"/>
            <a:r>
              <a:rPr lang="en-US" sz="1800" b="0" i="0" u="none" strike="noStrike" dirty="0">
                <a:solidFill>
                  <a:srgbClr val="0D0D0D"/>
                </a:solidFill>
                <a:effectLst/>
              </a:rPr>
              <a:t>Government acquisition offices must:</a:t>
            </a:r>
          </a:p>
          <a:p>
            <a:pPr lvl="3">
              <a:buFont typeface="+mj-lt"/>
              <a:buAutoNum type="arabicPeriod"/>
            </a:pPr>
            <a:r>
              <a:rPr lang="en-US" b="0" i="0" u="none" strike="noStrike" dirty="0">
                <a:solidFill>
                  <a:srgbClr val="0D0D0D"/>
                </a:solidFill>
                <a:effectLst/>
              </a:rPr>
              <a:t>Have a clear understanding of which system functions are feasible with AI/ML algorithms, including the limitations inherent to AI/ML technology.</a:t>
            </a:r>
          </a:p>
          <a:p>
            <a:pPr lvl="3">
              <a:buFont typeface="+mj-lt"/>
              <a:buAutoNum type="arabicPeriod"/>
            </a:pPr>
            <a:r>
              <a:rPr lang="en-US" b="0" i="0" u="none" strike="noStrike" dirty="0">
                <a:solidFill>
                  <a:srgbClr val="0D0D0D"/>
                </a:solidFill>
                <a:effectLst/>
              </a:rPr>
              <a:t>Define precisely the functions they expect the AI/ML algorithm to perform.</a:t>
            </a:r>
          </a:p>
          <a:p>
            <a:pPr lvl="3">
              <a:buFont typeface="+mj-lt"/>
              <a:buAutoNum type="arabicPeriod"/>
            </a:pPr>
            <a:r>
              <a:rPr lang="en-US" b="0" i="0" u="none" strike="noStrike" dirty="0">
                <a:solidFill>
                  <a:srgbClr val="0D0D0D"/>
                </a:solidFill>
                <a:effectLst/>
              </a:rPr>
              <a:t>Specify the performance benchmarks that the AI/ML algorithm must meet, including:</a:t>
            </a:r>
          </a:p>
          <a:p>
            <a:pPr marL="914400" lvl="4" indent="-285750"/>
            <a:r>
              <a:rPr lang="en-US" b="0" i="0" u="none" strike="noStrike" dirty="0">
                <a:solidFill>
                  <a:srgbClr val="0D0D0D"/>
                </a:solidFill>
                <a:effectLst/>
              </a:rPr>
              <a:t>Required training timelines and associated data needs.</a:t>
            </a:r>
          </a:p>
          <a:p>
            <a:pPr marL="914400" lvl="4" indent="-285750"/>
            <a:r>
              <a:rPr lang="en-US" b="0" i="0" u="none" strike="noStrike" dirty="0">
                <a:solidFill>
                  <a:srgbClr val="0D0D0D"/>
                </a:solidFill>
                <a:effectLst/>
              </a:rPr>
              <a:t>Desired operating speeds, ranging from real-time to near real-time.</a:t>
            </a:r>
          </a:p>
          <a:p>
            <a:pPr marL="914400" lvl="4" indent="-285750"/>
            <a:r>
              <a:rPr lang="en-US" b="0" i="0" u="none" strike="noStrike" dirty="0">
                <a:solidFill>
                  <a:srgbClr val="0D0D0D"/>
                </a:solidFill>
                <a:effectLst/>
              </a:rPr>
              <a:t>Expected accuracy levels, such as maintaining 96% accuracy across all operational conditions and inputs.</a:t>
            </a:r>
          </a:p>
          <a:p>
            <a:pPr lvl="6"/>
            <a:endParaRPr lang="en-US" sz="1600" dirty="0"/>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#1: AI/ML Requirements Specification</a:t>
            </a:r>
          </a:p>
        </p:txBody>
      </p:sp>
      <p:sp>
        <p:nvSpPr>
          <p:cNvPr id="4" name="Rectangle 3">
            <a:extLst>
              <a:ext uri="{FF2B5EF4-FFF2-40B4-BE49-F238E27FC236}">
                <a16:creationId xmlns:a16="http://schemas.microsoft.com/office/drawing/2014/main" id="{CEDD51B1-627C-6AB7-36F7-A66430C3B99D}"/>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cxnSp>
        <p:nvCxnSpPr>
          <p:cNvPr id="7" name="Straight Connector 6">
            <a:extLst>
              <a:ext uri="{FF2B5EF4-FFF2-40B4-BE49-F238E27FC236}">
                <a16:creationId xmlns:a16="http://schemas.microsoft.com/office/drawing/2014/main" id="{158155A9-3BBA-C9EE-3B71-14A991DAB900}"/>
              </a:ext>
            </a:extLst>
          </p:cNvPr>
          <p:cNvCxnSpPr/>
          <p:nvPr/>
        </p:nvCxnSpPr>
        <p:spPr>
          <a:xfrm>
            <a:off x="1715610" y="2763464"/>
            <a:ext cx="2769833" cy="0"/>
          </a:xfrm>
          <a:prstGeom prst="line">
            <a:avLst/>
          </a:prstGeom>
        </p:spPr>
        <p:style>
          <a:lnRef idx="1">
            <a:schemeClr val="accent3"/>
          </a:lnRef>
          <a:fillRef idx="0">
            <a:schemeClr val="accent3"/>
          </a:fillRef>
          <a:effectRef idx="0">
            <a:schemeClr val="accent3"/>
          </a:effectRef>
          <a:fontRef idx="minor">
            <a:schemeClr val="tx1"/>
          </a:fontRef>
        </p:style>
      </p:cxnSp>
      <p:pic>
        <p:nvPicPr>
          <p:cNvPr id="1032" name="Picture 8">
            <a:extLst>
              <a:ext uri="{FF2B5EF4-FFF2-40B4-BE49-F238E27FC236}">
                <a16:creationId xmlns:a16="http://schemas.microsoft.com/office/drawing/2014/main" id="{2F59BE54-1E17-E456-A938-A8513167E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765" y="1620001"/>
            <a:ext cx="5900635" cy="432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47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288235" y="1620001"/>
            <a:ext cx="4968365" cy="4480762"/>
          </a:xfrm>
        </p:spPr>
        <p:txBody>
          <a:bodyPr/>
          <a:lstStyle/>
          <a:p>
            <a:pPr algn="l"/>
            <a:r>
              <a:rPr lang="en-US" sz="1800" b="0" i="0" u="none" strike="noStrike" dirty="0">
                <a:solidFill>
                  <a:srgbClr val="0D0D0D"/>
                </a:solidFill>
                <a:effectLst/>
              </a:rPr>
              <a:t>AI/ML algorithms are </a:t>
            </a:r>
            <a:r>
              <a:rPr lang="en-US" sz="1800" b="1" i="0" u="none" strike="noStrike" dirty="0">
                <a:solidFill>
                  <a:srgbClr val="0070C0"/>
                </a:solidFill>
                <a:effectLst/>
              </a:rPr>
              <a:t>often chosen prematurely </a:t>
            </a:r>
            <a:r>
              <a:rPr lang="en-US" sz="1800" b="0" i="0" u="none" strike="noStrike" dirty="0">
                <a:solidFill>
                  <a:srgbClr val="0D0D0D"/>
                </a:solidFill>
                <a:effectLst/>
              </a:rPr>
              <a:t>based on partial information, availability of code, or individual biases, which can lead to problems later in the project. </a:t>
            </a:r>
          </a:p>
          <a:p>
            <a:pPr lvl="3"/>
            <a:r>
              <a:rPr lang="en-US" b="0" i="0" u="none" strike="noStrike" dirty="0">
                <a:solidFill>
                  <a:srgbClr val="0D0D0D"/>
                </a:solidFill>
                <a:effectLst/>
              </a:rPr>
              <a:t>A common mindset might be, "I prefer neural networks, so regardless of the actual needs, we'll use a neural network."</a:t>
            </a:r>
          </a:p>
          <a:p>
            <a:pPr algn="l"/>
            <a:r>
              <a:rPr lang="en-US" sz="1800" dirty="0">
                <a:solidFill>
                  <a:srgbClr val="0D0D0D"/>
                </a:solidFill>
              </a:rPr>
              <a:t>W</a:t>
            </a:r>
            <a:r>
              <a:rPr lang="en-US" sz="1800" b="0" i="0" u="none" strike="noStrike" dirty="0">
                <a:solidFill>
                  <a:srgbClr val="0D0D0D"/>
                </a:solidFill>
                <a:effectLst/>
              </a:rPr>
              <a:t>ith a plethora of AI/ML algorithms at our disposal, it's important to recognize that:</a:t>
            </a:r>
          </a:p>
          <a:p>
            <a:pPr lvl="3"/>
            <a:r>
              <a:rPr lang="en-US" sz="1400" b="0" i="0" u="none" strike="noStrike" dirty="0">
                <a:solidFill>
                  <a:srgbClr val="0D0D0D"/>
                </a:solidFill>
                <a:effectLst/>
              </a:rPr>
              <a:t>Each algorithm is designed to solve specific mathematical problems.</a:t>
            </a:r>
          </a:p>
          <a:p>
            <a:pPr lvl="3"/>
            <a:r>
              <a:rPr lang="en-US" sz="1400" b="0" i="0" u="none" strike="noStrike" dirty="0">
                <a:solidFill>
                  <a:srgbClr val="0D0D0D"/>
                </a:solidFill>
                <a:effectLst/>
              </a:rPr>
              <a:t>Different algorithms offer different capabilities.</a:t>
            </a:r>
          </a:p>
          <a:p>
            <a:pPr lvl="3"/>
            <a:r>
              <a:rPr lang="en-US" sz="1400" b="0" i="0" u="none" strike="noStrike" dirty="0">
                <a:solidFill>
                  <a:srgbClr val="0D0D0D"/>
                </a:solidFill>
                <a:effectLst/>
              </a:rPr>
              <a:t>There are unique prerequisites for using each algorithm.</a:t>
            </a:r>
          </a:p>
          <a:p>
            <a:pPr algn="l"/>
            <a:r>
              <a:rPr lang="en-US" sz="1800" b="0" i="0" u="none" strike="noStrike" dirty="0">
                <a:solidFill>
                  <a:srgbClr val="0D0D0D"/>
                </a:solidFill>
                <a:effectLst/>
              </a:rPr>
              <a:t>Systems engineers must navigate through this array of to match the algorithm to the job's requirements, </a:t>
            </a:r>
            <a:r>
              <a:rPr lang="en-US" sz="1800" b="1" i="0" u="none" strike="noStrike" dirty="0">
                <a:solidFill>
                  <a:srgbClr val="0070C0"/>
                </a:solidFill>
                <a:effectLst/>
              </a:rPr>
              <a:t>ensuring a fit-for-purpose </a:t>
            </a:r>
            <a:r>
              <a:rPr lang="en-US" sz="1800" i="0" u="none" strike="noStrike" dirty="0">
                <a:solidFill>
                  <a:srgbClr val="0D0D0D"/>
                </a:solidFill>
                <a:effectLst/>
              </a:rPr>
              <a:t>solution</a:t>
            </a:r>
            <a:r>
              <a:rPr lang="en-US" sz="1800" b="0" i="0" u="none" strike="noStrike" dirty="0">
                <a:solidFill>
                  <a:srgbClr val="0D0D0D"/>
                </a:solidFill>
                <a:effectLst/>
              </a:rPr>
              <a:t>.</a:t>
            </a:r>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#2: AI/ML Trades and Algorithm Selection</a:t>
            </a:r>
          </a:p>
        </p:txBody>
      </p:sp>
      <p:cxnSp>
        <p:nvCxnSpPr>
          <p:cNvPr id="8" name="Straight Connector 7">
            <a:extLst>
              <a:ext uri="{FF2B5EF4-FFF2-40B4-BE49-F238E27FC236}">
                <a16:creationId xmlns:a16="http://schemas.microsoft.com/office/drawing/2014/main" id="{2EEC9F67-FEB6-8C2A-BF3E-8B3AC76942C8}"/>
              </a:ext>
            </a:extLst>
          </p:cNvPr>
          <p:cNvCxnSpPr/>
          <p:nvPr/>
        </p:nvCxnSpPr>
        <p:spPr>
          <a:xfrm>
            <a:off x="1228592" y="3558595"/>
            <a:ext cx="2769833" cy="0"/>
          </a:xfrm>
          <a:prstGeom prst="line">
            <a:avLst/>
          </a:prstGeom>
        </p:spPr>
        <p:style>
          <a:lnRef idx="1">
            <a:schemeClr val="accent3"/>
          </a:lnRef>
          <a:fillRef idx="0">
            <a:schemeClr val="accent3"/>
          </a:fillRef>
          <a:effectRef idx="0">
            <a:schemeClr val="accent3"/>
          </a:effectRef>
          <a:fontRef idx="minor">
            <a:schemeClr val="tx1"/>
          </a:fontRef>
        </p:style>
      </p:cxnSp>
      <p:pic>
        <p:nvPicPr>
          <p:cNvPr id="2050" name="Picture 2" descr="No alt text provided for this image">
            <a:extLst>
              <a:ext uri="{FF2B5EF4-FFF2-40B4-BE49-F238E27FC236}">
                <a16:creationId xmlns:a16="http://schemas.microsoft.com/office/drawing/2014/main" id="{AA4A5699-C76C-CEC5-9FEC-3C5656387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835" y="1681305"/>
            <a:ext cx="6561297" cy="41843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BE98754-6159-7BFC-1B5A-1B192C624C83}"/>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4205145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308113" y="1620001"/>
            <a:ext cx="5977277" cy="4480762"/>
          </a:xfrm>
        </p:spPr>
        <p:txBody>
          <a:bodyPr/>
          <a:lstStyle/>
          <a:p>
            <a:pPr algn="l"/>
            <a:r>
              <a:rPr lang="en-US" sz="1800" b="0" i="0" u="none" strike="noStrike" dirty="0">
                <a:solidFill>
                  <a:srgbClr val="0D0D0D"/>
                </a:solidFill>
                <a:effectLst/>
              </a:rPr>
              <a:t>More than </a:t>
            </a:r>
            <a:r>
              <a:rPr lang="en-US" sz="1800" b="1" i="0" u="none" strike="noStrike" dirty="0">
                <a:solidFill>
                  <a:srgbClr val="0070C0"/>
                </a:solidFill>
                <a:effectLst/>
              </a:rPr>
              <a:t>half of the effort is dedicated to Data Operations (</a:t>
            </a:r>
            <a:r>
              <a:rPr lang="en-US" sz="1800" b="1" i="0" u="none" strike="noStrike" dirty="0" err="1">
                <a:solidFill>
                  <a:srgbClr val="0070C0"/>
                </a:solidFill>
                <a:effectLst/>
              </a:rPr>
              <a:t>DataOps</a:t>
            </a:r>
            <a:r>
              <a:rPr lang="en-US" sz="1800" b="1" i="0" u="none" strike="noStrike" dirty="0">
                <a:solidFill>
                  <a:srgbClr val="0070C0"/>
                </a:solidFill>
                <a:effectLst/>
              </a:rPr>
              <a:t>) </a:t>
            </a:r>
            <a:r>
              <a:rPr lang="en-US" sz="1800" b="0" i="0" u="none" strike="noStrike" dirty="0">
                <a:solidFill>
                  <a:srgbClr val="0D0D0D"/>
                </a:solidFill>
                <a:effectLst/>
              </a:rPr>
              <a:t>in AI/ML development.</a:t>
            </a:r>
          </a:p>
          <a:p>
            <a:pPr lvl="3"/>
            <a:r>
              <a:rPr lang="en-US" b="0" i="0" u="none" strike="noStrike" dirty="0">
                <a:solidFill>
                  <a:srgbClr val="0D0D0D"/>
                </a:solidFill>
                <a:effectLst/>
              </a:rPr>
              <a:t>Locating datasets that are relevant to the task at hand.</a:t>
            </a:r>
          </a:p>
          <a:p>
            <a:pPr lvl="3"/>
            <a:r>
              <a:rPr lang="en-US" b="0" i="0" u="none" strike="noStrike" dirty="0">
                <a:solidFill>
                  <a:srgbClr val="0D0D0D"/>
                </a:solidFill>
                <a:effectLst/>
              </a:rPr>
              <a:t>Cleansing the data and filling in missing values.</a:t>
            </a:r>
          </a:p>
          <a:p>
            <a:pPr lvl="3"/>
            <a:r>
              <a:rPr lang="en-US" b="0" i="0" u="none" strike="noStrike" dirty="0">
                <a:solidFill>
                  <a:srgbClr val="0D0D0D"/>
                </a:solidFill>
                <a:effectLst/>
              </a:rPr>
              <a:t>Analyzing the data to identify and extract useful subsets.</a:t>
            </a:r>
          </a:p>
          <a:p>
            <a:pPr lvl="3"/>
            <a:r>
              <a:rPr lang="en-US" b="0" i="0" u="none" strike="noStrike" dirty="0">
                <a:solidFill>
                  <a:srgbClr val="0D0D0D"/>
                </a:solidFill>
                <a:effectLst/>
              </a:rPr>
              <a:t>Conducting feature engineering to simplify the AI/ML algorithm and reduce its computational demands.</a:t>
            </a:r>
          </a:p>
          <a:p>
            <a:pPr lvl="3"/>
            <a:r>
              <a:rPr lang="en-US" b="0" i="0" u="none" strike="noStrike" dirty="0">
                <a:solidFill>
                  <a:srgbClr val="0D0D0D"/>
                </a:solidFill>
                <a:effectLst/>
              </a:rPr>
              <a:t>Creating datasets for training, testing, as well as for the verification and validation processes.</a:t>
            </a:r>
          </a:p>
          <a:p>
            <a:pPr algn="l"/>
            <a:r>
              <a:rPr lang="en-US" sz="1800" b="0" i="0" u="none" strike="noStrike" dirty="0">
                <a:solidFill>
                  <a:srgbClr val="0D0D0D"/>
                </a:solidFill>
                <a:effectLst/>
              </a:rPr>
              <a:t>If an AI/ML algorithm's data requirements are not met, it cannot be effectively used. </a:t>
            </a:r>
          </a:p>
          <a:p>
            <a:pPr lvl="3"/>
            <a:r>
              <a:rPr lang="en-US" b="0" i="0" u="none" strike="noStrike" dirty="0">
                <a:solidFill>
                  <a:srgbClr val="0D0D0D"/>
                </a:solidFill>
                <a:effectLst/>
              </a:rPr>
              <a:t>This is related to the Curse of Dimensionality, where an AI/ML algorithm typically needs between 10 to 100 data points for each variable to function optimally. </a:t>
            </a:r>
          </a:p>
          <a:p>
            <a:pPr lvl="3"/>
            <a:r>
              <a:rPr lang="en-US" b="0" i="0" u="none" strike="noStrike" dirty="0">
                <a:solidFill>
                  <a:srgbClr val="0D0D0D"/>
                </a:solidFill>
                <a:effectLst/>
              </a:rPr>
              <a:t>Overcomplicating the model with </a:t>
            </a:r>
            <a:r>
              <a:rPr lang="en-US" b="1" i="0" u="none" strike="noStrike" dirty="0">
                <a:solidFill>
                  <a:srgbClr val="0070C0"/>
                </a:solidFill>
                <a:effectLst/>
              </a:rPr>
              <a:t>unnecessary input variables can lead to poorer performance</a:t>
            </a:r>
            <a:r>
              <a:rPr lang="en-US" b="0" i="0" u="none" strike="noStrike" dirty="0">
                <a:solidFill>
                  <a:srgbClr val="0D0D0D"/>
                </a:solidFill>
                <a:effectLst/>
              </a:rPr>
              <a:t>.</a:t>
            </a:r>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#3: AI/ML Data Quality and Availability</a:t>
            </a:r>
          </a:p>
        </p:txBody>
      </p:sp>
      <p:cxnSp>
        <p:nvCxnSpPr>
          <p:cNvPr id="7" name="Straight Connector 6">
            <a:extLst>
              <a:ext uri="{FF2B5EF4-FFF2-40B4-BE49-F238E27FC236}">
                <a16:creationId xmlns:a16="http://schemas.microsoft.com/office/drawing/2014/main" id="{76F6DE86-2448-8C15-17B9-31AC33AB7E1F}"/>
              </a:ext>
            </a:extLst>
          </p:cNvPr>
          <p:cNvCxnSpPr/>
          <p:nvPr/>
        </p:nvCxnSpPr>
        <p:spPr>
          <a:xfrm>
            <a:off x="1735489" y="4284151"/>
            <a:ext cx="2769833" cy="0"/>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CC0DDDA8-C7E9-E306-17FD-769CB32D2727}"/>
              </a:ext>
            </a:extLst>
          </p:cNvPr>
          <p:cNvPicPr>
            <a:picLocks noChangeAspect="1"/>
          </p:cNvPicPr>
          <p:nvPr/>
        </p:nvPicPr>
        <p:blipFill>
          <a:blip r:embed="rId2"/>
          <a:stretch>
            <a:fillRect/>
          </a:stretch>
        </p:blipFill>
        <p:spPr>
          <a:xfrm>
            <a:off x="6520191" y="2208004"/>
            <a:ext cx="5570209" cy="3124751"/>
          </a:xfrm>
          <a:prstGeom prst="rect">
            <a:avLst/>
          </a:prstGeom>
        </p:spPr>
      </p:pic>
      <p:sp>
        <p:nvSpPr>
          <p:cNvPr id="9" name="Rectangle 8">
            <a:extLst>
              <a:ext uri="{FF2B5EF4-FFF2-40B4-BE49-F238E27FC236}">
                <a16:creationId xmlns:a16="http://schemas.microsoft.com/office/drawing/2014/main" id="{86FEC09E-1338-4514-8F21-87159F53615F}"/>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2878288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318053" y="1620001"/>
            <a:ext cx="5291269" cy="4480762"/>
          </a:xfrm>
        </p:spPr>
        <p:txBody>
          <a:bodyPr/>
          <a:lstStyle/>
          <a:p>
            <a:pPr algn="l"/>
            <a:r>
              <a:rPr lang="en-US" sz="1800" b="0" i="0" u="none" strike="noStrike" dirty="0">
                <a:solidFill>
                  <a:srgbClr val="0D0D0D"/>
                </a:solidFill>
                <a:effectLst/>
              </a:rPr>
              <a:t>Many AI/ML algorithms are characterized by their low </a:t>
            </a:r>
            <a:r>
              <a:rPr lang="en-US" sz="1800" b="0" i="0" u="none" strike="noStrike" dirty="0" err="1">
                <a:solidFill>
                  <a:srgbClr val="0D0D0D"/>
                </a:solidFill>
                <a:effectLst/>
              </a:rPr>
              <a:t>explainability</a:t>
            </a:r>
            <a:r>
              <a:rPr lang="en-US" sz="1800" b="0" i="0" u="none" strike="noStrike" dirty="0">
                <a:solidFill>
                  <a:srgbClr val="0D0D0D"/>
                </a:solidFill>
                <a:effectLst/>
              </a:rPr>
              <a:t>, meaning that the reasoning behind their </a:t>
            </a:r>
            <a:r>
              <a:rPr lang="en-US" sz="1800" b="1" i="0" u="none" strike="noStrike" dirty="0">
                <a:solidFill>
                  <a:srgbClr val="0070C0"/>
                </a:solidFill>
                <a:effectLst/>
              </a:rPr>
              <a:t>decision-making processes is not easily understood</a:t>
            </a:r>
            <a:r>
              <a:rPr lang="en-US" sz="1800" b="0" i="0" u="none" strike="noStrike" dirty="0">
                <a:solidFill>
                  <a:srgbClr val="0D0D0D"/>
                </a:solidFill>
                <a:effectLst/>
              </a:rPr>
              <a:t>. </a:t>
            </a:r>
          </a:p>
          <a:p>
            <a:pPr lvl="3"/>
            <a:r>
              <a:rPr lang="en-US" b="0" i="0" u="none" strike="noStrike" dirty="0">
                <a:solidFill>
                  <a:srgbClr val="0D0D0D"/>
                </a:solidFill>
                <a:effectLst/>
              </a:rPr>
              <a:t>As such, these algorithms are not guaranteed to be completely safe for deployment in mission-critical systems where failures could have severe consequences.</a:t>
            </a:r>
            <a:endParaRPr lang="en-US" sz="1800" dirty="0">
              <a:solidFill>
                <a:srgbClr val="0D0D0D"/>
              </a:solidFill>
            </a:endParaRPr>
          </a:p>
          <a:p>
            <a:pPr lvl="2"/>
            <a:endParaRPr lang="en-US" sz="1800" b="0" i="0" u="none" strike="noStrike" dirty="0">
              <a:solidFill>
                <a:srgbClr val="0D0D0D"/>
              </a:solidFill>
              <a:effectLst/>
            </a:endParaRPr>
          </a:p>
          <a:p>
            <a:r>
              <a:rPr lang="en-US" sz="1800" b="0" i="0" u="none" strike="noStrike" dirty="0">
                <a:solidFill>
                  <a:srgbClr val="0D0D0D"/>
                </a:solidFill>
                <a:effectLst/>
              </a:rPr>
              <a:t>Systems engineers need to thoughtfully </a:t>
            </a:r>
            <a:r>
              <a:rPr lang="en-US" sz="1800" b="1" i="0" u="none" strike="noStrike" dirty="0">
                <a:solidFill>
                  <a:srgbClr val="0070C0"/>
                </a:solidFill>
                <a:effectLst/>
              </a:rPr>
              <a:t>consider the ramifications of incorrect decisions</a:t>
            </a:r>
            <a:r>
              <a:rPr lang="en-US" sz="1800" b="0" i="0" u="none" strike="noStrike" dirty="0">
                <a:solidFill>
                  <a:srgbClr val="0D0D0D"/>
                </a:solidFill>
                <a:effectLst/>
              </a:rPr>
              <a:t>. </a:t>
            </a:r>
          </a:p>
          <a:p>
            <a:pPr lvl="3"/>
            <a:r>
              <a:rPr lang="en-US" b="0" i="0" u="none" strike="noStrike" dirty="0">
                <a:solidFill>
                  <a:srgbClr val="0D0D0D"/>
                </a:solidFill>
                <a:effectLst/>
              </a:rPr>
              <a:t>Suitable applications might include object classification, anomaly detection, and the generation of feedback control. </a:t>
            </a:r>
          </a:p>
          <a:p>
            <a:pPr lvl="3"/>
            <a:r>
              <a:rPr lang="en-US" b="0" i="0" u="none" strike="noStrike" dirty="0">
                <a:solidFill>
                  <a:srgbClr val="0D0D0D"/>
                </a:solidFill>
                <a:effectLst/>
              </a:rPr>
              <a:t>However, the use of AI/ML in areas such as missile guidance, autonomous weaponry, and commercial self-driving systems raises </a:t>
            </a:r>
            <a:r>
              <a:rPr lang="en-US" b="1" i="0" u="none" strike="noStrike" dirty="0">
                <a:solidFill>
                  <a:srgbClr val="0070C0"/>
                </a:solidFill>
                <a:effectLst/>
              </a:rPr>
              <a:t>significant safety and ethical concerns </a:t>
            </a:r>
            <a:r>
              <a:rPr lang="en-US" b="0" i="0" u="none" strike="noStrike" dirty="0">
                <a:solidFill>
                  <a:srgbClr val="0D0D0D"/>
                </a:solidFill>
                <a:effectLst/>
              </a:rPr>
              <a:t>due to the potential for critical errors.</a:t>
            </a:r>
          </a:p>
          <a:p>
            <a:endParaRPr lang="en-US" sz="2000" dirty="0"/>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#4: AI/ML </a:t>
            </a:r>
            <a:r>
              <a:rPr lang="en-US" dirty="0" err="1"/>
              <a:t>Explainability</a:t>
            </a:r>
            <a:r>
              <a:rPr lang="en-US" dirty="0"/>
              <a:t> and Transparency</a:t>
            </a:r>
          </a:p>
        </p:txBody>
      </p:sp>
      <p:sp>
        <p:nvSpPr>
          <p:cNvPr id="4" name="Rectangle 3">
            <a:extLst>
              <a:ext uri="{FF2B5EF4-FFF2-40B4-BE49-F238E27FC236}">
                <a16:creationId xmlns:a16="http://schemas.microsoft.com/office/drawing/2014/main" id="{CEDD51B1-627C-6AB7-36F7-A66430C3B99D}"/>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7" name="Picture 6">
            <a:extLst>
              <a:ext uri="{FF2B5EF4-FFF2-40B4-BE49-F238E27FC236}">
                <a16:creationId xmlns:a16="http://schemas.microsoft.com/office/drawing/2014/main" id="{595FEBA1-3A17-BD5F-1C8E-E328D6FB3CA8}"/>
              </a:ext>
            </a:extLst>
          </p:cNvPr>
          <p:cNvPicPr>
            <a:picLocks noChangeAspect="1"/>
          </p:cNvPicPr>
          <p:nvPr/>
        </p:nvPicPr>
        <p:blipFill>
          <a:blip r:embed="rId2"/>
          <a:stretch>
            <a:fillRect/>
          </a:stretch>
        </p:blipFill>
        <p:spPr>
          <a:xfrm>
            <a:off x="5743169" y="1854038"/>
            <a:ext cx="6316184" cy="3440452"/>
          </a:xfrm>
          <a:prstGeom prst="rect">
            <a:avLst/>
          </a:prstGeom>
        </p:spPr>
      </p:pic>
      <p:cxnSp>
        <p:nvCxnSpPr>
          <p:cNvPr id="8" name="Straight Connector 7">
            <a:extLst>
              <a:ext uri="{FF2B5EF4-FFF2-40B4-BE49-F238E27FC236}">
                <a16:creationId xmlns:a16="http://schemas.microsoft.com/office/drawing/2014/main" id="{28392DB5-160E-3D86-CD9B-C48D5AF062C1}"/>
              </a:ext>
            </a:extLst>
          </p:cNvPr>
          <p:cNvCxnSpPr/>
          <p:nvPr/>
        </p:nvCxnSpPr>
        <p:spPr>
          <a:xfrm>
            <a:off x="1596341" y="3419061"/>
            <a:ext cx="2769833"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14062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308113" y="1620001"/>
            <a:ext cx="5198165" cy="4480762"/>
          </a:xfrm>
        </p:spPr>
        <p:txBody>
          <a:bodyPr/>
          <a:lstStyle/>
          <a:p>
            <a:pPr algn="l"/>
            <a:r>
              <a:rPr lang="en-US" sz="1800" b="0" i="0" u="none" strike="noStrike" dirty="0">
                <a:solidFill>
                  <a:srgbClr val="0D0D0D"/>
                </a:solidFill>
                <a:effectLst/>
              </a:rPr>
              <a:t>Effective verification and validation (V&amp;V) of AI/ML algorithms must include tests for both </a:t>
            </a:r>
            <a:r>
              <a:rPr lang="en-US" sz="1800" b="1" i="0" u="none" strike="noStrike" dirty="0">
                <a:solidFill>
                  <a:srgbClr val="0070C0"/>
                </a:solidFill>
                <a:effectLst/>
              </a:rPr>
              <a:t>standard scenarios (interpolation) and unexpected cases (extrapolation)</a:t>
            </a:r>
            <a:r>
              <a:rPr lang="en-US" sz="1800" b="0" i="0" u="none" strike="noStrike" dirty="0">
                <a:solidFill>
                  <a:srgbClr val="0D0D0D"/>
                </a:solidFill>
                <a:effectLst/>
              </a:rPr>
              <a:t>.</a:t>
            </a:r>
          </a:p>
          <a:p>
            <a:pPr algn="l"/>
            <a:r>
              <a:rPr lang="en-US" sz="1800" b="0" i="0" u="none" strike="noStrike" dirty="0">
                <a:solidFill>
                  <a:srgbClr val="0D0D0D"/>
                </a:solidFill>
                <a:effectLst/>
              </a:rPr>
              <a:t>The V&amp;V process should confirm the algorithm's efficacy with familiar data while also defining its performance boundaries to identify scenarios where it is inapplicable. Key questions to address include:</a:t>
            </a:r>
          </a:p>
          <a:p>
            <a:pPr lvl="3"/>
            <a:r>
              <a:rPr lang="en-US" b="0" i="0" u="none" strike="noStrike" dirty="0">
                <a:solidFill>
                  <a:srgbClr val="0D0D0D"/>
                </a:solidFill>
                <a:effectLst/>
              </a:rPr>
              <a:t>The algorithm's proficiency in handling data it has encountered before.</a:t>
            </a:r>
          </a:p>
          <a:p>
            <a:pPr lvl="3"/>
            <a:r>
              <a:rPr lang="en-US" b="0" i="0" u="none" strike="noStrike" dirty="0">
                <a:solidFill>
                  <a:srgbClr val="0D0D0D"/>
                </a:solidFill>
                <a:effectLst/>
              </a:rPr>
              <a:t>The reliability of the algorithm when analyzing new, unseen data.</a:t>
            </a:r>
          </a:p>
          <a:p>
            <a:pPr lvl="3"/>
            <a:r>
              <a:rPr lang="en-US" b="0" i="0" u="none" strike="noStrike" dirty="0">
                <a:solidFill>
                  <a:srgbClr val="0D0D0D"/>
                </a:solidFill>
                <a:effectLst/>
              </a:rPr>
              <a:t>The range of conditions under which the algorithm meets the set requirements.</a:t>
            </a:r>
          </a:p>
          <a:p>
            <a:pPr lvl="3"/>
            <a:r>
              <a:rPr lang="en-US" b="0" i="0" u="none" strike="noStrike" dirty="0">
                <a:solidFill>
                  <a:srgbClr val="0D0D0D"/>
                </a:solidFill>
                <a:effectLst/>
              </a:rPr>
              <a:t>The </a:t>
            </a:r>
            <a:r>
              <a:rPr lang="en-US" b="1" u="none" strike="noStrike" dirty="0">
                <a:solidFill>
                  <a:srgbClr val="0070C0"/>
                </a:solidFill>
                <a:effectLst/>
              </a:rPr>
              <a:t>thresholds beyond which the algorithm's use should be discontinued</a:t>
            </a:r>
            <a:r>
              <a:rPr lang="en-US" b="0" i="0" u="none" strike="noStrike" dirty="0">
                <a:solidFill>
                  <a:srgbClr val="0D0D0D"/>
                </a:solidFill>
                <a:effectLst/>
              </a:rPr>
              <a:t>.</a:t>
            </a:r>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#5: AI/ML Verification and Validation</a:t>
            </a:r>
          </a:p>
        </p:txBody>
      </p:sp>
      <p:pic>
        <p:nvPicPr>
          <p:cNvPr id="8" name="Picture 2" descr="The Extrapolation Problem — LessWrong">
            <a:extLst>
              <a:ext uri="{FF2B5EF4-FFF2-40B4-BE49-F238E27FC236}">
                <a16:creationId xmlns:a16="http://schemas.microsoft.com/office/drawing/2014/main" id="{2707765E-3F13-A945-15AE-FCF0C0F66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564" y="2009422"/>
            <a:ext cx="6325658" cy="3530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3B11BF5-10F8-6327-F70D-40411AE12006}"/>
              </a:ext>
            </a:extLst>
          </p:cNvPr>
          <p:cNvCxnSpPr/>
          <p:nvPr/>
        </p:nvCxnSpPr>
        <p:spPr>
          <a:xfrm>
            <a:off x="1506887" y="2782956"/>
            <a:ext cx="2769833"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Rectangle 6">
            <a:extLst>
              <a:ext uri="{FF2B5EF4-FFF2-40B4-BE49-F238E27FC236}">
                <a16:creationId xmlns:a16="http://schemas.microsoft.com/office/drawing/2014/main" id="{BB28101A-20C2-43BF-5DDF-D62AA802F1A8}"/>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3307472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D342C26-ACE4-5256-EE93-01A1937D8C43}"/>
              </a:ext>
            </a:extLst>
          </p:cNvPr>
          <p:cNvSpPr>
            <a:spLocks noGrp="1"/>
          </p:cNvSpPr>
          <p:nvPr>
            <p:ph type="ctrTitle"/>
          </p:nvPr>
        </p:nvSpPr>
        <p:spPr/>
        <p:txBody>
          <a:bodyPr/>
          <a:lstStyle/>
          <a:p>
            <a:r>
              <a:rPr lang="en-US" dirty="0"/>
              <a:t>U.S. ARMY COMBAT CAPABILITIES DEVELOPMENT COMMAND</a:t>
            </a:r>
            <a:br>
              <a:rPr lang="en-US" dirty="0"/>
            </a:br>
            <a:r>
              <a:rPr lang="en-US" dirty="0">
                <a:solidFill>
                  <a:schemeClr val="tx2"/>
                </a:solidFill>
              </a:rPr>
              <a:t>ARMAMENTS CENTER</a:t>
            </a:r>
          </a:p>
        </p:txBody>
      </p:sp>
      <p:sp>
        <p:nvSpPr>
          <p:cNvPr id="3" name="Date Placeholder 2">
            <a:extLst>
              <a:ext uri="{FF2B5EF4-FFF2-40B4-BE49-F238E27FC236}">
                <a16:creationId xmlns:a16="http://schemas.microsoft.com/office/drawing/2014/main" id="{45F8B79E-E37C-4107-7962-A53BF6B4D8F8}"/>
              </a:ext>
            </a:extLst>
          </p:cNvPr>
          <p:cNvSpPr>
            <a:spLocks noGrp="1"/>
          </p:cNvSpPr>
          <p:nvPr>
            <p:ph type="dt" sz="half" idx="49"/>
          </p:nvPr>
        </p:nvSpPr>
        <p:spPr>
          <a:xfrm>
            <a:off x="1934766" y="6629400"/>
            <a:ext cx="836920" cy="228600"/>
          </a:xfrm>
        </p:spPr>
        <p:txBody>
          <a:bodyPr/>
          <a:lstStyle/>
          <a:p>
            <a:pPr defTabSz="457200">
              <a:defRPr/>
            </a:pPr>
            <a:r>
              <a:rPr lang="en-US" dirty="0">
                <a:solidFill>
                  <a:srgbClr val="FFFFFF"/>
                </a:solidFill>
                <a:latin typeface="Arial"/>
                <a:ea typeface="ＭＳ Ｐゴシック" charset="-128"/>
              </a:rPr>
              <a:t>18 OCTOBER 2023</a:t>
            </a:r>
          </a:p>
        </p:txBody>
      </p:sp>
      <p:sp>
        <p:nvSpPr>
          <p:cNvPr id="4" name="Slide Number Placeholder 3">
            <a:extLst>
              <a:ext uri="{FF2B5EF4-FFF2-40B4-BE49-F238E27FC236}">
                <a16:creationId xmlns:a16="http://schemas.microsoft.com/office/drawing/2014/main" id="{80526BA7-3176-1CBF-6915-E0653D699ACF}"/>
              </a:ext>
            </a:extLst>
          </p:cNvPr>
          <p:cNvSpPr>
            <a:spLocks noGrp="1"/>
          </p:cNvSpPr>
          <p:nvPr>
            <p:ph type="sldNum" sz="quarter" idx="50"/>
          </p:nvPr>
        </p:nvSpPr>
        <p:spPr/>
        <p:txBody>
          <a:bodyPr/>
          <a:lstStyle/>
          <a:p>
            <a:pPr defTabSz="457200">
              <a:defRPr/>
            </a:pPr>
            <a:fld id="{64E5BE4B-2FBF-4174-9E62-85FAD1CB43A6}" type="slidenum">
              <a:rPr lang="en-US">
                <a:solidFill>
                  <a:srgbClr val="FFFFFF"/>
                </a:solidFill>
                <a:latin typeface="Arial"/>
                <a:ea typeface="ＭＳ Ｐゴシック" charset="-128"/>
              </a:rPr>
              <a:pPr defTabSz="457200">
                <a:defRPr/>
              </a:pPr>
              <a:t>5</a:t>
            </a:fld>
            <a:endParaRPr lang="en-US" dirty="0">
              <a:solidFill>
                <a:srgbClr val="FFFFFF"/>
              </a:solidFill>
              <a:latin typeface="Arial"/>
              <a:ea typeface="ＭＳ Ｐゴシック" charset="-128"/>
            </a:endParaRPr>
          </a:p>
        </p:txBody>
      </p:sp>
      <p:sp>
        <p:nvSpPr>
          <p:cNvPr id="15" name="Text Placeholder 14">
            <a:extLst>
              <a:ext uri="{FF2B5EF4-FFF2-40B4-BE49-F238E27FC236}">
                <a16:creationId xmlns:a16="http://schemas.microsoft.com/office/drawing/2014/main" id="{764D9FDF-001D-2F9D-9330-801B56292860}"/>
              </a:ext>
            </a:extLst>
          </p:cNvPr>
          <p:cNvSpPr>
            <a:spLocks noGrp="1"/>
          </p:cNvSpPr>
          <p:nvPr>
            <p:ph type="body" sz="quarter" idx="39"/>
          </p:nvPr>
        </p:nvSpPr>
        <p:spPr/>
        <p:txBody>
          <a:bodyPr/>
          <a:lstStyle/>
          <a:p>
            <a:r>
              <a:rPr lang="en-US" dirty="0"/>
              <a:t>Controlled by:</a:t>
            </a:r>
          </a:p>
        </p:txBody>
      </p:sp>
      <p:sp>
        <p:nvSpPr>
          <p:cNvPr id="16" name="Text Placeholder 15">
            <a:extLst>
              <a:ext uri="{FF2B5EF4-FFF2-40B4-BE49-F238E27FC236}">
                <a16:creationId xmlns:a16="http://schemas.microsoft.com/office/drawing/2014/main" id="{71BDF2E0-9AB4-8B42-B939-2D2A5FD33EFB}"/>
              </a:ext>
            </a:extLst>
          </p:cNvPr>
          <p:cNvSpPr>
            <a:spLocks noGrp="1"/>
          </p:cNvSpPr>
          <p:nvPr>
            <p:ph type="body" sz="quarter" idx="40"/>
          </p:nvPr>
        </p:nvSpPr>
        <p:spPr/>
        <p:txBody>
          <a:bodyPr/>
          <a:lstStyle/>
          <a:p>
            <a:r>
              <a:rPr lang="en-US" dirty="0"/>
              <a:t>Controlled by:</a:t>
            </a:r>
          </a:p>
        </p:txBody>
      </p:sp>
      <p:sp>
        <p:nvSpPr>
          <p:cNvPr id="17" name="Text Placeholder 16">
            <a:extLst>
              <a:ext uri="{FF2B5EF4-FFF2-40B4-BE49-F238E27FC236}">
                <a16:creationId xmlns:a16="http://schemas.microsoft.com/office/drawing/2014/main" id="{753CAA9F-EF9F-FFD5-7EDE-3D0F020F82E1}"/>
              </a:ext>
            </a:extLst>
          </p:cNvPr>
          <p:cNvSpPr>
            <a:spLocks noGrp="1"/>
          </p:cNvSpPr>
          <p:nvPr>
            <p:ph type="body" sz="quarter" idx="41"/>
          </p:nvPr>
        </p:nvSpPr>
        <p:spPr/>
        <p:txBody>
          <a:bodyPr/>
          <a:lstStyle/>
          <a:p>
            <a:r>
              <a:rPr lang="en-US" dirty="0"/>
              <a:t>CUI Category:</a:t>
            </a:r>
          </a:p>
        </p:txBody>
      </p:sp>
      <p:sp>
        <p:nvSpPr>
          <p:cNvPr id="18" name="Text Placeholder 17">
            <a:extLst>
              <a:ext uri="{FF2B5EF4-FFF2-40B4-BE49-F238E27FC236}">
                <a16:creationId xmlns:a16="http://schemas.microsoft.com/office/drawing/2014/main" id="{74A46BFF-E66A-09C8-30C4-3C7B14957437}"/>
              </a:ext>
            </a:extLst>
          </p:cNvPr>
          <p:cNvSpPr>
            <a:spLocks noGrp="1"/>
          </p:cNvSpPr>
          <p:nvPr>
            <p:ph type="body" sz="quarter" idx="42"/>
          </p:nvPr>
        </p:nvSpPr>
        <p:spPr/>
        <p:txBody>
          <a:bodyPr/>
          <a:lstStyle/>
          <a:p>
            <a:r>
              <a:rPr lang="en-US" dirty="0"/>
              <a:t>Distribution Statement:</a:t>
            </a:r>
          </a:p>
        </p:txBody>
      </p:sp>
      <p:sp>
        <p:nvSpPr>
          <p:cNvPr id="19" name="Text Placeholder 18">
            <a:extLst>
              <a:ext uri="{FF2B5EF4-FFF2-40B4-BE49-F238E27FC236}">
                <a16:creationId xmlns:a16="http://schemas.microsoft.com/office/drawing/2014/main" id="{077D66FF-2304-C1B9-D61E-E91F596DF9AD}"/>
              </a:ext>
            </a:extLst>
          </p:cNvPr>
          <p:cNvSpPr>
            <a:spLocks noGrp="1"/>
          </p:cNvSpPr>
          <p:nvPr>
            <p:ph type="body" sz="quarter" idx="43"/>
          </p:nvPr>
        </p:nvSpPr>
        <p:spPr/>
        <p:txBody>
          <a:bodyPr/>
          <a:lstStyle/>
          <a:p>
            <a:r>
              <a:rPr lang="en-US" dirty="0"/>
              <a:t>POC:</a:t>
            </a:r>
          </a:p>
        </p:txBody>
      </p:sp>
      <p:sp>
        <p:nvSpPr>
          <p:cNvPr id="20" name="Text Placeholder 19">
            <a:extLst>
              <a:ext uri="{FF2B5EF4-FFF2-40B4-BE49-F238E27FC236}">
                <a16:creationId xmlns:a16="http://schemas.microsoft.com/office/drawing/2014/main" id="{B643F949-A4F6-69E2-0F72-0E366C0F47C8}"/>
              </a:ext>
            </a:extLst>
          </p:cNvPr>
          <p:cNvSpPr>
            <a:spLocks noGrp="1"/>
          </p:cNvSpPr>
          <p:nvPr>
            <p:ph type="body" sz="quarter" idx="44"/>
          </p:nvPr>
        </p:nvSpPr>
        <p:spPr/>
        <p:txBody>
          <a:bodyPr/>
          <a:lstStyle/>
          <a:p>
            <a:r>
              <a:rPr lang="en-US" dirty="0"/>
              <a:t>DEVCOM ARMAMENTS CENTER</a:t>
            </a:r>
          </a:p>
        </p:txBody>
      </p:sp>
      <p:sp>
        <p:nvSpPr>
          <p:cNvPr id="21" name="Text Placeholder 20">
            <a:extLst>
              <a:ext uri="{FF2B5EF4-FFF2-40B4-BE49-F238E27FC236}">
                <a16:creationId xmlns:a16="http://schemas.microsoft.com/office/drawing/2014/main" id="{B888197E-9886-CEA2-4DEC-FBBE0D738EC7}"/>
              </a:ext>
            </a:extLst>
          </p:cNvPr>
          <p:cNvSpPr>
            <a:spLocks noGrp="1"/>
          </p:cNvSpPr>
          <p:nvPr>
            <p:ph type="body" sz="quarter" idx="45"/>
          </p:nvPr>
        </p:nvSpPr>
        <p:spPr/>
        <p:txBody>
          <a:bodyPr/>
          <a:lstStyle/>
          <a:p>
            <a:r>
              <a:rPr lang="en-US" dirty="0"/>
              <a:t>DEPARTMENT OF THE ARMY</a:t>
            </a:r>
          </a:p>
        </p:txBody>
      </p:sp>
      <p:sp>
        <p:nvSpPr>
          <p:cNvPr id="22" name="Text Placeholder 21">
            <a:extLst>
              <a:ext uri="{FF2B5EF4-FFF2-40B4-BE49-F238E27FC236}">
                <a16:creationId xmlns:a16="http://schemas.microsoft.com/office/drawing/2014/main" id="{31D23BB0-4554-9E7B-AA25-D92D7B700B72}"/>
              </a:ext>
            </a:extLst>
          </p:cNvPr>
          <p:cNvSpPr>
            <a:spLocks noGrp="1"/>
          </p:cNvSpPr>
          <p:nvPr>
            <p:ph type="body" sz="quarter" idx="46"/>
          </p:nvPr>
        </p:nvSpPr>
        <p:spPr/>
        <p:txBody>
          <a:bodyPr/>
          <a:lstStyle/>
          <a:p>
            <a:r>
              <a:rPr lang="en-US" dirty="0"/>
              <a:t>NONE</a:t>
            </a:r>
          </a:p>
        </p:txBody>
      </p:sp>
      <p:sp>
        <p:nvSpPr>
          <p:cNvPr id="23" name="Text Placeholder 22">
            <a:extLst>
              <a:ext uri="{FF2B5EF4-FFF2-40B4-BE49-F238E27FC236}">
                <a16:creationId xmlns:a16="http://schemas.microsoft.com/office/drawing/2014/main" id="{7B86B315-3764-65EA-FD64-1FA768C41122}"/>
              </a:ext>
            </a:extLst>
          </p:cNvPr>
          <p:cNvSpPr>
            <a:spLocks noGrp="1"/>
          </p:cNvSpPr>
          <p:nvPr>
            <p:ph type="body" sz="quarter" idx="47"/>
          </p:nvPr>
        </p:nvSpPr>
        <p:spPr/>
        <p:txBody>
          <a:bodyPr/>
          <a:lstStyle/>
          <a:p>
            <a:r>
              <a:rPr lang="en-US" dirty="0"/>
              <a:t>A – APPROVED FOR PUBLIC RELEASE</a:t>
            </a:r>
          </a:p>
        </p:txBody>
      </p:sp>
      <p:sp>
        <p:nvSpPr>
          <p:cNvPr id="24" name="Text Placeholder 23">
            <a:extLst>
              <a:ext uri="{FF2B5EF4-FFF2-40B4-BE49-F238E27FC236}">
                <a16:creationId xmlns:a16="http://schemas.microsoft.com/office/drawing/2014/main" id="{E582B5B4-0EC4-7D5A-E1BD-AC465BFA6E0C}"/>
              </a:ext>
            </a:extLst>
          </p:cNvPr>
          <p:cNvSpPr>
            <a:spLocks noGrp="1"/>
          </p:cNvSpPr>
          <p:nvPr>
            <p:ph type="body" sz="quarter" idx="48"/>
          </p:nvPr>
        </p:nvSpPr>
        <p:spPr/>
        <p:txBody>
          <a:bodyPr/>
          <a:lstStyle/>
          <a:p>
            <a:r>
              <a:rPr lang="en-US" dirty="0"/>
              <a:t>JASON COOK, 973-724-4587</a:t>
            </a:r>
          </a:p>
        </p:txBody>
      </p:sp>
      <p:sp>
        <p:nvSpPr>
          <p:cNvPr id="13" name="Subtitle 12">
            <a:extLst>
              <a:ext uri="{FF2B5EF4-FFF2-40B4-BE49-F238E27FC236}">
                <a16:creationId xmlns:a16="http://schemas.microsoft.com/office/drawing/2014/main" id="{F175A06D-F522-7F91-775D-BD3613D6619C}"/>
              </a:ext>
            </a:extLst>
          </p:cNvPr>
          <p:cNvSpPr>
            <a:spLocks noGrp="1"/>
          </p:cNvSpPr>
          <p:nvPr>
            <p:ph type="subTitle" idx="1"/>
          </p:nvPr>
        </p:nvSpPr>
        <p:spPr/>
        <p:txBody>
          <a:bodyPr/>
          <a:lstStyle/>
          <a:p>
            <a:r>
              <a:rPr lang="en-US" sz="1000" dirty="0"/>
              <a:t>Armaments Center Digital Engineering Maturation: </a:t>
            </a:r>
          </a:p>
          <a:p>
            <a:r>
              <a:rPr lang="en-US" sz="1000" dirty="0"/>
              <a:t>An Ontology Based Approach</a:t>
            </a:r>
          </a:p>
        </p:txBody>
      </p:sp>
      <p:sp>
        <p:nvSpPr>
          <p:cNvPr id="14" name="Text Placeholder 13">
            <a:extLst>
              <a:ext uri="{FF2B5EF4-FFF2-40B4-BE49-F238E27FC236}">
                <a16:creationId xmlns:a16="http://schemas.microsoft.com/office/drawing/2014/main" id="{752E8085-DD62-B44E-456B-210F5E1985B0}"/>
              </a:ext>
            </a:extLst>
          </p:cNvPr>
          <p:cNvSpPr>
            <a:spLocks noGrp="1"/>
          </p:cNvSpPr>
          <p:nvPr>
            <p:ph type="body" sz="quarter" idx="10"/>
          </p:nvPr>
        </p:nvSpPr>
        <p:spPr/>
        <p:txBody>
          <a:bodyPr/>
          <a:lstStyle/>
          <a:p>
            <a:r>
              <a:rPr lang="en-US" dirty="0"/>
              <a:t>18 October 2023</a:t>
            </a:r>
          </a:p>
        </p:txBody>
      </p:sp>
      <p:sp>
        <p:nvSpPr>
          <p:cNvPr id="25" name="Footer">
            <a:extLst>
              <a:ext uri="{FF2B5EF4-FFF2-40B4-BE49-F238E27FC236}">
                <a16:creationId xmlns:a16="http://schemas.microsoft.com/office/drawing/2014/main" id="{C96CC45A-7968-AEFC-6300-BB2E100D6924}"/>
              </a:ext>
            </a:extLst>
          </p:cNvPr>
          <p:cNvSpPr txBox="1"/>
          <p:nvPr/>
        </p:nvSpPr>
        <p:spPr>
          <a:xfrm>
            <a:off x="1935479" y="6263958"/>
            <a:ext cx="4023996" cy="182880"/>
          </a:xfrm>
          <a:prstGeom prst="rect">
            <a:avLst/>
          </a:prstGeom>
          <a:noFill/>
        </p:spPr>
        <p:txBody>
          <a:bodyPr wrap="none" lIns="0" tIns="0" rIns="0" bIns="0" rtlCol="0" anchor="b" anchorCtr="0">
            <a:noAutofit/>
          </a:bodyPr>
          <a:lstStyle/>
          <a:p>
            <a:pPr defTabSz="457200">
              <a:buSzPct val="100000"/>
              <a:defRPr/>
            </a:pPr>
            <a:r>
              <a:rPr lang="en-US" sz="600" b="1" cap="all" dirty="0">
                <a:solidFill>
                  <a:srgbClr val="FFCC01"/>
                </a:solidFill>
                <a:latin typeface="Arial"/>
                <a:ea typeface="ＭＳ Ｐゴシック" charset="-128"/>
              </a:rPr>
              <a:t>ENTERPRISE SYSTEMS INTEGRATION CENTER |  DR. JASON l. COOK</a:t>
            </a:r>
          </a:p>
        </p:txBody>
      </p:sp>
    </p:spTree>
    <p:extLst>
      <p:ext uri="{BB962C8B-B14F-4D97-AF65-F5344CB8AC3E}">
        <p14:creationId xmlns:p14="http://schemas.microsoft.com/office/powerpoint/2010/main" val="932998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218661" y="1620001"/>
            <a:ext cx="4313582" cy="4480762"/>
          </a:xfrm>
        </p:spPr>
        <p:txBody>
          <a:bodyPr/>
          <a:lstStyle/>
          <a:p>
            <a:pPr algn="l"/>
            <a:r>
              <a:rPr lang="en-US" sz="1800" b="0" i="0" u="none" strike="noStrike" dirty="0">
                <a:solidFill>
                  <a:srgbClr val="0D0D0D"/>
                </a:solidFill>
                <a:effectLst/>
              </a:rPr>
              <a:t>AI/ML algorithms designed for autonomous decision-making </a:t>
            </a:r>
            <a:r>
              <a:rPr lang="en-US" sz="1800" b="1" i="0" u="none" strike="noStrike" dirty="0">
                <a:solidFill>
                  <a:srgbClr val="0070C0"/>
                </a:solidFill>
                <a:effectLst/>
              </a:rPr>
              <a:t>must adhere </a:t>
            </a:r>
            <a:r>
              <a:rPr lang="en-US" sz="1800" b="1" u="none" strike="noStrike" dirty="0">
                <a:solidFill>
                  <a:srgbClr val="0070C0"/>
                </a:solidFill>
                <a:effectLst/>
              </a:rPr>
              <a:t>to societal norms and the established laws</a:t>
            </a:r>
            <a:r>
              <a:rPr lang="en-US" sz="1800" b="0" i="0" u="none" strike="noStrike" dirty="0">
                <a:solidFill>
                  <a:srgbClr val="0D0D0D"/>
                </a:solidFill>
                <a:effectLst/>
              </a:rPr>
              <a:t> of armed conflict.</a:t>
            </a:r>
          </a:p>
          <a:p>
            <a:pPr algn="l"/>
            <a:endParaRPr lang="en-US" sz="1800" b="0" i="0" u="none" strike="noStrike" dirty="0">
              <a:solidFill>
                <a:srgbClr val="0D0D0D"/>
              </a:solidFill>
              <a:effectLst/>
            </a:endParaRPr>
          </a:p>
          <a:p>
            <a:pPr algn="l"/>
            <a:r>
              <a:rPr lang="en-US" sz="1800" b="0" i="0" u="none" strike="noStrike" dirty="0">
                <a:solidFill>
                  <a:srgbClr val="0D0D0D"/>
                </a:solidFill>
                <a:effectLst/>
              </a:rPr>
              <a:t>Determining the types of decisions that AI/ML systems can make reliably and establishing clear trust boundaries are critical aspects of their design. </a:t>
            </a:r>
          </a:p>
          <a:p>
            <a:pPr lvl="3"/>
            <a:r>
              <a:rPr lang="en-US" b="0" i="0" u="none" strike="noStrike" dirty="0">
                <a:solidFill>
                  <a:srgbClr val="0D0D0D"/>
                </a:solidFill>
                <a:effectLst/>
              </a:rPr>
              <a:t>For instance, while AI/ML systems might be used to identify potential targets on the battlefield, human intervention—such as a designated </a:t>
            </a:r>
            <a:r>
              <a:rPr lang="en-US" b="0" i="0" u="none" strike="noStrike" dirty="0" err="1">
                <a:solidFill>
                  <a:srgbClr val="0D0D0D"/>
                </a:solidFill>
                <a:effectLst/>
              </a:rPr>
              <a:t>targeteer</a:t>
            </a:r>
            <a:r>
              <a:rPr lang="en-US" b="0" i="0" u="none" strike="noStrike" dirty="0">
                <a:solidFill>
                  <a:srgbClr val="0D0D0D"/>
                </a:solidFill>
                <a:effectLst/>
              </a:rPr>
              <a:t>—is essential to review and confirm these choices before any further action like </a:t>
            </a:r>
            <a:r>
              <a:rPr lang="en-US" b="0" i="0" u="none" strike="noStrike" dirty="0" err="1">
                <a:solidFill>
                  <a:srgbClr val="0D0D0D"/>
                </a:solidFill>
                <a:effectLst/>
              </a:rPr>
              <a:t>weaponeering</a:t>
            </a:r>
            <a:r>
              <a:rPr lang="en-US" b="0" i="0" u="none" strike="noStrike" dirty="0">
                <a:solidFill>
                  <a:srgbClr val="0D0D0D"/>
                </a:solidFill>
                <a:effectLst/>
              </a:rPr>
              <a:t> and engagement is taken.</a:t>
            </a:r>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#6: AI/ML Ethics, Regulatory Compliance, and Safety</a:t>
            </a:r>
          </a:p>
        </p:txBody>
      </p:sp>
      <p:pic>
        <p:nvPicPr>
          <p:cNvPr id="8" name="Picture 7">
            <a:extLst>
              <a:ext uri="{FF2B5EF4-FFF2-40B4-BE49-F238E27FC236}">
                <a16:creationId xmlns:a16="http://schemas.microsoft.com/office/drawing/2014/main" id="{5384F23D-FEA6-023F-0C7B-DAA0F19F246B}"/>
              </a:ext>
            </a:extLst>
          </p:cNvPr>
          <p:cNvPicPr>
            <a:picLocks noChangeAspect="1"/>
          </p:cNvPicPr>
          <p:nvPr/>
        </p:nvPicPr>
        <p:blipFill>
          <a:blip r:embed="rId2"/>
          <a:stretch>
            <a:fillRect/>
          </a:stretch>
        </p:blipFill>
        <p:spPr>
          <a:xfrm>
            <a:off x="4762516" y="2085585"/>
            <a:ext cx="7327883" cy="3132458"/>
          </a:xfrm>
          <a:prstGeom prst="rect">
            <a:avLst/>
          </a:prstGeom>
        </p:spPr>
      </p:pic>
      <p:cxnSp>
        <p:nvCxnSpPr>
          <p:cNvPr id="9" name="Straight Connector 8">
            <a:extLst>
              <a:ext uri="{FF2B5EF4-FFF2-40B4-BE49-F238E27FC236}">
                <a16:creationId xmlns:a16="http://schemas.microsoft.com/office/drawing/2014/main" id="{3855A4CF-BB6C-C0D4-85D1-D01FAE354C76}"/>
              </a:ext>
            </a:extLst>
          </p:cNvPr>
          <p:cNvCxnSpPr/>
          <p:nvPr/>
        </p:nvCxnSpPr>
        <p:spPr>
          <a:xfrm>
            <a:off x="756159" y="2941984"/>
            <a:ext cx="2769833"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Rectangle 6">
            <a:extLst>
              <a:ext uri="{FF2B5EF4-FFF2-40B4-BE49-F238E27FC236}">
                <a16:creationId xmlns:a16="http://schemas.microsoft.com/office/drawing/2014/main" id="{C6D5C1F8-C060-5600-BE0C-6CE33890943B}"/>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2218861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278297" y="1620001"/>
            <a:ext cx="6007094" cy="4480762"/>
          </a:xfrm>
        </p:spPr>
        <p:txBody>
          <a:bodyPr/>
          <a:lstStyle/>
          <a:p>
            <a:pPr algn="l"/>
            <a:r>
              <a:rPr lang="en-US" sz="1800" b="0" i="0" u="none" strike="noStrike" dirty="0">
                <a:solidFill>
                  <a:srgbClr val="0D0D0D"/>
                </a:solidFill>
                <a:effectLst/>
              </a:rPr>
              <a:t>AI/ML algorithms typically embed their training data within their framework, which may contain </a:t>
            </a:r>
            <a:r>
              <a:rPr lang="en-US" sz="1800" b="1" i="0" u="none" strike="noStrike" dirty="0">
                <a:solidFill>
                  <a:srgbClr val="0070C0"/>
                </a:solidFill>
                <a:effectLst/>
              </a:rPr>
              <a:t>sensitive information necessitating classification or privacy protections</a:t>
            </a:r>
            <a:r>
              <a:rPr lang="en-US" sz="1800" b="0" i="0" u="none" strike="noStrike" dirty="0">
                <a:solidFill>
                  <a:srgbClr val="0D0D0D"/>
                </a:solidFill>
                <a:effectLst/>
              </a:rPr>
              <a:t>.</a:t>
            </a:r>
          </a:p>
          <a:p>
            <a:pPr algn="l"/>
            <a:endParaRPr lang="en-US" sz="1800" b="0" i="0" u="none" strike="noStrike" dirty="0">
              <a:solidFill>
                <a:srgbClr val="0D0D0D"/>
              </a:solidFill>
              <a:effectLst/>
            </a:endParaRPr>
          </a:p>
          <a:p>
            <a:pPr algn="l"/>
            <a:r>
              <a:rPr lang="en-US" sz="1800" b="0" i="0" u="none" strike="noStrike" dirty="0">
                <a:solidFill>
                  <a:srgbClr val="0D0D0D"/>
                </a:solidFill>
                <a:effectLst/>
              </a:rPr>
              <a:t>Systems engineers need to be vigilant about the potential for data extraction from AI/ML algorithms. </a:t>
            </a:r>
          </a:p>
          <a:p>
            <a:pPr lvl="3"/>
            <a:r>
              <a:rPr lang="en-US" b="0" i="0" u="none" strike="noStrike" dirty="0">
                <a:solidFill>
                  <a:srgbClr val="0D0D0D"/>
                </a:solidFill>
                <a:effectLst/>
              </a:rPr>
              <a:t>Implementing cybersecurity and anti-tamper technologies is essential to thwart unauthorized access and tampering with AI/ML systems, serving as a vital component of system design.</a:t>
            </a:r>
          </a:p>
          <a:p>
            <a:pPr algn="l"/>
            <a:r>
              <a:rPr lang="en-US" sz="1800" b="0" i="0" u="none" strike="noStrike" dirty="0">
                <a:solidFill>
                  <a:srgbClr val="0D0D0D"/>
                </a:solidFill>
                <a:effectLst/>
              </a:rPr>
              <a:t>Furthermore, the process for the </a:t>
            </a:r>
            <a:r>
              <a:rPr lang="en-US" sz="1800" b="1" i="0" u="none" strike="noStrike" dirty="0">
                <a:solidFill>
                  <a:srgbClr val="0070C0"/>
                </a:solidFill>
                <a:effectLst/>
              </a:rPr>
              <a:t>certification and accreditation of AI/ML algorithms remains complex </a:t>
            </a:r>
            <a:r>
              <a:rPr lang="en-US" sz="1800" b="0" i="0" u="none" strike="noStrike" dirty="0">
                <a:solidFill>
                  <a:srgbClr val="0D0D0D"/>
                </a:solidFill>
                <a:effectLst/>
              </a:rPr>
              <a:t>and is not yet fully established or understood.</a:t>
            </a:r>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#7: AI/ML Security and Privacy</a:t>
            </a:r>
          </a:p>
        </p:txBody>
      </p:sp>
      <p:cxnSp>
        <p:nvCxnSpPr>
          <p:cNvPr id="7" name="Straight Connector 6">
            <a:extLst>
              <a:ext uri="{FF2B5EF4-FFF2-40B4-BE49-F238E27FC236}">
                <a16:creationId xmlns:a16="http://schemas.microsoft.com/office/drawing/2014/main" id="{62986457-8267-2DEE-731D-1BE9FC19D705}"/>
              </a:ext>
            </a:extLst>
          </p:cNvPr>
          <p:cNvCxnSpPr/>
          <p:nvPr/>
        </p:nvCxnSpPr>
        <p:spPr>
          <a:xfrm>
            <a:off x="1909099" y="2753139"/>
            <a:ext cx="2769833" cy="0"/>
          </a:xfrm>
          <a:prstGeom prst="line">
            <a:avLst/>
          </a:prstGeom>
        </p:spPr>
        <p:style>
          <a:lnRef idx="1">
            <a:schemeClr val="accent3"/>
          </a:lnRef>
          <a:fillRef idx="0">
            <a:schemeClr val="accent3"/>
          </a:fillRef>
          <a:effectRef idx="0">
            <a:schemeClr val="accent3"/>
          </a:effectRef>
          <a:fontRef idx="minor">
            <a:schemeClr val="tx1"/>
          </a:fontRef>
        </p:style>
      </p:cxnSp>
      <p:pic>
        <p:nvPicPr>
          <p:cNvPr id="1026" name="Picture 2" descr="Welcome to the Adversarial Robustness Toolbox — Adversarial Robustness  Toolbox 1.17.0 documentation">
            <a:extLst>
              <a:ext uri="{FF2B5EF4-FFF2-40B4-BE49-F238E27FC236}">
                <a16:creationId xmlns:a16="http://schemas.microsoft.com/office/drawing/2014/main" id="{448B992B-462C-71E0-0301-6E6A3621C2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5548" y="1573833"/>
            <a:ext cx="5125278" cy="43930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EE868CF-59AA-D2D3-231C-16E6249D30B7}"/>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3895783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E1D7C-E0DC-AD45-2659-09B0C627CE9E}"/>
              </a:ext>
            </a:extLst>
          </p:cNvPr>
          <p:cNvSpPr>
            <a:spLocks noGrp="1"/>
          </p:cNvSpPr>
          <p:nvPr>
            <p:ph type="body" sz="quarter" idx="19"/>
          </p:nvPr>
        </p:nvSpPr>
        <p:spPr/>
        <p:txBody>
          <a:bodyPr/>
          <a:lstStyle/>
          <a:p>
            <a:endParaRPr lang="en-US" dirty="0"/>
          </a:p>
        </p:txBody>
      </p:sp>
      <p:sp>
        <p:nvSpPr>
          <p:cNvPr id="3" name="Slide Number Placeholder 2">
            <a:extLst>
              <a:ext uri="{FF2B5EF4-FFF2-40B4-BE49-F238E27FC236}">
                <a16:creationId xmlns:a16="http://schemas.microsoft.com/office/drawing/2014/main" id="{5CDAFA88-117F-FBDD-8BAE-AD43B4C52D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1399C-B5EF-49C7-B81A-539AE2F27BD0}" type="slidenum">
              <a:rPr kumimoji="0" lang="en-US" sz="1200" b="0" i="0" u="none" strike="noStrike" kern="1200" cap="none" spc="0" normalizeH="0" baseline="0" noProof="0" smtClean="0">
                <a:ln>
                  <a:noFill/>
                </a:ln>
                <a:solidFill>
                  <a:srgbClr val="2D3033"/>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2D3033"/>
              </a:solidFill>
              <a:effectLst/>
              <a:uLnTx/>
              <a:uFillTx/>
              <a:latin typeface="Calibri Light"/>
              <a:ea typeface="+mn-ea"/>
              <a:cs typeface="+mn-cs"/>
            </a:endParaRPr>
          </a:p>
        </p:txBody>
      </p:sp>
      <p:sp>
        <p:nvSpPr>
          <p:cNvPr id="5" name="Content Placeholder 4">
            <a:extLst>
              <a:ext uri="{FF2B5EF4-FFF2-40B4-BE49-F238E27FC236}">
                <a16:creationId xmlns:a16="http://schemas.microsoft.com/office/drawing/2014/main" id="{D9063110-C369-25C9-2F3E-399109610997}"/>
              </a:ext>
            </a:extLst>
          </p:cNvPr>
          <p:cNvSpPr>
            <a:spLocks noGrp="1"/>
          </p:cNvSpPr>
          <p:nvPr>
            <p:ph sz="quarter" idx="17"/>
          </p:nvPr>
        </p:nvSpPr>
        <p:spPr>
          <a:xfrm>
            <a:off x="288235" y="1620001"/>
            <a:ext cx="5997155" cy="4480762"/>
          </a:xfrm>
        </p:spPr>
        <p:txBody>
          <a:bodyPr/>
          <a:lstStyle/>
          <a:p>
            <a:pPr algn="l"/>
            <a:r>
              <a:rPr lang="en-US" sz="1800" b="0" i="0" u="none" strike="noStrike" dirty="0">
                <a:solidFill>
                  <a:srgbClr val="0D0D0D"/>
                </a:solidFill>
                <a:effectLst/>
              </a:rPr>
              <a:t>AI/ML algorithms excel when their training data is a close match to the data encountered during operation. However, </a:t>
            </a:r>
            <a:r>
              <a:rPr lang="en-US" sz="1800" b="1" i="0" u="none" strike="noStrike" dirty="0">
                <a:solidFill>
                  <a:srgbClr val="0070C0"/>
                </a:solidFill>
                <a:effectLst/>
              </a:rPr>
              <a:t>discrepancies between these data sets can result in decreased reliability and accuracy</a:t>
            </a:r>
            <a:r>
              <a:rPr lang="en-US" sz="1800" b="0" i="0" u="none" strike="noStrike" dirty="0">
                <a:solidFill>
                  <a:srgbClr val="0D0D0D"/>
                </a:solidFill>
                <a:effectLst/>
              </a:rPr>
              <a:t>, potentially causing system failures.</a:t>
            </a:r>
          </a:p>
          <a:p>
            <a:pPr algn="l"/>
            <a:endParaRPr lang="en-US" sz="1800" b="0" i="0" u="none" strike="noStrike" dirty="0">
              <a:solidFill>
                <a:srgbClr val="0D0D0D"/>
              </a:solidFill>
              <a:effectLst/>
            </a:endParaRPr>
          </a:p>
          <a:p>
            <a:pPr algn="l"/>
            <a:r>
              <a:rPr lang="en-US" sz="1800" b="0" i="0" u="none" strike="noStrike" dirty="0">
                <a:solidFill>
                  <a:srgbClr val="0D0D0D"/>
                </a:solidFill>
                <a:effectLst/>
              </a:rPr>
              <a:t>Systems engineers can address these issues by embedding monitoring and adaptive mechanisms in AI/ML systems. </a:t>
            </a:r>
          </a:p>
          <a:p>
            <a:pPr lvl="3"/>
            <a:r>
              <a:rPr lang="en-US" b="0" i="0" u="none" strike="noStrike" dirty="0">
                <a:solidFill>
                  <a:srgbClr val="0D0D0D"/>
                </a:solidFill>
                <a:effectLst/>
              </a:rPr>
              <a:t>These mechanisms serve as a safeguard, ensuring the systems function correctly. </a:t>
            </a:r>
          </a:p>
          <a:p>
            <a:pPr algn="l"/>
            <a:r>
              <a:rPr lang="en-US" sz="1800" b="0" i="0" u="none" strike="noStrike" dirty="0">
                <a:solidFill>
                  <a:srgbClr val="0D0D0D"/>
                </a:solidFill>
                <a:effectLst/>
              </a:rPr>
              <a:t>One strategy for implementing such mechanisms is to </a:t>
            </a:r>
            <a:r>
              <a:rPr lang="en-US" sz="1800" b="1" i="0" u="none" strike="noStrike" dirty="0">
                <a:solidFill>
                  <a:srgbClr val="0070C0"/>
                </a:solidFill>
                <a:effectLst/>
              </a:rPr>
              <a:t>encase AI/ML algorithms within input/output monitors</a:t>
            </a:r>
            <a:r>
              <a:rPr lang="en-US" sz="1800" b="0" i="0" u="none" strike="noStrike" dirty="0">
                <a:solidFill>
                  <a:srgbClr val="0D0D0D"/>
                </a:solidFill>
                <a:effectLst/>
              </a:rPr>
              <a:t>. </a:t>
            </a:r>
          </a:p>
          <a:p>
            <a:pPr lvl="3"/>
            <a:r>
              <a:rPr lang="en-US" b="0" i="0" u="none" strike="noStrike" dirty="0">
                <a:solidFill>
                  <a:srgbClr val="0D0D0D"/>
                </a:solidFill>
                <a:effectLst/>
              </a:rPr>
              <a:t>These monitors perform ongoing assessments of operational data against training data benchmarks, detecting and signaling any deviations or anomalies that arise.</a:t>
            </a:r>
            <a:endParaRPr lang="en-US" sz="2400" b="0" i="0" u="none" strike="noStrike" dirty="0">
              <a:solidFill>
                <a:srgbClr val="0D0D0D"/>
              </a:solidFill>
              <a:effectLst/>
            </a:endParaRPr>
          </a:p>
        </p:txBody>
      </p:sp>
      <p:sp>
        <p:nvSpPr>
          <p:cNvPr id="6" name="Title 5">
            <a:extLst>
              <a:ext uri="{FF2B5EF4-FFF2-40B4-BE49-F238E27FC236}">
                <a16:creationId xmlns:a16="http://schemas.microsoft.com/office/drawing/2014/main" id="{75559A03-65AE-427A-501B-70F2A4C0A1E4}"/>
              </a:ext>
            </a:extLst>
          </p:cNvPr>
          <p:cNvSpPr>
            <a:spLocks noGrp="1"/>
          </p:cNvSpPr>
          <p:nvPr>
            <p:ph type="title"/>
          </p:nvPr>
        </p:nvSpPr>
        <p:spPr>
          <a:xfrm>
            <a:off x="756159" y="677166"/>
            <a:ext cx="10182774" cy="653302"/>
          </a:xfrm>
        </p:spPr>
        <p:txBody>
          <a:bodyPr/>
          <a:lstStyle/>
          <a:p>
            <a:r>
              <a:rPr lang="en-US" dirty="0"/>
              <a:t>SE Challenge #8: AI/ML Monitoring and Adaptation</a:t>
            </a:r>
          </a:p>
        </p:txBody>
      </p:sp>
      <p:cxnSp>
        <p:nvCxnSpPr>
          <p:cNvPr id="7" name="Straight Connector 6">
            <a:extLst>
              <a:ext uri="{FF2B5EF4-FFF2-40B4-BE49-F238E27FC236}">
                <a16:creationId xmlns:a16="http://schemas.microsoft.com/office/drawing/2014/main" id="{705E9FAD-8C40-CE0B-965D-8BF692D18FD9}"/>
              </a:ext>
            </a:extLst>
          </p:cNvPr>
          <p:cNvCxnSpPr/>
          <p:nvPr/>
        </p:nvCxnSpPr>
        <p:spPr>
          <a:xfrm>
            <a:off x="1988612" y="3011559"/>
            <a:ext cx="2769833" cy="0"/>
          </a:xfrm>
          <a:prstGeom prst="line">
            <a:avLst/>
          </a:prstGeom>
        </p:spPr>
        <p:style>
          <a:lnRef idx="1">
            <a:schemeClr val="accent3"/>
          </a:lnRef>
          <a:fillRef idx="0">
            <a:schemeClr val="accent3"/>
          </a:fillRef>
          <a:effectRef idx="0">
            <a:schemeClr val="accent3"/>
          </a:effectRef>
          <a:fontRef idx="minor">
            <a:schemeClr val="tx1"/>
          </a:fontRef>
        </p:style>
      </p:cxnSp>
      <p:pic>
        <p:nvPicPr>
          <p:cNvPr id="3074" name="Picture 2" descr="Is AI/ML Monitoring just Data Engineering? 🤔 - MLOps Community">
            <a:extLst>
              <a:ext uri="{FF2B5EF4-FFF2-40B4-BE49-F238E27FC236}">
                <a16:creationId xmlns:a16="http://schemas.microsoft.com/office/drawing/2014/main" id="{1BCF5033-DB2B-0933-96B9-6A8295738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474" y="1620001"/>
            <a:ext cx="4595728" cy="43409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9C3A710-B0A2-E663-40AC-1ED81AFE48E5}"/>
              </a:ext>
            </a:extLst>
          </p:cNvPr>
          <p:cNvSpPr/>
          <p:nvPr/>
        </p:nvSpPr>
        <p:spPr>
          <a:xfrm>
            <a:off x="12090400" y="6451600"/>
            <a:ext cx="101600" cy="406400"/>
          </a:xfrm>
          <a:prstGeom prst="rect">
            <a:avLst/>
          </a:prstGeom>
          <a:solidFill>
            <a:srgbClr val="147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1925786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914400" y="1371600"/>
            <a:ext cx="10363200" cy="5029200"/>
          </a:xfrm>
        </p:spPr>
        <p:txBody>
          <a:bodyPr vert="horz" lIns="91440" tIns="45720" rIns="91440" bIns="45720" rtlCol="0">
            <a:normAutofit fontScale="92500"/>
          </a:bodyPr>
          <a:lstStyle/>
          <a:p>
            <a:pPr algn="ctr">
              <a:spcBef>
                <a:spcPct val="20000"/>
              </a:spcBef>
              <a:buClr>
                <a:srgbClr val="AB0003"/>
              </a:buClr>
              <a:buFont typeface="Arial" panose="020B0604020202020204" pitchFamily="34" charset="0"/>
            </a:pPr>
            <a:r>
              <a:rPr lang="en-US" sz="3900" i="1" dirty="0">
                <a:solidFill>
                  <a:srgbClr val="C00000"/>
                </a:solidFill>
                <a:ea typeface="+mn-ea"/>
              </a:rPr>
              <a:t>Model-Based Acquisition Update</a:t>
            </a: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r>
              <a:rPr lang="en-US" sz="2400" dirty="0">
                <a:solidFill>
                  <a:srgbClr val="C00000"/>
                </a:solidFill>
                <a:ea typeface="+mn-ea"/>
              </a:rPr>
              <a:t>Laura Hart, </a:t>
            </a:r>
            <a:r>
              <a:rPr lang="en-US" sz="2400" dirty="0" err="1">
                <a:solidFill>
                  <a:srgbClr val="C00000"/>
                </a:solidFill>
                <a:ea typeface="+mn-ea"/>
              </a:rPr>
              <a:t>MBAq</a:t>
            </a:r>
            <a:r>
              <a:rPr lang="en-US" sz="2400" dirty="0">
                <a:solidFill>
                  <a:srgbClr val="C00000"/>
                </a:solidFill>
                <a:ea typeface="+mn-ea"/>
              </a:rPr>
              <a:t> Working Group</a:t>
            </a:r>
            <a:br>
              <a:rPr lang="en-US" sz="2400" dirty="0">
                <a:solidFill>
                  <a:srgbClr val="C00000"/>
                </a:solidFill>
                <a:ea typeface="+mn-ea"/>
              </a:rPr>
            </a:br>
            <a:br>
              <a:rPr lang="en-US" sz="2400" dirty="0">
                <a:solidFill>
                  <a:srgbClr val="C00000"/>
                </a:solidFill>
                <a:ea typeface="+mn-ea"/>
              </a:rPr>
            </a:br>
            <a:br>
              <a:rPr lang="en-US" sz="2400" dirty="0">
                <a:solidFill>
                  <a:srgbClr val="C00000"/>
                </a:solidFill>
                <a:ea typeface="+mn-ea"/>
              </a:rPr>
            </a:br>
            <a:endParaRPr lang="en-US" sz="2400" dirty="0">
              <a:solidFill>
                <a:srgbClr val="C00000"/>
              </a:solidFill>
              <a:ea typeface="+mn-ea"/>
            </a:endParaRPr>
          </a:p>
        </p:txBody>
      </p:sp>
    </p:spTree>
    <p:extLst>
      <p:ext uri="{BB962C8B-B14F-4D97-AF65-F5344CB8AC3E}">
        <p14:creationId xmlns:p14="http://schemas.microsoft.com/office/powerpoint/2010/main" val="1710908861"/>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9575" y="2057400"/>
            <a:ext cx="8001000" cy="1600200"/>
          </a:xfrm>
        </p:spPr>
        <p:txBody>
          <a:bodyPr>
            <a:noAutofit/>
          </a:bodyPr>
          <a:lstStyle/>
          <a:p>
            <a:pPr algn="ctr"/>
            <a:r>
              <a:rPr lang="en-US" sz="3600" i="1" dirty="0"/>
              <a:t>2023 Systems and Mission Engineering Conference </a:t>
            </a:r>
            <a:br>
              <a:rPr lang="en-US" sz="3600" i="1" dirty="0"/>
            </a:br>
            <a:endParaRPr lang="en-US" sz="2800" i="1" dirty="0"/>
          </a:p>
        </p:txBody>
      </p:sp>
      <p:sp>
        <p:nvSpPr>
          <p:cNvPr id="3" name="Subtitle 2"/>
          <p:cNvSpPr>
            <a:spLocks noGrp="1"/>
          </p:cNvSpPr>
          <p:nvPr>
            <p:ph type="subTitle" idx="1"/>
          </p:nvPr>
        </p:nvSpPr>
        <p:spPr>
          <a:xfrm>
            <a:off x="2895600" y="4114800"/>
            <a:ext cx="6400800" cy="685800"/>
          </a:xfrm>
        </p:spPr>
        <p:txBody>
          <a:bodyPr>
            <a:normAutofit fontScale="92500" lnSpcReduction="20000"/>
          </a:bodyPr>
          <a:lstStyle/>
          <a:p>
            <a:r>
              <a:rPr lang="en-US" sz="2400" dirty="0">
                <a:solidFill>
                  <a:srgbClr val="C00000"/>
                </a:solidFill>
              </a:rPr>
              <a:t>SED Conference Committee</a:t>
            </a:r>
            <a:br>
              <a:rPr lang="en-US" sz="2400" dirty="0">
                <a:solidFill>
                  <a:srgbClr val="C00000"/>
                </a:solidFill>
              </a:rPr>
            </a:br>
            <a:endParaRPr lang="en-US" sz="2400" dirty="0">
              <a:solidFill>
                <a:srgbClr val="C00000"/>
              </a:solidFill>
            </a:endParaRPr>
          </a:p>
        </p:txBody>
      </p:sp>
      <p:sp>
        <p:nvSpPr>
          <p:cNvPr id="5" name="Slide Number Placeholder 4"/>
          <p:cNvSpPr>
            <a:spLocks noGrp="1"/>
          </p:cNvSpPr>
          <p:nvPr>
            <p:ph type="sldNum" sz="quarter" idx="12"/>
          </p:nvPr>
        </p:nvSpPr>
        <p:spPr>
          <a:xfrm>
            <a:off x="1524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64BFC3-983F-4B0A-9A55-84A85105ADC0}" type="slidenum">
              <a:rPr lang="en-US" smtClean="0"/>
              <a:pPr/>
              <a:t>54</a:t>
            </a:fld>
            <a:endParaRPr lang="en-US" dirty="0"/>
          </a:p>
        </p:txBody>
      </p:sp>
      <p:sp>
        <p:nvSpPr>
          <p:cNvPr id="10242" name="AutoShape 2"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6" name="AutoShape 2" descr="Image result for lockheed marti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82899415"/>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10820400" cy="457200"/>
          </a:xfrm>
        </p:spPr>
        <p:txBody>
          <a:bodyPr>
            <a:normAutofit fontScale="90000"/>
          </a:bodyPr>
          <a:lstStyle/>
          <a:p>
            <a:pPr algn="ctr"/>
            <a:r>
              <a:rPr lang="en-US" sz="4800" dirty="0"/>
              <a:t>2024 </a:t>
            </a:r>
            <a:br>
              <a:rPr lang="en-US" sz="4800" dirty="0"/>
            </a:br>
            <a:r>
              <a:rPr lang="en-US" sz="4800" dirty="0"/>
              <a:t>Systems &amp; Mission Engineering </a:t>
            </a:r>
            <a:br>
              <a:rPr lang="en-US" sz="4800" dirty="0"/>
            </a:br>
            <a:r>
              <a:rPr lang="en-US" sz="4800" dirty="0"/>
              <a:t>Conference </a:t>
            </a:r>
            <a:br>
              <a:rPr lang="en-US" sz="4800" dirty="0"/>
            </a:br>
            <a:br>
              <a:rPr lang="en-US" sz="4800" dirty="0"/>
            </a:br>
            <a:r>
              <a:rPr lang="en-US" sz="4800" dirty="0"/>
              <a:t>Norfolk, VA – Hilton Norfolk The Main</a:t>
            </a:r>
            <a:br>
              <a:rPr lang="en-US" sz="4800" dirty="0"/>
            </a:br>
            <a:r>
              <a:rPr lang="en-US" sz="4800" dirty="0"/>
              <a:t>28-31 October 2024</a:t>
            </a:r>
            <a:br>
              <a:rPr lang="en-US" sz="4800" dirty="0"/>
            </a:br>
            <a:endParaRPr lang="en-US" sz="4000" dirty="0"/>
          </a:p>
        </p:txBody>
      </p:sp>
      <p:sp>
        <p:nvSpPr>
          <p:cNvPr id="3" name="Subtitle 2"/>
          <p:cNvSpPr>
            <a:spLocks noGrp="1"/>
          </p:cNvSpPr>
          <p:nvPr>
            <p:ph type="subTitle" idx="1"/>
          </p:nvPr>
        </p:nvSpPr>
        <p:spPr>
          <a:xfrm>
            <a:off x="2895600" y="5897562"/>
            <a:ext cx="6400800" cy="685800"/>
          </a:xfrm>
        </p:spPr>
        <p:txBody>
          <a:bodyPr>
            <a:normAutofit fontScale="92500" lnSpcReduction="20000"/>
          </a:bodyPr>
          <a:lstStyle/>
          <a:p>
            <a:r>
              <a:rPr lang="en-US" sz="2400" dirty="0">
                <a:solidFill>
                  <a:srgbClr val="C00000"/>
                </a:solidFill>
              </a:rPr>
              <a:t>22 Feb 2024 Division Meeting</a:t>
            </a:r>
            <a:br>
              <a:rPr lang="en-US" sz="2400" dirty="0">
                <a:solidFill>
                  <a:srgbClr val="C00000"/>
                </a:solidFill>
              </a:rPr>
            </a:br>
            <a:endParaRPr lang="en-US" sz="2400" dirty="0">
              <a:solidFill>
                <a:srgbClr val="C00000"/>
              </a:solidFill>
            </a:endParaRPr>
          </a:p>
        </p:txBody>
      </p:sp>
      <p:sp>
        <p:nvSpPr>
          <p:cNvPr id="5" name="Slide Number Placeholder 4"/>
          <p:cNvSpPr>
            <a:spLocks noGrp="1"/>
          </p:cNvSpPr>
          <p:nvPr>
            <p:ph type="sldNum" sz="quarter" idx="12"/>
          </p:nvPr>
        </p:nvSpPr>
        <p:spPr>
          <a:xfrm>
            <a:off x="1524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242" name="AutoShape 2"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4" name="AutoShape 4"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6" name="AutoShape 6"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8" name="AutoShape 8" descr="Image result for battelle lo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AutoShape 2" descr="Image result for lockheed marti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433445"/>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 Who to Ask</a:t>
            </a:r>
          </a:p>
        </p:txBody>
      </p:sp>
      <p:sp>
        <p:nvSpPr>
          <p:cNvPr id="3" name="Content Placeholder 2"/>
          <p:cNvSpPr>
            <a:spLocks noGrp="1"/>
          </p:cNvSpPr>
          <p:nvPr>
            <p:ph idx="1"/>
          </p:nvPr>
        </p:nvSpPr>
        <p:spPr/>
        <p:txBody>
          <a:bodyPr>
            <a:normAutofit lnSpcReduction="10000"/>
          </a:bodyPr>
          <a:lstStyle/>
          <a:p>
            <a:r>
              <a:rPr lang="en-US" dirty="0"/>
              <a:t>NDIA Staff</a:t>
            </a:r>
          </a:p>
          <a:p>
            <a:pPr lvl="1"/>
            <a:r>
              <a:rPr lang="en-US" dirty="0"/>
              <a:t>Logistics: Sarah </a:t>
            </a:r>
            <a:r>
              <a:rPr lang="en-US" dirty="0" err="1"/>
              <a:t>Komar</a:t>
            </a:r>
            <a:r>
              <a:rPr lang="en-US" dirty="0"/>
              <a:t>, Raven LeMay</a:t>
            </a:r>
          </a:p>
          <a:p>
            <a:pPr lvl="1"/>
            <a:r>
              <a:rPr lang="en-US" dirty="0"/>
              <a:t>Exhibits &amp; Sponsorships: Abby Abdala</a:t>
            </a:r>
          </a:p>
          <a:p>
            <a:pPr lvl="1"/>
            <a:r>
              <a:rPr lang="en-US" dirty="0"/>
              <a:t>Program/Divisions: Jae Yu, Carizza Gutierrez, Tommy Kienzle</a:t>
            </a:r>
          </a:p>
          <a:p>
            <a:pPr marL="342900" lvl="1" indent="-342900">
              <a:buFont typeface="Arial" panose="020B0604020202020204" pitchFamily="34" charset="0"/>
              <a:buChar char="•"/>
            </a:pPr>
            <a:r>
              <a:rPr lang="en-US" sz="2800" b="1" dirty="0"/>
              <a:t>Division Leads</a:t>
            </a:r>
          </a:p>
          <a:p>
            <a:pPr lvl="1"/>
            <a:r>
              <a:rPr lang="en-US" dirty="0"/>
              <a:t>Division Chair: John Daly </a:t>
            </a:r>
          </a:p>
          <a:p>
            <a:pPr lvl="1"/>
            <a:r>
              <a:rPr lang="en-US" dirty="0"/>
              <a:t>Division Vice Chairs: Laura Hart, Dr. Suzette Johnson</a:t>
            </a:r>
          </a:p>
          <a:p>
            <a:pPr lvl="1"/>
            <a:r>
              <a:rPr lang="en-US" dirty="0"/>
              <a:t>Conference Chair: Dr. Pat Griffin</a:t>
            </a:r>
          </a:p>
          <a:p>
            <a:pPr lvl="1"/>
            <a:endParaRPr lang="en-US" dirty="0"/>
          </a:p>
          <a:p>
            <a:pPr lvl="1"/>
            <a:r>
              <a:rPr lang="en-US" dirty="0"/>
              <a:t>2024 Conference Planning Committee: Dr. Pat Griffin, Dr. Suzette Johnson, Jeff Bilco (T&amp;E Division Chair), Annette Beacham, Cory Ocker, LaMont </a:t>
            </a:r>
            <a:r>
              <a:rPr lang="en-US" dirty="0" err="1"/>
              <a:t>McAliley</a:t>
            </a:r>
            <a:endParaRPr lang="en-US" dirty="0"/>
          </a:p>
          <a:p>
            <a:pPr lvl="1"/>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3679685"/>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73748"/>
            <a:ext cx="7620000" cy="740653"/>
          </a:xfrm>
        </p:spPr>
        <p:txBody>
          <a:bodyPr>
            <a:noAutofit/>
          </a:bodyPr>
          <a:lstStyle/>
          <a:p>
            <a:r>
              <a:rPr lang="en-US" sz="2800" dirty="0"/>
              <a:t>Norfolk, VA – Hilton Norfolk The Main</a:t>
            </a:r>
          </a:p>
        </p:txBody>
      </p:sp>
      <p:sp>
        <p:nvSpPr>
          <p:cNvPr id="3" name="Content Placeholder 2"/>
          <p:cNvSpPr>
            <a:spLocks noGrp="1"/>
          </p:cNvSpPr>
          <p:nvPr>
            <p:ph idx="1"/>
          </p:nvPr>
        </p:nvSpPr>
        <p:spPr>
          <a:xfrm>
            <a:off x="444500" y="1600200"/>
            <a:ext cx="10972800" cy="4855452"/>
          </a:xfrm>
        </p:spPr>
        <p:txBody>
          <a:bodyPr>
            <a:normAutofit fontScale="55000" lnSpcReduction="20000"/>
          </a:bodyPr>
          <a:lstStyle/>
          <a:p>
            <a:pPr lvl="1">
              <a:lnSpc>
                <a:spcPct val="150000"/>
              </a:lnSpc>
            </a:pPr>
            <a:r>
              <a:rPr lang="en-US" sz="4400" b="1" dirty="0"/>
              <a:t>Conference Dates</a:t>
            </a:r>
          </a:p>
          <a:p>
            <a:pPr lvl="2">
              <a:lnSpc>
                <a:spcPct val="150000"/>
              </a:lnSpc>
            </a:pPr>
            <a:r>
              <a:rPr lang="en-US" sz="4400" dirty="0">
                <a:solidFill>
                  <a:srgbClr val="000000"/>
                </a:solidFill>
              </a:rPr>
              <a:t>Mond</a:t>
            </a:r>
            <a:r>
              <a:rPr lang="en-US" sz="4400" b="0" i="0" u="none" strike="noStrike" baseline="0" dirty="0">
                <a:solidFill>
                  <a:srgbClr val="000000"/>
                </a:solidFill>
                <a:latin typeface="Arial" panose="020B0604020202020204" pitchFamily="34" charset="0"/>
              </a:rPr>
              <a:t>ay, October 28, 2024 – Thursday, October 31, 2024 (Monday workshops)</a:t>
            </a:r>
            <a:endParaRPr lang="en-US" sz="4400" dirty="0"/>
          </a:p>
          <a:p>
            <a:pPr lvl="1">
              <a:lnSpc>
                <a:spcPct val="150000"/>
              </a:lnSpc>
            </a:pPr>
            <a:r>
              <a:rPr lang="en-US" sz="4400" b="1" dirty="0"/>
              <a:t>Room Block</a:t>
            </a:r>
          </a:p>
          <a:p>
            <a:pPr lvl="2">
              <a:lnSpc>
                <a:spcPct val="150000"/>
              </a:lnSpc>
            </a:pPr>
            <a:r>
              <a:rPr lang="en-US" sz="4400" dirty="0"/>
              <a:t>2024 - </a:t>
            </a:r>
            <a:r>
              <a:rPr lang="en-US" sz="4400" b="0" i="0" u="none" strike="noStrike" baseline="0" dirty="0">
                <a:solidFill>
                  <a:srgbClr val="000000"/>
                </a:solidFill>
                <a:latin typeface="Arial" panose="020B0604020202020204" pitchFamily="34" charset="0"/>
              </a:rPr>
              <a:t>Sunday, October 27, 2024 – Thursday, October 31, 2024</a:t>
            </a:r>
            <a:endParaRPr lang="en-US" sz="4400" dirty="0"/>
          </a:p>
          <a:p>
            <a:pPr lvl="1">
              <a:lnSpc>
                <a:spcPct val="150000"/>
              </a:lnSpc>
            </a:pPr>
            <a:r>
              <a:rPr lang="en-US" sz="4400" b="1" dirty="0"/>
              <a:t>Show your badge program </a:t>
            </a:r>
            <a:r>
              <a:rPr lang="en-US" sz="4400" dirty="0"/>
              <a:t>(local vendor discounts)</a:t>
            </a:r>
          </a:p>
          <a:p>
            <a:pPr lvl="1">
              <a:lnSpc>
                <a:spcPct val="150000"/>
              </a:lnSpc>
            </a:pPr>
            <a:r>
              <a:rPr lang="en-US" sz="4400" b="1" dirty="0"/>
              <a:t>Parking</a:t>
            </a:r>
            <a:r>
              <a:rPr lang="en-US" sz="4400" dirty="0"/>
              <a:t> - daily ($1.50/</a:t>
            </a:r>
            <a:r>
              <a:rPr lang="en-US" sz="4400" dirty="0" err="1"/>
              <a:t>hr</a:t>
            </a:r>
            <a:r>
              <a:rPr lang="en-US" sz="4400" dirty="0"/>
              <a:t>) &amp; overnight rates ($20/night)</a:t>
            </a:r>
          </a:p>
          <a:p>
            <a:pPr lvl="1">
              <a:lnSpc>
                <a:spcPct val="150000"/>
              </a:lnSpc>
            </a:pPr>
            <a:r>
              <a:rPr lang="en-US" sz="4400" b="1" dirty="0"/>
              <a:t>Open items </a:t>
            </a:r>
            <a:r>
              <a:rPr lang="en-US" sz="4400" dirty="0"/>
              <a:t>- Hotel pricing? Number of Government Rooms?</a:t>
            </a:r>
          </a:p>
          <a:p>
            <a:pPr lvl="1">
              <a:lnSpc>
                <a:spcPct val="150000"/>
              </a:lnSpc>
            </a:pPr>
            <a:endParaRPr lang="en-US" dirty="0"/>
          </a:p>
          <a:p>
            <a:pPr lvl="2"/>
            <a:endParaRPr lang="en-US" dirty="0"/>
          </a:p>
          <a:p>
            <a:pPr lvl="3"/>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92083"/>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D519-B6CB-7CAE-B030-0ED708C798D9}"/>
              </a:ext>
            </a:extLst>
          </p:cNvPr>
          <p:cNvSpPr>
            <a:spLocks noGrp="1"/>
          </p:cNvSpPr>
          <p:nvPr>
            <p:ph type="title"/>
          </p:nvPr>
        </p:nvSpPr>
        <p:spPr>
          <a:xfrm>
            <a:off x="1709761" y="304801"/>
            <a:ext cx="7543800" cy="740653"/>
          </a:xfrm>
        </p:spPr>
        <p:txBody>
          <a:bodyPr anchor="ctr">
            <a:noAutofit/>
          </a:bodyPr>
          <a:lstStyle/>
          <a:p>
            <a:pPr>
              <a:lnSpc>
                <a:spcPct val="90000"/>
              </a:lnSpc>
            </a:pPr>
            <a:r>
              <a:rPr lang="en-US" sz="2800" dirty="0">
                <a:highlight>
                  <a:srgbClr val="FFFF00"/>
                </a:highlight>
              </a:rPr>
              <a:t>2024</a:t>
            </a:r>
            <a:r>
              <a:rPr lang="en-US" sz="2800" dirty="0"/>
              <a:t> Hilton Norfolk The Main Space Exhibits</a:t>
            </a:r>
            <a:endParaRPr lang="en-US" sz="2800" dirty="0">
              <a:solidFill>
                <a:schemeClr val="bg1">
                  <a:lumMod val="50000"/>
                </a:schemeClr>
              </a:solidFill>
            </a:endParaRPr>
          </a:p>
        </p:txBody>
      </p:sp>
      <p:sp>
        <p:nvSpPr>
          <p:cNvPr id="4" name="Date Placeholder 3">
            <a:extLst>
              <a:ext uri="{FF2B5EF4-FFF2-40B4-BE49-F238E27FC236}">
                <a16:creationId xmlns:a16="http://schemas.microsoft.com/office/drawing/2014/main" id="{411C1C18-21D3-02D5-BAE2-E6670904CC68}"/>
              </a:ext>
            </a:extLst>
          </p:cNvPr>
          <p:cNvSpPr>
            <a:spLocks noGrp="1"/>
          </p:cNvSpPr>
          <p:nvPr>
            <p:ph type="dt" sz="half" idx="10"/>
          </p:nvPr>
        </p:nvSpPr>
        <p:spPr>
          <a:xfrm>
            <a:off x="8077200" y="6400801"/>
            <a:ext cx="21336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25C21B-3258-4293-8AD7-7489A94AFFD4}" type="datetime1">
              <a:rPr kumimoji="0" lang="en-US" sz="1200" b="0" i="0" u="none" strike="noStrike" kern="1200" cap="none" spc="0" normalizeH="0" baseline="0" noProof="0">
                <a:ln>
                  <a:noFill/>
                </a:ln>
                <a:solidFill>
                  <a:prstClr val="black">
                    <a:tint val="75000"/>
                  </a:prstClr>
                </a:solidFill>
                <a:effectLst/>
                <a:uLnTx/>
                <a:uFillTx/>
                <a:latin typeface="Montserrat" panose="02000505000000020004" pitchFamily="2" charset="0"/>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2/22/24</a:t>
            </a:fld>
            <a:endParaRPr kumimoji="0" lang="en-US" sz="1200" b="0" i="0" u="none" strike="noStrike" kern="1200" cap="none" spc="0" normalizeH="0" baseline="0" noProof="0">
              <a:ln>
                <a:noFill/>
              </a:ln>
              <a:solidFill>
                <a:prstClr val="black">
                  <a:tint val="75000"/>
                </a:prstClr>
              </a:solidFill>
              <a:effectLst/>
              <a:uLnTx/>
              <a:uFillTx/>
              <a:latin typeface="Montserrat" panose="02000505000000020004" pitchFamily="2" charset="0"/>
              <a:ea typeface="+mn-ea"/>
              <a:cs typeface="+mn-cs"/>
            </a:endParaRPr>
          </a:p>
        </p:txBody>
      </p:sp>
      <p:sp>
        <p:nvSpPr>
          <p:cNvPr id="5" name="Slide Number Placeholder 4">
            <a:extLst>
              <a:ext uri="{FF2B5EF4-FFF2-40B4-BE49-F238E27FC236}">
                <a16:creationId xmlns:a16="http://schemas.microsoft.com/office/drawing/2014/main" id="{BF4912D4-0215-EAF6-A18C-762D975A0431}"/>
              </a:ext>
            </a:extLst>
          </p:cNvPr>
          <p:cNvSpPr>
            <a:spLocks noGrp="1"/>
          </p:cNvSpPr>
          <p:nvPr>
            <p:ph type="sldNum" sz="quarter" idx="12"/>
          </p:nvPr>
        </p:nvSpPr>
        <p:spPr>
          <a:xfrm>
            <a:off x="1676400" y="6400801"/>
            <a:ext cx="21336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D64BFC3-983F-4B0A-9A55-84A85105ADC0}" type="slidenum">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58</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B531A912-DEBE-F5A1-0C2C-44341144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1" y="1219201"/>
            <a:ext cx="7105111" cy="4915861"/>
          </a:xfrm>
          <a:prstGeom prst="rect">
            <a:avLst/>
          </a:prstGeom>
        </p:spPr>
      </p:pic>
    </p:spTree>
    <p:extLst>
      <p:ext uri="{BB962C8B-B14F-4D97-AF65-F5344CB8AC3E}">
        <p14:creationId xmlns:p14="http://schemas.microsoft.com/office/powerpoint/2010/main" val="1312610753"/>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D519-B6CB-7CAE-B030-0ED708C798D9}"/>
              </a:ext>
            </a:extLst>
          </p:cNvPr>
          <p:cNvSpPr>
            <a:spLocks noGrp="1"/>
          </p:cNvSpPr>
          <p:nvPr>
            <p:ph type="title"/>
          </p:nvPr>
        </p:nvSpPr>
        <p:spPr>
          <a:xfrm>
            <a:off x="1709761" y="304801"/>
            <a:ext cx="7543800" cy="740653"/>
          </a:xfrm>
        </p:spPr>
        <p:txBody>
          <a:bodyPr anchor="ctr">
            <a:noAutofit/>
          </a:bodyPr>
          <a:lstStyle/>
          <a:p>
            <a:pPr>
              <a:lnSpc>
                <a:spcPct val="90000"/>
              </a:lnSpc>
            </a:pPr>
            <a:r>
              <a:rPr lang="en-US" sz="2800" dirty="0">
                <a:highlight>
                  <a:srgbClr val="FFFF00"/>
                </a:highlight>
              </a:rPr>
              <a:t>2024 </a:t>
            </a:r>
            <a:r>
              <a:rPr lang="en-US" sz="2800" dirty="0"/>
              <a:t>Hilton Norfolk The Main Space – Day 1</a:t>
            </a:r>
            <a:endParaRPr lang="en-US" sz="2800" dirty="0">
              <a:solidFill>
                <a:schemeClr val="bg1">
                  <a:lumMod val="50000"/>
                </a:schemeClr>
              </a:solidFill>
            </a:endParaRPr>
          </a:p>
        </p:txBody>
      </p:sp>
      <p:sp>
        <p:nvSpPr>
          <p:cNvPr id="4" name="Date Placeholder 3">
            <a:extLst>
              <a:ext uri="{FF2B5EF4-FFF2-40B4-BE49-F238E27FC236}">
                <a16:creationId xmlns:a16="http://schemas.microsoft.com/office/drawing/2014/main" id="{411C1C18-21D3-02D5-BAE2-E6670904CC68}"/>
              </a:ext>
            </a:extLst>
          </p:cNvPr>
          <p:cNvSpPr>
            <a:spLocks noGrp="1"/>
          </p:cNvSpPr>
          <p:nvPr>
            <p:ph type="dt" sz="half" idx="10"/>
          </p:nvPr>
        </p:nvSpPr>
        <p:spPr>
          <a:xfrm>
            <a:off x="8077200" y="6400801"/>
            <a:ext cx="21336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25C21B-3258-4293-8AD7-7489A94AFFD4}" type="datetime1">
              <a:rPr kumimoji="0" lang="en-US" sz="1200" b="0" i="0" u="none" strike="noStrike" kern="1200" cap="none" spc="0" normalizeH="0" baseline="0" noProof="0">
                <a:ln>
                  <a:noFill/>
                </a:ln>
                <a:solidFill>
                  <a:prstClr val="black">
                    <a:tint val="75000"/>
                  </a:prstClr>
                </a:solidFill>
                <a:effectLst/>
                <a:uLnTx/>
                <a:uFillTx/>
                <a:latin typeface="Montserrat" panose="02000505000000020004" pitchFamily="2" charset="0"/>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2/22/24</a:t>
            </a:fld>
            <a:endParaRPr kumimoji="0" lang="en-US" sz="1200" b="0" i="0" u="none" strike="noStrike" kern="1200" cap="none" spc="0" normalizeH="0" baseline="0" noProof="0">
              <a:ln>
                <a:noFill/>
              </a:ln>
              <a:solidFill>
                <a:prstClr val="black">
                  <a:tint val="75000"/>
                </a:prstClr>
              </a:solidFill>
              <a:effectLst/>
              <a:uLnTx/>
              <a:uFillTx/>
              <a:latin typeface="Montserrat" panose="02000505000000020004" pitchFamily="2" charset="0"/>
              <a:ea typeface="+mn-ea"/>
              <a:cs typeface="+mn-cs"/>
            </a:endParaRPr>
          </a:p>
        </p:txBody>
      </p:sp>
      <p:sp>
        <p:nvSpPr>
          <p:cNvPr id="5" name="Slide Number Placeholder 4">
            <a:extLst>
              <a:ext uri="{FF2B5EF4-FFF2-40B4-BE49-F238E27FC236}">
                <a16:creationId xmlns:a16="http://schemas.microsoft.com/office/drawing/2014/main" id="{BF4912D4-0215-EAF6-A18C-762D975A0431}"/>
              </a:ext>
            </a:extLst>
          </p:cNvPr>
          <p:cNvSpPr>
            <a:spLocks noGrp="1"/>
          </p:cNvSpPr>
          <p:nvPr>
            <p:ph type="sldNum" sz="quarter" idx="12"/>
          </p:nvPr>
        </p:nvSpPr>
        <p:spPr>
          <a:xfrm>
            <a:off x="1676400" y="6400801"/>
            <a:ext cx="21336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D64BFC3-983F-4B0A-9A55-84A85105ADC0}" type="slidenum">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59</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Content Placeholder 8" descr="Graphical user interface&#10;&#10;Description automatically generated with medium confidence">
            <a:extLst>
              <a:ext uri="{FF2B5EF4-FFF2-40B4-BE49-F238E27FC236}">
                <a16:creationId xmlns:a16="http://schemas.microsoft.com/office/drawing/2014/main" id="{C97015E9-9067-15E1-0E5A-0E2B057C080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62345" y="1219201"/>
            <a:ext cx="5908547" cy="3648409"/>
          </a:xfrm>
        </p:spPr>
      </p:pic>
      <p:sp>
        <p:nvSpPr>
          <p:cNvPr id="10" name="TextBox 9">
            <a:extLst>
              <a:ext uri="{FF2B5EF4-FFF2-40B4-BE49-F238E27FC236}">
                <a16:creationId xmlns:a16="http://schemas.microsoft.com/office/drawing/2014/main" id="{0521ADED-26C8-7351-EAB0-B1DAB6C65281}"/>
              </a:ext>
            </a:extLst>
          </p:cNvPr>
          <p:cNvSpPr txBox="1"/>
          <p:nvPr/>
        </p:nvSpPr>
        <p:spPr>
          <a:xfrm>
            <a:off x="7664618" y="1143001"/>
            <a:ext cx="2958765"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Breakouts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Energy 1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Energy 2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Fusion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Momentum 2</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Momentum 3</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Granby Ballroom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Other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Collaboration – Staff Office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Xchb.1 – Speaker Ready room</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37892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AD60B-80F8-DFB1-1790-B76F94BF75FB}"/>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5FE4CFB1-7E60-5127-BF91-29A235D4FA43}"/>
              </a:ext>
            </a:extLst>
          </p:cNvPr>
          <p:cNvSpPr>
            <a:spLocks noGrp="1"/>
          </p:cNvSpPr>
          <p:nvPr>
            <p:ph idx="1"/>
          </p:nvPr>
        </p:nvSpPr>
        <p:spPr>
          <a:xfrm>
            <a:off x="1935480" y="1600198"/>
            <a:ext cx="5109103" cy="4572000"/>
          </a:xfrm>
        </p:spPr>
        <p:txBody>
          <a:bodyPr/>
          <a:lstStyle/>
          <a:p>
            <a:r>
              <a:rPr lang="en-US" sz="1600" dirty="0"/>
              <a:t>DE Background</a:t>
            </a:r>
          </a:p>
          <a:p>
            <a:endParaRPr lang="en-US" sz="1600" dirty="0"/>
          </a:p>
          <a:p>
            <a:r>
              <a:rPr lang="en-US" sz="1600" dirty="0"/>
              <a:t>Armaments Center DE Strategy</a:t>
            </a:r>
          </a:p>
          <a:p>
            <a:pPr lvl="1"/>
            <a:r>
              <a:rPr lang="en-US" sz="1600" dirty="0"/>
              <a:t>Current State</a:t>
            </a:r>
          </a:p>
          <a:p>
            <a:pPr lvl="1"/>
            <a:r>
              <a:rPr lang="en-US" sz="1600" dirty="0"/>
              <a:t>DE Maturity </a:t>
            </a:r>
          </a:p>
          <a:p>
            <a:pPr lvl="1"/>
            <a:r>
              <a:rPr lang="en-US" sz="1600" dirty="0"/>
              <a:t>Objective solution</a:t>
            </a:r>
          </a:p>
          <a:p>
            <a:pPr lvl="1"/>
            <a:endParaRPr lang="en-US" sz="1600" dirty="0"/>
          </a:p>
          <a:p>
            <a:r>
              <a:rPr lang="en-US" sz="1600" dirty="0"/>
              <a:t>Army Ontology based approach</a:t>
            </a:r>
          </a:p>
          <a:p>
            <a:pPr lvl="1"/>
            <a:r>
              <a:rPr lang="en-US" sz="1600" dirty="0"/>
              <a:t>Ontology overview (what and why)</a:t>
            </a:r>
          </a:p>
          <a:p>
            <a:pPr lvl="1"/>
            <a:r>
              <a:rPr lang="en-US" sz="1600" dirty="0"/>
              <a:t>Introduction to Military Systems Ontology</a:t>
            </a:r>
          </a:p>
          <a:p>
            <a:pPr lvl="1"/>
            <a:r>
              <a:rPr lang="en-US" sz="1600" dirty="0"/>
              <a:t>Army plan for MSO</a:t>
            </a:r>
          </a:p>
          <a:p>
            <a:pPr lvl="1"/>
            <a:r>
              <a:rPr lang="en-US" sz="1600" dirty="0"/>
              <a:t>Proposed OSD adoption of MSO</a:t>
            </a:r>
          </a:p>
          <a:p>
            <a:pPr lvl="1"/>
            <a:endParaRPr lang="en-US" sz="1600" dirty="0"/>
          </a:p>
        </p:txBody>
      </p:sp>
    </p:spTree>
    <p:extLst>
      <p:ext uri="{BB962C8B-B14F-4D97-AF65-F5344CB8AC3E}">
        <p14:creationId xmlns:p14="http://schemas.microsoft.com/office/powerpoint/2010/main" val="2615266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D519-B6CB-7CAE-B030-0ED708C798D9}"/>
              </a:ext>
            </a:extLst>
          </p:cNvPr>
          <p:cNvSpPr>
            <a:spLocks noGrp="1"/>
          </p:cNvSpPr>
          <p:nvPr>
            <p:ph type="title"/>
          </p:nvPr>
        </p:nvSpPr>
        <p:spPr>
          <a:xfrm>
            <a:off x="1676400" y="173748"/>
            <a:ext cx="7543800" cy="740653"/>
          </a:xfrm>
        </p:spPr>
        <p:txBody>
          <a:bodyPr vert="horz" lIns="91440" tIns="45720" rIns="91440" bIns="45720" rtlCol="0" anchor="ctr">
            <a:noAutofit/>
          </a:bodyPr>
          <a:lstStyle/>
          <a:p>
            <a:r>
              <a:rPr lang="en-US" sz="2800" dirty="0">
                <a:highlight>
                  <a:srgbClr val="FFFF00"/>
                </a:highlight>
              </a:rPr>
              <a:t>2024 </a:t>
            </a:r>
            <a:r>
              <a:rPr lang="en-US" sz="2800" dirty="0"/>
              <a:t>Hilton Norfolk The Main Space – Day 2</a:t>
            </a:r>
          </a:p>
        </p:txBody>
      </p:sp>
      <p:pic>
        <p:nvPicPr>
          <p:cNvPr id="8" name="Content Placeholder 7">
            <a:extLst>
              <a:ext uri="{FF2B5EF4-FFF2-40B4-BE49-F238E27FC236}">
                <a16:creationId xmlns:a16="http://schemas.microsoft.com/office/drawing/2014/main" id="{04462C1A-5063-44DF-1894-870B26E0CB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639379" y="1524061"/>
            <a:ext cx="6170044" cy="3809879"/>
          </a:xfrm>
          <a:noFill/>
        </p:spPr>
      </p:pic>
      <p:sp>
        <p:nvSpPr>
          <p:cNvPr id="10" name="TextBox 9">
            <a:extLst>
              <a:ext uri="{FF2B5EF4-FFF2-40B4-BE49-F238E27FC236}">
                <a16:creationId xmlns:a16="http://schemas.microsoft.com/office/drawing/2014/main" id="{0521ADED-26C8-7351-EAB0-B1DAB6C65281}"/>
              </a:ext>
            </a:extLst>
          </p:cNvPr>
          <p:cNvSpPr txBox="1"/>
          <p:nvPr/>
        </p:nvSpPr>
        <p:spPr>
          <a:xfrm>
            <a:off x="7467600" y="1524001"/>
            <a:ext cx="3276600" cy="4267201"/>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Breakouts</a:t>
            </a:r>
          </a:p>
          <a:p>
            <a:pPr marL="800100" marR="0" lvl="1" indent="-34290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Granby A – C – 120*</a:t>
            </a:r>
          </a:p>
          <a:p>
            <a:pPr marL="800100" marR="0" lvl="1" indent="-34290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Granby D – 130*</a:t>
            </a:r>
          </a:p>
          <a:p>
            <a:pPr marL="800100" marR="0" lvl="1" indent="-34290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Granby E – 130*</a:t>
            </a:r>
          </a:p>
          <a:p>
            <a:pPr marL="800100" marR="0" lvl="1" indent="-34290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Energy 1 &amp; 2 – 80*</a:t>
            </a:r>
          </a:p>
          <a:p>
            <a:pPr marL="800100" marR="0" lvl="1" indent="-34290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Fusion – 48*</a:t>
            </a:r>
          </a:p>
          <a:p>
            <a:pPr marL="800100" marR="0" lvl="1" indent="-342900" algn="l" defTabSz="914400" rtl="0" eaLnBrk="1" fontAlgn="auto" latinLnBrk="0" hangingPunct="1">
              <a:lnSpc>
                <a:spcPct val="90000"/>
              </a:lnSpc>
              <a:spcBef>
                <a:spcPct val="20000"/>
              </a:spcBef>
              <a:spcAft>
                <a:spcPts val="0"/>
              </a:spcAft>
              <a:buClrTx/>
              <a:buSzTx/>
              <a:buFont typeface="+mj-lt"/>
              <a:buAutoNum type="arabicPeriod"/>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Momentum 2 &amp; 3 -  90**</a:t>
            </a: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Other</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Collaboration – Staff Office</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Xchb.1 – Speaker Ready room</a:t>
            </a:r>
          </a:p>
          <a:p>
            <a:pPr marL="800100" marR="0" lvl="1" indent="-342900" algn="l" defTabSz="914400" rtl="0" eaLnBrk="1" fontAlgn="auto" latinLnBrk="0" hangingPunct="1">
              <a:lnSpc>
                <a:spcPct val="90000"/>
              </a:lnSpc>
              <a:spcBef>
                <a:spcPct val="20000"/>
              </a:spcBef>
              <a:spcAft>
                <a:spcPts val="0"/>
              </a:spcAft>
              <a:buClrTx/>
              <a:buSzTx/>
              <a:buFont typeface="Arial" panose="020B0604020202020204" pitchFamily="34" charset="0"/>
              <a:buAutoNum type="arabicPeriod"/>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411C1C18-21D3-02D5-BAE2-E6670904CC68}"/>
              </a:ext>
            </a:extLst>
          </p:cNvPr>
          <p:cNvSpPr>
            <a:spLocks noGrp="1"/>
          </p:cNvSpPr>
          <p:nvPr>
            <p:ph type="dt" sz="half" idx="10"/>
          </p:nvPr>
        </p:nvSpPr>
        <p:spPr>
          <a:xfrm>
            <a:off x="8077200" y="6400801"/>
            <a:ext cx="21336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25C21B-3258-4293-8AD7-7489A94AFFD4}" type="datetime1">
              <a:rPr kumimoji="0" lang="en-US" sz="1200" b="0" i="0" u="none" strike="noStrike" kern="1200" cap="none" spc="0" normalizeH="0" baseline="0" noProof="0">
                <a:ln>
                  <a:noFill/>
                </a:ln>
                <a:solidFill>
                  <a:prstClr val="black">
                    <a:tint val="75000"/>
                  </a:prstClr>
                </a:solidFill>
                <a:effectLst/>
                <a:uLnTx/>
                <a:uFillTx/>
                <a:latin typeface="Montserrat" panose="02000505000000020004" pitchFamily="2" charset="0"/>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2/22/24</a:t>
            </a:fld>
            <a:endParaRPr kumimoji="0" lang="en-US" sz="1200" b="0" i="0" u="none" strike="noStrike" kern="1200" cap="none" spc="0" normalizeH="0" baseline="0" noProof="0">
              <a:ln>
                <a:noFill/>
              </a:ln>
              <a:solidFill>
                <a:prstClr val="black">
                  <a:tint val="75000"/>
                </a:prstClr>
              </a:solidFill>
              <a:effectLst/>
              <a:uLnTx/>
              <a:uFillTx/>
              <a:latin typeface="Montserrat" panose="02000505000000020004" pitchFamily="2" charset="0"/>
              <a:ea typeface="+mn-ea"/>
              <a:cs typeface="+mn-cs"/>
            </a:endParaRPr>
          </a:p>
        </p:txBody>
      </p:sp>
      <p:sp>
        <p:nvSpPr>
          <p:cNvPr id="5" name="Slide Number Placeholder 4">
            <a:extLst>
              <a:ext uri="{FF2B5EF4-FFF2-40B4-BE49-F238E27FC236}">
                <a16:creationId xmlns:a16="http://schemas.microsoft.com/office/drawing/2014/main" id="{BF4912D4-0215-EAF6-A18C-762D975A0431}"/>
              </a:ext>
            </a:extLst>
          </p:cNvPr>
          <p:cNvSpPr>
            <a:spLocks noGrp="1"/>
          </p:cNvSpPr>
          <p:nvPr>
            <p:ph type="sldNum" sz="quarter" idx="12"/>
          </p:nvPr>
        </p:nvSpPr>
        <p:spPr>
          <a:xfrm>
            <a:off x="1676400" y="6400801"/>
            <a:ext cx="21336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D64BFC3-983F-4B0A-9A55-84A85105ADC0}" type="slidenum">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60</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F5F47F6-09E3-D619-1296-7AF2CC643DFA}"/>
              </a:ext>
            </a:extLst>
          </p:cNvPr>
          <p:cNvSpPr txBox="1"/>
          <p:nvPr/>
        </p:nvSpPr>
        <p:spPr>
          <a:xfrm>
            <a:off x="1639379" y="5593213"/>
            <a:ext cx="289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*Classroom seating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**Theater seating</a:t>
            </a:r>
          </a:p>
        </p:txBody>
      </p:sp>
    </p:spTree>
    <p:extLst>
      <p:ext uri="{BB962C8B-B14F-4D97-AF65-F5344CB8AC3E}">
        <p14:creationId xmlns:p14="http://schemas.microsoft.com/office/powerpoint/2010/main" val="2975588592"/>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SME 27 | 29-31 Oct | Norfolk, VA</a:t>
            </a:r>
          </a:p>
        </p:txBody>
      </p:sp>
      <p:sp>
        <p:nvSpPr>
          <p:cNvPr id="3" name="Content Placeholder 2"/>
          <p:cNvSpPr>
            <a:spLocks noGrp="1"/>
          </p:cNvSpPr>
          <p:nvPr>
            <p:ph idx="1"/>
          </p:nvPr>
        </p:nvSpPr>
        <p:spPr>
          <a:xfrm>
            <a:off x="1676401" y="990601"/>
            <a:ext cx="3886199" cy="3200398"/>
          </a:xfrm>
        </p:spPr>
        <p:txBody>
          <a:bodyPr>
            <a:normAutofit fontScale="92500" lnSpcReduction="20000"/>
          </a:bodyPr>
          <a:lstStyle/>
          <a:p>
            <a:pPr marL="0" indent="0">
              <a:buNone/>
            </a:pPr>
            <a:r>
              <a:rPr lang="en-US" sz="1800" u="sng" dirty="0"/>
              <a:t>Strategic Decisions </a:t>
            </a:r>
          </a:p>
          <a:p>
            <a:r>
              <a:rPr lang="en-US" sz="1600" dirty="0"/>
              <a:t>Division/Client Input (Mission/Vision/Strategy)</a:t>
            </a:r>
            <a:endParaRPr lang="en-US" sz="1600" dirty="0">
              <a:highlight>
                <a:srgbClr val="FFFF00"/>
              </a:highlight>
            </a:endParaRPr>
          </a:p>
          <a:p>
            <a:r>
              <a:rPr lang="en-US" sz="1600" dirty="0"/>
              <a:t>Budget</a:t>
            </a:r>
          </a:p>
          <a:p>
            <a:r>
              <a:rPr lang="en-US" sz="1600" dirty="0"/>
              <a:t>Event Structure</a:t>
            </a:r>
          </a:p>
          <a:p>
            <a:r>
              <a:rPr lang="en-US" sz="1600" dirty="0"/>
              <a:t>Location/Date</a:t>
            </a:r>
          </a:p>
          <a:p>
            <a:pPr>
              <a:buFont typeface="Wingdings" panose="05000000000000000000" pitchFamily="2" charset="2"/>
              <a:buChar char="ü"/>
            </a:pPr>
            <a:r>
              <a:rPr lang="en-US" sz="1600" dirty="0"/>
              <a:t>Theme/Image</a:t>
            </a:r>
          </a:p>
          <a:p>
            <a:r>
              <a:rPr lang="en-US" sz="1600" dirty="0"/>
              <a:t>Registration Strategy</a:t>
            </a:r>
            <a:endParaRPr lang="en-US" sz="1600" strike="sngStrike" dirty="0"/>
          </a:p>
          <a:p>
            <a:pPr lvl="1"/>
            <a:r>
              <a:rPr lang="en-US" sz="1600" dirty="0"/>
              <a:t>Industry</a:t>
            </a:r>
          </a:p>
          <a:p>
            <a:pPr lvl="1"/>
            <a:r>
              <a:rPr lang="en-US" sz="1600" dirty="0"/>
              <a:t>Govt/Active Duty</a:t>
            </a:r>
          </a:p>
          <a:p>
            <a:pPr lvl="1"/>
            <a:r>
              <a:rPr lang="en-US" sz="1600" dirty="0"/>
              <a:t>Speakers</a:t>
            </a:r>
          </a:p>
          <a:p>
            <a:r>
              <a:rPr lang="en-US" sz="1600" dirty="0"/>
              <a:t>MARCOM Strategy</a:t>
            </a:r>
          </a:p>
          <a:p>
            <a:r>
              <a:rPr lang="en-US" sz="1600" dirty="0"/>
              <a:t>Metrics for Success</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5709355F-B391-4766-B265-41B046412528}"/>
              </a:ext>
            </a:extLst>
          </p:cNvPr>
          <p:cNvCxnSpPr>
            <a:cxnSpLocks/>
          </p:cNvCxnSpPr>
          <p:nvPr/>
        </p:nvCxnSpPr>
        <p:spPr>
          <a:xfrm>
            <a:off x="2046740" y="5193268"/>
            <a:ext cx="816406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8FA390-316F-4F4D-9B68-59A71D2405E0}"/>
              </a:ext>
            </a:extLst>
          </p:cNvPr>
          <p:cNvSpPr txBox="1"/>
          <p:nvPr/>
        </p:nvSpPr>
        <p:spPr>
          <a:xfrm>
            <a:off x="3379752" y="5421869"/>
            <a:ext cx="458780" cy="276999"/>
          </a:xfrm>
          <a:prstGeom prst="rect">
            <a:avLst/>
          </a:prstGeom>
          <a:noFill/>
          <a:ln w="2540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a:t>
            </a:r>
          </a:p>
        </p:txBody>
      </p:sp>
      <p:sp>
        <p:nvSpPr>
          <p:cNvPr id="9" name="TextBox 8">
            <a:extLst>
              <a:ext uri="{FF2B5EF4-FFF2-40B4-BE49-F238E27FC236}">
                <a16:creationId xmlns:a16="http://schemas.microsoft.com/office/drawing/2014/main" id="{25AAEFCA-F4CE-4944-8178-95559CF65119}"/>
              </a:ext>
            </a:extLst>
          </p:cNvPr>
          <p:cNvSpPr txBox="1"/>
          <p:nvPr/>
        </p:nvSpPr>
        <p:spPr>
          <a:xfrm>
            <a:off x="9829801" y="5421869"/>
            <a:ext cx="671979" cy="276999"/>
          </a:xfrm>
          <a:prstGeom prst="rect">
            <a:avLst/>
          </a:prstGeom>
          <a:noFill/>
          <a:ln w="2540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 25</a:t>
            </a:r>
          </a:p>
        </p:txBody>
      </p:sp>
      <p:cxnSp>
        <p:nvCxnSpPr>
          <p:cNvPr id="13" name="Straight Connector 12">
            <a:extLst>
              <a:ext uri="{FF2B5EF4-FFF2-40B4-BE49-F238E27FC236}">
                <a16:creationId xmlns:a16="http://schemas.microsoft.com/office/drawing/2014/main" id="{3535A9C1-2F94-4DC2-BE6B-007EFF01C5E8}"/>
              </a:ext>
            </a:extLst>
          </p:cNvPr>
          <p:cNvCxnSpPr/>
          <p:nvPr/>
        </p:nvCxnSpPr>
        <p:spPr>
          <a:xfrm>
            <a:off x="2046739" y="4941392"/>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70F1F-C8B7-4AA4-9ECA-216EF3F2E323}"/>
              </a:ext>
            </a:extLst>
          </p:cNvPr>
          <p:cNvCxnSpPr/>
          <p:nvPr/>
        </p:nvCxnSpPr>
        <p:spPr>
          <a:xfrm>
            <a:off x="10210800" y="4964668"/>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89B191-DCDA-49FA-964A-45BE9A4062D1}"/>
              </a:ext>
            </a:extLst>
          </p:cNvPr>
          <p:cNvCxnSpPr/>
          <p:nvPr/>
        </p:nvCxnSpPr>
        <p:spPr>
          <a:xfrm>
            <a:off x="30480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84C627-B68E-4C54-A00A-CFB891DF0257}"/>
              </a:ext>
            </a:extLst>
          </p:cNvPr>
          <p:cNvSpPr txBox="1"/>
          <p:nvPr/>
        </p:nvSpPr>
        <p:spPr>
          <a:xfrm>
            <a:off x="4191000" y="5421869"/>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a:t>
            </a:r>
          </a:p>
        </p:txBody>
      </p:sp>
      <p:sp>
        <p:nvSpPr>
          <p:cNvPr id="18" name="TextBox 17">
            <a:extLst>
              <a:ext uri="{FF2B5EF4-FFF2-40B4-BE49-F238E27FC236}">
                <a16:creationId xmlns:a16="http://schemas.microsoft.com/office/drawing/2014/main" id="{B4271DF4-004D-405B-87F9-8036A73C95A8}"/>
              </a:ext>
            </a:extLst>
          </p:cNvPr>
          <p:cNvSpPr txBox="1"/>
          <p:nvPr/>
        </p:nvSpPr>
        <p:spPr>
          <a:xfrm>
            <a:off x="2997117" y="4306670"/>
            <a:ext cx="850251" cy="646331"/>
          </a:xfrm>
          <a:prstGeom prst="rect">
            <a:avLst/>
          </a:prstGeom>
          <a:solidFill>
            <a:srgbClr val="00B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Abstract Portal Open</a:t>
            </a:r>
          </a:p>
        </p:txBody>
      </p:sp>
      <p:sp>
        <p:nvSpPr>
          <p:cNvPr id="20" name="TextBox 19">
            <a:extLst>
              <a:ext uri="{FF2B5EF4-FFF2-40B4-BE49-F238E27FC236}">
                <a16:creationId xmlns:a16="http://schemas.microsoft.com/office/drawing/2014/main" id="{CD9C5AA8-2151-4677-89CB-0802B844EB04}"/>
              </a:ext>
            </a:extLst>
          </p:cNvPr>
          <p:cNvSpPr txBox="1"/>
          <p:nvPr/>
        </p:nvSpPr>
        <p:spPr>
          <a:xfrm>
            <a:off x="4724400" y="5410201"/>
            <a:ext cx="4491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Apr</a:t>
            </a:r>
          </a:p>
        </p:txBody>
      </p:sp>
      <p:sp>
        <p:nvSpPr>
          <p:cNvPr id="21" name="TextBox 20">
            <a:extLst>
              <a:ext uri="{FF2B5EF4-FFF2-40B4-BE49-F238E27FC236}">
                <a16:creationId xmlns:a16="http://schemas.microsoft.com/office/drawing/2014/main" id="{24473EBA-47E6-4201-8725-78C8D864A1A9}"/>
              </a:ext>
            </a:extLst>
          </p:cNvPr>
          <p:cNvSpPr txBox="1"/>
          <p:nvPr/>
        </p:nvSpPr>
        <p:spPr>
          <a:xfrm>
            <a:off x="5257800" y="5410201"/>
            <a:ext cx="4828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a:t>
            </a:r>
          </a:p>
        </p:txBody>
      </p:sp>
      <p:sp>
        <p:nvSpPr>
          <p:cNvPr id="22" name="TextBox 21">
            <a:extLst>
              <a:ext uri="{FF2B5EF4-FFF2-40B4-BE49-F238E27FC236}">
                <a16:creationId xmlns:a16="http://schemas.microsoft.com/office/drawing/2014/main" id="{981F931E-0D44-4387-A81F-65718F06F08F}"/>
              </a:ext>
            </a:extLst>
          </p:cNvPr>
          <p:cNvSpPr txBox="1"/>
          <p:nvPr/>
        </p:nvSpPr>
        <p:spPr>
          <a:xfrm>
            <a:off x="5822539" y="5410201"/>
            <a:ext cx="4587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a:t>
            </a:r>
          </a:p>
        </p:txBody>
      </p:sp>
      <p:sp>
        <p:nvSpPr>
          <p:cNvPr id="23" name="TextBox 22">
            <a:extLst>
              <a:ext uri="{FF2B5EF4-FFF2-40B4-BE49-F238E27FC236}">
                <a16:creationId xmlns:a16="http://schemas.microsoft.com/office/drawing/2014/main" id="{8E770DCE-1218-4F1E-AF4E-6C911EC6BA01}"/>
              </a:ext>
            </a:extLst>
          </p:cNvPr>
          <p:cNvSpPr txBox="1"/>
          <p:nvPr/>
        </p:nvSpPr>
        <p:spPr>
          <a:xfrm>
            <a:off x="6324600" y="5421869"/>
            <a:ext cx="4074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a:t>
            </a:r>
          </a:p>
        </p:txBody>
      </p:sp>
      <p:sp>
        <p:nvSpPr>
          <p:cNvPr id="24" name="TextBox 23">
            <a:extLst>
              <a:ext uri="{FF2B5EF4-FFF2-40B4-BE49-F238E27FC236}">
                <a16:creationId xmlns:a16="http://schemas.microsoft.com/office/drawing/2014/main" id="{F8F3EEDB-166E-48B9-8BFE-634BA92A7B01}"/>
              </a:ext>
            </a:extLst>
          </p:cNvPr>
          <p:cNvSpPr txBox="1"/>
          <p:nvPr/>
        </p:nvSpPr>
        <p:spPr>
          <a:xfrm>
            <a:off x="6842852" y="5410201"/>
            <a:ext cx="4844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a:t>
            </a:r>
          </a:p>
        </p:txBody>
      </p:sp>
      <p:sp>
        <p:nvSpPr>
          <p:cNvPr id="25" name="TextBox 24">
            <a:extLst>
              <a:ext uri="{FF2B5EF4-FFF2-40B4-BE49-F238E27FC236}">
                <a16:creationId xmlns:a16="http://schemas.microsoft.com/office/drawing/2014/main" id="{2377E3AA-25E5-4C9B-A759-BC915618FD91}"/>
              </a:ext>
            </a:extLst>
          </p:cNvPr>
          <p:cNvSpPr txBox="1"/>
          <p:nvPr/>
        </p:nvSpPr>
        <p:spPr>
          <a:xfrm>
            <a:off x="7397091" y="5410201"/>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a:t>
            </a:r>
          </a:p>
        </p:txBody>
      </p:sp>
      <p:sp>
        <p:nvSpPr>
          <p:cNvPr id="27" name="TextBox 26">
            <a:extLst>
              <a:ext uri="{FF2B5EF4-FFF2-40B4-BE49-F238E27FC236}">
                <a16:creationId xmlns:a16="http://schemas.microsoft.com/office/drawing/2014/main" id="{6D71559E-11D4-4BCA-A1D3-3CF0B90E0A2E}"/>
              </a:ext>
            </a:extLst>
          </p:cNvPr>
          <p:cNvSpPr txBox="1"/>
          <p:nvPr/>
        </p:nvSpPr>
        <p:spPr>
          <a:xfrm>
            <a:off x="8382000" y="5410201"/>
            <a:ext cx="4748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Nov</a:t>
            </a:r>
          </a:p>
        </p:txBody>
      </p:sp>
      <p:sp>
        <p:nvSpPr>
          <p:cNvPr id="28" name="TextBox 27">
            <a:extLst>
              <a:ext uri="{FF2B5EF4-FFF2-40B4-BE49-F238E27FC236}">
                <a16:creationId xmlns:a16="http://schemas.microsoft.com/office/drawing/2014/main" id="{7E72DD96-815A-48E1-92CF-EEC3FCE4AC58}"/>
              </a:ext>
            </a:extLst>
          </p:cNvPr>
          <p:cNvSpPr txBox="1"/>
          <p:nvPr/>
        </p:nvSpPr>
        <p:spPr>
          <a:xfrm>
            <a:off x="8929250" y="5410201"/>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a:t>
            </a:r>
          </a:p>
        </p:txBody>
      </p:sp>
      <p:sp>
        <p:nvSpPr>
          <p:cNvPr id="29" name="TextBox 28">
            <a:extLst>
              <a:ext uri="{FF2B5EF4-FFF2-40B4-BE49-F238E27FC236}">
                <a16:creationId xmlns:a16="http://schemas.microsoft.com/office/drawing/2014/main" id="{041A06C1-DB11-4AD3-8C8B-C0AE31AA8B3A}"/>
              </a:ext>
            </a:extLst>
          </p:cNvPr>
          <p:cNvSpPr txBox="1"/>
          <p:nvPr/>
        </p:nvSpPr>
        <p:spPr>
          <a:xfrm>
            <a:off x="9404660" y="5410201"/>
            <a:ext cx="4491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a:t>
            </a:r>
          </a:p>
        </p:txBody>
      </p:sp>
      <p:sp>
        <p:nvSpPr>
          <p:cNvPr id="30" name="TextBox 29">
            <a:extLst>
              <a:ext uri="{FF2B5EF4-FFF2-40B4-BE49-F238E27FC236}">
                <a16:creationId xmlns:a16="http://schemas.microsoft.com/office/drawing/2014/main" id="{4D838B9B-A915-46E5-B84A-023E22A8BC7C}"/>
              </a:ext>
            </a:extLst>
          </p:cNvPr>
          <p:cNvSpPr txBox="1"/>
          <p:nvPr/>
        </p:nvSpPr>
        <p:spPr>
          <a:xfrm>
            <a:off x="2819400" y="5410201"/>
            <a:ext cx="4491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a:t>
            </a:r>
          </a:p>
        </p:txBody>
      </p:sp>
      <p:sp>
        <p:nvSpPr>
          <p:cNvPr id="31" name="TextBox 30">
            <a:extLst>
              <a:ext uri="{FF2B5EF4-FFF2-40B4-BE49-F238E27FC236}">
                <a16:creationId xmlns:a16="http://schemas.microsoft.com/office/drawing/2014/main" id="{71BA935F-88E7-4DED-88E7-35E4E3890508}"/>
              </a:ext>
            </a:extLst>
          </p:cNvPr>
          <p:cNvSpPr txBox="1"/>
          <p:nvPr/>
        </p:nvSpPr>
        <p:spPr>
          <a:xfrm>
            <a:off x="2278867" y="5410201"/>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a:t>
            </a:r>
          </a:p>
        </p:txBody>
      </p:sp>
      <p:sp>
        <p:nvSpPr>
          <p:cNvPr id="32" name="TextBox 31">
            <a:extLst>
              <a:ext uri="{FF2B5EF4-FFF2-40B4-BE49-F238E27FC236}">
                <a16:creationId xmlns:a16="http://schemas.microsoft.com/office/drawing/2014/main" id="{1CFAAB51-AC44-411B-82DE-1A4061CCF22C}"/>
              </a:ext>
            </a:extLst>
          </p:cNvPr>
          <p:cNvSpPr txBox="1"/>
          <p:nvPr/>
        </p:nvSpPr>
        <p:spPr>
          <a:xfrm>
            <a:off x="1752600" y="5421869"/>
            <a:ext cx="4748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Nov</a:t>
            </a:r>
          </a:p>
        </p:txBody>
      </p:sp>
      <p:cxnSp>
        <p:nvCxnSpPr>
          <p:cNvPr id="33" name="Straight Connector 32">
            <a:extLst>
              <a:ext uri="{FF2B5EF4-FFF2-40B4-BE49-F238E27FC236}">
                <a16:creationId xmlns:a16="http://schemas.microsoft.com/office/drawing/2014/main" id="{55357AF5-E8C0-4006-BEFF-56E481A8AFA9}"/>
              </a:ext>
            </a:extLst>
          </p:cNvPr>
          <p:cNvCxnSpPr/>
          <p:nvPr/>
        </p:nvCxnSpPr>
        <p:spPr>
          <a:xfrm>
            <a:off x="25908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75B06F-207F-4192-9839-504BC0C280D7}"/>
              </a:ext>
            </a:extLst>
          </p:cNvPr>
          <p:cNvCxnSpPr/>
          <p:nvPr/>
        </p:nvCxnSpPr>
        <p:spPr>
          <a:xfrm>
            <a:off x="37338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1B39DEB-97E6-461B-A3A6-3D848C6F6D81}"/>
              </a:ext>
            </a:extLst>
          </p:cNvPr>
          <p:cNvCxnSpPr/>
          <p:nvPr/>
        </p:nvCxnSpPr>
        <p:spPr>
          <a:xfrm>
            <a:off x="44196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587DD0-DE9A-4884-A756-A073A3F5A811}"/>
              </a:ext>
            </a:extLst>
          </p:cNvPr>
          <p:cNvCxnSpPr/>
          <p:nvPr/>
        </p:nvCxnSpPr>
        <p:spPr>
          <a:xfrm>
            <a:off x="49530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D57FE6-DD7B-4F57-8634-7D17798E7BF3}"/>
              </a:ext>
            </a:extLst>
          </p:cNvPr>
          <p:cNvCxnSpPr/>
          <p:nvPr/>
        </p:nvCxnSpPr>
        <p:spPr>
          <a:xfrm>
            <a:off x="55626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769D62-3337-4E5D-BDB1-A7D9A3FA41F1}"/>
              </a:ext>
            </a:extLst>
          </p:cNvPr>
          <p:cNvCxnSpPr/>
          <p:nvPr/>
        </p:nvCxnSpPr>
        <p:spPr>
          <a:xfrm>
            <a:off x="60960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7456809-E159-4108-8382-62AF1CFC65AA}"/>
              </a:ext>
            </a:extLst>
          </p:cNvPr>
          <p:cNvCxnSpPr/>
          <p:nvPr/>
        </p:nvCxnSpPr>
        <p:spPr>
          <a:xfrm>
            <a:off x="65532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59BBF8-4ADF-46DE-9A44-3CEC8EF85E82}"/>
              </a:ext>
            </a:extLst>
          </p:cNvPr>
          <p:cNvCxnSpPr/>
          <p:nvPr/>
        </p:nvCxnSpPr>
        <p:spPr>
          <a:xfrm>
            <a:off x="71628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FC07A2-1154-483D-A484-D718ABAE7AF5}"/>
              </a:ext>
            </a:extLst>
          </p:cNvPr>
          <p:cNvCxnSpPr/>
          <p:nvPr/>
        </p:nvCxnSpPr>
        <p:spPr>
          <a:xfrm>
            <a:off x="76200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186275-2237-4AEC-BD2D-FB5D77D95F39}"/>
              </a:ext>
            </a:extLst>
          </p:cNvPr>
          <p:cNvCxnSpPr/>
          <p:nvPr/>
        </p:nvCxnSpPr>
        <p:spPr>
          <a:xfrm>
            <a:off x="81534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E98DF8-BD19-4266-B291-E1035BE21A24}"/>
              </a:ext>
            </a:extLst>
          </p:cNvPr>
          <p:cNvCxnSpPr/>
          <p:nvPr/>
        </p:nvCxnSpPr>
        <p:spPr>
          <a:xfrm>
            <a:off x="86106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FC6237-D998-4D15-9ACF-72DB80154922}"/>
              </a:ext>
            </a:extLst>
          </p:cNvPr>
          <p:cNvCxnSpPr/>
          <p:nvPr/>
        </p:nvCxnSpPr>
        <p:spPr>
          <a:xfrm>
            <a:off x="92202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1D7A1CA-8DD4-4603-9E2A-DBFA4000AFD9}"/>
              </a:ext>
            </a:extLst>
          </p:cNvPr>
          <p:cNvCxnSpPr/>
          <p:nvPr/>
        </p:nvCxnSpPr>
        <p:spPr>
          <a:xfrm>
            <a:off x="9677400" y="4953000"/>
            <a:ext cx="0" cy="381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F341ACB-05EA-4484-8EBF-EA866E52DC57}"/>
              </a:ext>
            </a:extLst>
          </p:cNvPr>
          <p:cNvSpPr txBox="1"/>
          <p:nvPr/>
        </p:nvSpPr>
        <p:spPr>
          <a:xfrm>
            <a:off x="6693873" y="4120427"/>
            <a:ext cx="1105549" cy="461665"/>
          </a:xfrm>
          <a:prstGeom prst="rect">
            <a:avLst/>
          </a:prstGeom>
          <a:solidFill>
            <a:srgbClr val="FF00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a:t>
            </a:r>
          </a:p>
        </p:txBody>
      </p:sp>
      <p:sp>
        <p:nvSpPr>
          <p:cNvPr id="47" name="TextBox 46">
            <a:extLst>
              <a:ext uri="{FF2B5EF4-FFF2-40B4-BE49-F238E27FC236}">
                <a16:creationId xmlns:a16="http://schemas.microsoft.com/office/drawing/2014/main" id="{2A8E7008-ED4C-42EE-9BDD-8F7C1CEE397D}"/>
              </a:ext>
            </a:extLst>
          </p:cNvPr>
          <p:cNvSpPr txBox="1"/>
          <p:nvPr/>
        </p:nvSpPr>
        <p:spPr>
          <a:xfrm>
            <a:off x="5531415" y="4479728"/>
            <a:ext cx="772968" cy="461665"/>
          </a:xfrm>
          <a:prstGeom prst="rect">
            <a:avLst/>
          </a:prstGeom>
          <a:solidFill>
            <a:srgbClr val="FFFF00"/>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t>
            </a:r>
          </a:p>
        </p:txBody>
      </p:sp>
      <p:sp>
        <p:nvSpPr>
          <p:cNvPr id="48" name="TextBox 47">
            <a:extLst>
              <a:ext uri="{FF2B5EF4-FFF2-40B4-BE49-F238E27FC236}">
                <a16:creationId xmlns:a16="http://schemas.microsoft.com/office/drawing/2014/main" id="{E2312EE1-38E9-4746-B3D1-2E48D72D7865}"/>
              </a:ext>
            </a:extLst>
          </p:cNvPr>
          <p:cNvSpPr txBox="1"/>
          <p:nvPr/>
        </p:nvSpPr>
        <p:spPr>
          <a:xfrm>
            <a:off x="3890372" y="4410671"/>
            <a:ext cx="705642" cy="461665"/>
          </a:xfrm>
          <a:prstGeom prst="rect">
            <a:avLst/>
          </a:prstGeom>
          <a:solidFill>
            <a:srgbClr val="00B050"/>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Image</a:t>
            </a:r>
          </a:p>
        </p:txBody>
      </p:sp>
      <p:sp>
        <p:nvSpPr>
          <p:cNvPr id="49" name="TextBox 48">
            <a:extLst>
              <a:ext uri="{FF2B5EF4-FFF2-40B4-BE49-F238E27FC236}">
                <a16:creationId xmlns:a16="http://schemas.microsoft.com/office/drawing/2014/main" id="{5DEC62DA-4B61-40A6-9080-342E050CE38F}"/>
              </a:ext>
            </a:extLst>
          </p:cNvPr>
          <p:cNvSpPr txBox="1"/>
          <p:nvPr/>
        </p:nvSpPr>
        <p:spPr>
          <a:xfrm>
            <a:off x="4618989" y="4636116"/>
            <a:ext cx="885178" cy="276999"/>
          </a:xfrm>
          <a:prstGeom prst="rect">
            <a:avLst/>
          </a:prstGeom>
          <a:solidFill>
            <a:srgbClr val="FFFF00"/>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MARCOM</a:t>
            </a:r>
          </a:p>
        </p:txBody>
      </p:sp>
      <p:sp>
        <p:nvSpPr>
          <p:cNvPr id="50" name="Content Placeholder 2">
            <a:extLst>
              <a:ext uri="{FF2B5EF4-FFF2-40B4-BE49-F238E27FC236}">
                <a16:creationId xmlns:a16="http://schemas.microsoft.com/office/drawing/2014/main" id="{59C45327-3126-4AD8-BDE4-C80756D68891}"/>
              </a:ext>
            </a:extLst>
          </p:cNvPr>
          <p:cNvSpPr txBox="1">
            <a:spLocks/>
          </p:cNvSpPr>
          <p:nvPr/>
        </p:nvSpPr>
        <p:spPr>
          <a:xfrm>
            <a:off x="5791202" y="990600"/>
            <a:ext cx="4190999" cy="320039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Arial" panose="020B0604020202020204" pitchFamily="34" charset="0"/>
              <a:buChar char="•"/>
              <a:defRPr sz="2800" b="1" kern="1200" spc="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16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r>
              <a:rPr kumimoji="0" lang="en-US" sz="17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Operational Actions </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sng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RFP/Venue/Contract</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Save the Date Announcement/Schedule at a Glance</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Exhibits/Sponsorships/Advertising </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Website</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Attendance &amp; Justification Letters</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 for Abstract </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Invite Keynote Speakers</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Develop Program</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Publish Draft Program</a:t>
            </a:r>
          </a:p>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Registration</a:t>
            </a:r>
          </a:p>
        </p:txBody>
      </p:sp>
      <p:sp>
        <p:nvSpPr>
          <p:cNvPr id="10" name="TextBox 9">
            <a:extLst>
              <a:ext uri="{FF2B5EF4-FFF2-40B4-BE49-F238E27FC236}">
                <a16:creationId xmlns:a16="http://schemas.microsoft.com/office/drawing/2014/main" id="{513B112C-27BD-41B2-BA62-66C630C21AAA}"/>
              </a:ext>
            </a:extLst>
          </p:cNvPr>
          <p:cNvSpPr txBox="1"/>
          <p:nvPr/>
        </p:nvSpPr>
        <p:spPr>
          <a:xfrm>
            <a:off x="2438400" y="6019800"/>
            <a:ext cx="7696200" cy="738664"/>
          </a:xfrm>
          <a:prstGeom prst="rect">
            <a:avLst/>
          </a:prstGeom>
          <a:solidFill>
            <a:schemeClr val="bg1">
              <a:lumMod val="85000"/>
            </a:schemeClr>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Near Term 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registration fees and open registration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Publish event page</a:t>
            </a:r>
          </a:p>
        </p:txBody>
      </p:sp>
      <p:sp>
        <p:nvSpPr>
          <p:cNvPr id="51" name="TextBox 50">
            <a:extLst>
              <a:ext uri="{FF2B5EF4-FFF2-40B4-BE49-F238E27FC236}">
                <a16:creationId xmlns:a16="http://schemas.microsoft.com/office/drawing/2014/main" id="{D809404E-8F2F-407F-BF0E-93D34412D9F4}"/>
              </a:ext>
            </a:extLst>
          </p:cNvPr>
          <p:cNvSpPr txBox="1"/>
          <p:nvPr/>
        </p:nvSpPr>
        <p:spPr>
          <a:xfrm>
            <a:off x="6786477" y="4602481"/>
            <a:ext cx="909723" cy="461665"/>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a:t>
            </a:r>
          </a:p>
        </p:txBody>
      </p:sp>
      <p:sp>
        <p:nvSpPr>
          <p:cNvPr id="52" name="TextBox 51">
            <a:extLst>
              <a:ext uri="{FF2B5EF4-FFF2-40B4-BE49-F238E27FC236}">
                <a16:creationId xmlns:a16="http://schemas.microsoft.com/office/drawing/2014/main" id="{B520A5B1-4625-4A27-B159-E174D4458427}"/>
              </a:ext>
            </a:extLst>
          </p:cNvPr>
          <p:cNvSpPr txBox="1"/>
          <p:nvPr/>
        </p:nvSpPr>
        <p:spPr>
          <a:xfrm>
            <a:off x="7928006" y="5410200"/>
            <a:ext cx="441146" cy="276999"/>
          </a:xfrm>
          <a:prstGeom prst="rect">
            <a:avLst/>
          </a:prstGeom>
          <a:noFill/>
          <a:ln w="2857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Oct</a:t>
            </a:r>
          </a:p>
        </p:txBody>
      </p:sp>
      <p:sp>
        <p:nvSpPr>
          <p:cNvPr id="4" name="TextBox 3">
            <a:extLst>
              <a:ext uri="{FF2B5EF4-FFF2-40B4-BE49-F238E27FC236}">
                <a16:creationId xmlns:a16="http://schemas.microsoft.com/office/drawing/2014/main" id="{764E4CFC-20F6-46FE-AC24-7D36F2DB28D4}"/>
              </a:ext>
            </a:extLst>
          </p:cNvPr>
          <p:cNvSpPr txBox="1"/>
          <p:nvPr/>
        </p:nvSpPr>
        <p:spPr>
          <a:xfrm>
            <a:off x="6986378" y="6195932"/>
            <a:ext cx="2843422"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Keynote Invites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MARCOM Campaign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372329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9126-3C0B-4FA7-C9EF-89BE87EFACE1}"/>
              </a:ext>
            </a:extLst>
          </p:cNvPr>
          <p:cNvSpPr>
            <a:spLocks noGrp="1"/>
          </p:cNvSpPr>
          <p:nvPr>
            <p:ph type="title"/>
          </p:nvPr>
        </p:nvSpPr>
        <p:spPr/>
        <p:txBody>
          <a:bodyPr/>
          <a:lstStyle/>
          <a:p>
            <a:r>
              <a:rPr lang="en-US" dirty="0"/>
              <a:t>2024 Conference Goals (Feb/Mar)</a:t>
            </a:r>
          </a:p>
        </p:txBody>
      </p:sp>
      <p:sp>
        <p:nvSpPr>
          <p:cNvPr id="3" name="Content Placeholder 2">
            <a:extLst>
              <a:ext uri="{FF2B5EF4-FFF2-40B4-BE49-F238E27FC236}">
                <a16:creationId xmlns:a16="http://schemas.microsoft.com/office/drawing/2014/main" id="{A0F5DF7A-8119-96AA-AB81-82F17CC0C527}"/>
              </a:ext>
            </a:extLst>
          </p:cNvPr>
          <p:cNvSpPr>
            <a:spLocks noGrp="1"/>
          </p:cNvSpPr>
          <p:nvPr>
            <p:ph idx="1"/>
          </p:nvPr>
        </p:nvSpPr>
        <p:spPr>
          <a:xfrm>
            <a:off x="220133" y="1371600"/>
            <a:ext cx="11455400" cy="4830763"/>
          </a:xfrm>
        </p:spPr>
        <p:txBody>
          <a:bodyPr>
            <a:normAutofit fontScale="92500" lnSpcReduction="20000"/>
          </a:bodyPr>
          <a:lstStyle/>
          <a:p>
            <a:r>
              <a:rPr lang="en-US" sz="2400" dirty="0"/>
              <a:t>Pulling dates to the left for quicker “Save the Date”, Call for Abstract notices.</a:t>
            </a:r>
          </a:p>
          <a:p>
            <a:pPr lvl="1"/>
            <a:r>
              <a:rPr lang="en-US" sz="2000" dirty="0"/>
              <a:t>All members Vote for conference theme NLT 23 Feb from 4 choices.</a:t>
            </a:r>
          </a:p>
          <a:p>
            <a:pPr lvl="1"/>
            <a:r>
              <a:rPr lang="en-US" sz="2000" dirty="0"/>
              <a:t>“Save the Date” – Publish by 3/1/24. Content sent to NDIA on 2/22/24.</a:t>
            </a:r>
          </a:p>
          <a:p>
            <a:pPr lvl="1"/>
            <a:r>
              <a:rPr lang="en-US" sz="2000" dirty="0"/>
              <a:t>Sent graphic idea to NDIA 2/22/24.</a:t>
            </a:r>
          </a:p>
          <a:p>
            <a:r>
              <a:rPr lang="en-US" sz="2400" dirty="0"/>
              <a:t>Increase registration numbers from 2023 (425). Define target number.</a:t>
            </a:r>
          </a:p>
          <a:p>
            <a:r>
              <a:rPr lang="en-US" sz="2400" dirty="0"/>
              <a:t>Increase exhibitor/sponsorships from 2023 ($ 41K). Define target number.</a:t>
            </a:r>
          </a:p>
          <a:p>
            <a:pPr lvl="1"/>
            <a:r>
              <a:rPr lang="en-US" sz="2000" dirty="0"/>
              <a:t>Identify Volunteer to work with Exhibitors, Abby (NDIA), Pat, and John.</a:t>
            </a:r>
          </a:p>
          <a:p>
            <a:r>
              <a:rPr lang="en-US" sz="2400" dirty="0"/>
              <a:t>Start to identify Keynote speakers.</a:t>
            </a:r>
          </a:p>
          <a:p>
            <a:pPr lvl="1"/>
            <a:r>
              <a:rPr lang="en-US" sz="2000" dirty="0"/>
              <a:t>Spread Keynote Speakers to include Tuesday and Wednesday. Lunch?</a:t>
            </a:r>
          </a:p>
          <a:p>
            <a:r>
              <a:rPr lang="en-US" sz="2400" dirty="0"/>
              <a:t>Game show was a huge success – add one? Have same on Thursday AM?</a:t>
            </a:r>
          </a:p>
          <a:p>
            <a:r>
              <a:rPr lang="en-US" sz="2400" dirty="0"/>
              <a:t>Designate Awards Board and send solicitations for all awards.</a:t>
            </a:r>
          </a:p>
          <a:p>
            <a:r>
              <a:rPr lang="en-US" sz="2400" dirty="0"/>
              <a:t>Create Conference Agenda Shell.</a:t>
            </a:r>
          </a:p>
          <a:p>
            <a:r>
              <a:rPr lang="en-US" sz="2400" dirty="0"/>
              <a:t>NDIA to research and present 2025 location options.</a:t>
            </a:r>
          </a:p>
          <a:p>
            <a:r>
              <a:rPr lang="en-US" sz="2400" dirty="0"/>
              <a:t>Identify Track Chairs. Emphasize Track Chair ability to select, approve presentations, and notify authors early before Abstract 30 April deadline.</a:t>
            </a:r>
          </a:p>
          <a:p>
            <a:endParaRPr lang="en-US" sz="2400" dirty="0"/>
          </a:p>
        </p:txBody>
      </p:sp>
      <p:sp>
        <p:nvSpPr>
          <p:cNvPr id="4" name="Date Placeholder 3">
            <a:extLst>
              <a:ext uri="{FF2B5EF4-FFF2-40B4-BE49-F238E27FC236}">
                <a16:creationId xmlns:a16="http://schemas.microsoft.com/office/drawing/2014/main" id="{2C825B49-C3C9-62E4-1325-587997622947}"/>
              </a:ext>
            </a:extLst>
          </p:cNvPr>
          <p:cNvSpPr>
            <a:spLocks noGrp="1"/>
          </p:cNvSpPr>
          <p:nvPr>
            <p:ph type="dt" sz="half" idx="10"/>
          </p:nvPr>
        </p:nvSpPr>
        <p:spPr>
          <a:xfrm>
            <a:off x="65532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ontserrat" panose="02000505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325C21B-3258-4293-8AD7-7489A94AFFD4}" type="datetime1">
              <a:rPr kumimoji="0" lang="en-US" sz="1200" b="0" i="0" u="none" strike="noStrike" kern="1200" cap="none" spc="0" normalizeH="0" baseline="0" noProof="0" smtClean="0">
                <a:ln>
                  <a:noFill/>
                </a:ln>
                <a:solidFill>
                  <a:prstClr val="black">
                    <a:tint val="75000"/>
                  </a:prstClr>
                </a:solidFill>
                <a:effectLst/>
                <a:uLnTx/>
                <a:uFillTx/>
                <a:latin typeface="Montserrat" panose="02000505000000020004"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2/22/24</a:t>
            </a:fld>
            <a:endParaRPr kumimoji="0" lang="en-US" sz="1200" b="0" i="0" u="none" strike="noStrike" kern="1200" cap="none" spc="0" normalizeH="0" baseline="0" noProof="0" dirty="0">
              <a:ln>
                <a:noFill/>
              </a:ln>
              <a:solidFill>
                <a:prstClr val="black">
                  <a:tint val="75000"/>
                </a:prstClr>
              </a:solidFill>
              <a:effectLst/>
              <a:uLnTx/>
              <a:uFillTx/>
              <a:latin typeface="Montserrat" panose="02000505000000020004" pitchFamily="2" charset="0"/>
              <a:ea typeface="+mn-ea"/>
              <a:cs typeface="+mn-cs"/>
            </a:endParaRPr>
          </a:p>
        </p:txBody>
      </p:sp>
      <p:sp>
        <p:nvSpPr>
          <p:cNvPr id="5" name="Slide Number Placeholder 4">
            <a:extLst>
              <a:ext uri="{FF2B5EF4-FFF2-40B4-BE49-F238E27FC236}">
                <a16:creationId xmlns:a16="http://schemas.microsoft.com/office/drawing/2014/main" id="{787F08F7-5D64-8F6B-11DD-2EFB62109D3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533452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9126-3C0B-4FA7-C9EF-89BE87EFACE1}"/>
              </a:ext>
            </a:extLst>
          </p:cNvPr>
          <p:cNvSpPr>
            <a:spLocks noGrp="1"/>
          </p:cNvSpPr>
          <p:nvPr>
            <p:ph type="title"/>
          </p:nvPr>
        </p:nvSpPr>
        <p:spPr/>
        <p:txBody>
          <a:bodyPr/>
          <a:lstStyle/>
          <a:p>
            <a:r>
              <a:rPr lang="en-US" dirty="0"/>
              <a:t>2024 Conference Goals (Feb/Mar)</a:t>
            </a:r>
          </a:p>
        </p:txBody>
      </p:sp>
      <p:sp>
        <p:nvSpPr>
          <p:cNvPr id="3" name="Content Placeholder 2">
            <a:extLst>
              <a:ext uri="{FF2B5EF4-FFF2-40B4-BE49-F238E27FC236}">
                <a16:creationId xmlns:a16="http://schemas.microsoft.com/office/drawing/2014/main" id="{A0F5DF7A-8119-96AA-AB81-82F17CC0C527}"/>
              </a:ext>
            </a:extLst>
          </p:cNvPr>
          <p:cNvSpPr>
            <a:spLocks noGrp="1"/>
          </p:cNvSpPr>
          <p:nvPr>
            <p:ph idx="1"/>
          </p:nvPr>
        </p:nvSpPr>
        <p:spPr>
          <a:xfrm>
            <a:off x="237067" y="1196182"/>
            <a:ext cx="5325533" cy="3352800"/>
          </a:xfrm>
        </p:spPr>
        <p:txBody>
          <a:bodyPr>
            <a:normAutofit/>
          </a:bodyPr>
          <a:lstStyle/>
          <a:p>
            <a:r>
              <a:rPr lang="en-US" sz="2400" dirty="0"/>
              <a:t>Graphic idea for 2024</a:t>
            </a:r>
          </a:p>
          <a:p>
            <a:pPr lvl="1"/>
            <a:r>
              <a:rPr lang="en-US" sz="2000" dirty="0"/>
              <a:t>US Flag watermark for background.</a:t>
            </a:r>
          </a:p>
          <a:p>
            <a:pPr lvl="1"/>
            <a:r>
              <a:rPr lang="en-US" sz="2000" dirty="0"/>
              <a:t> Foreground has three or four vehicles - aircraft/UAV; land, and ship and or 4th - Space. All 3-4 look like physical vehicle then moving from one end to another the vehicle morphs into its digital representation.</a:t>
            </a:r>
          </a:p>
          <a:p>
            <a:pPr marL="457200" lvl="1" indent="0">
              <a:buNone/>
            </a:pPr>
            <a:endParaRPr lang="en-US" sz="2400" dirty="0"/>
          </a:p>
          <a:p>
            <a:pPr marL="0" indent="0">
              <a:buNone/>
            </a:pPr>
            <a:endParaRPr lang="en-US" sz="2400" dirty="0"/>
          </a:p>
        </p:txBody>
      </p:sp>
      <p:sp>
        <p:nvSpPr>
          <p:cNvPr id="4" name="Date Placeholder 3">
            <a:extLst>
              <a:ext uri="{FF2B5EF4-FFF2-40B4-BE49-F238E27FC236}">
                <a16:creationId xmlns:a16="http://schemas.microsoft.com/office/drawing/2014/main" id="{2C825B49-C3C9-62E4-1325-587997622947}"/>
              </a:ext>
            </a:extLst>
          </p:cNvPr>
          <p:cNvSpPr>
            <a:spLocks noGrp="1"/>
          </p:cNvSpPr>
          <p:nvPr>
            <p:ph type="dt" sz="half" idx="10"/>
          </p:nvPr>
        </p:nvSpPr>
        <p:spPr>
          <a:xfrm>
            <a:off x="65532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ontserrat" panose="02000505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325C21B-3258-4293-8AD7-7489A94AFFD4}" type="datetime1">
              <a:rPr kumimoji="0" lang="en-US" sz="1200" b="0" i="0" u="none" strike="noStrike" kern="1200" cap="none" spc="0" normalizeH="0" baseline="0" noProof="0" smtClean="0">
                <a:ln>
                  <a:noFill/>
                </a:ln>
                <a:solidFill>
                  <a:prstClr val="black">
                    <a:tint val="75000"/>
                  </a:prstClr>
                </a:solidFill>
                <a:effectLst/>
                <a:uLnTx/>
                <a:uFillTx/>
                <a:latin typeface="Montserrat" panose="02000505000000020004"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2/22/24</a:t>
            </a:fld>
            <a:endParaRPr kumimoji="0" lang="en-US" sz="1200" b="0" i="0" u="none" strike="noStrike" kern="1200" cap="none" spc="0" normalizeH="0" baseline="0" noProof="0" dirty="0">
              <a:ln>
                <a:noFill/>
              </a:ln>
              <a:solidFill>
                <a:prstClr val="black">
                  <a:tint val="75000"/>
                </a:prstClr>
              </a:solidFill>
              <a:effectLst/>
              <a:uLnTx/>
              <a:uFillTx/>
              <a:latin typeface="Montserrat" panose="02000505000000020004" pitchFamily="2" charset="0"/>
              <a:ea typeface="+mn-ea"/>
              <a:cs typeface="+mn-cs"/>
            </a:endParaRPr>
          </a:p>
        </p:txBody>
      </p:sp>
      <p:sp>
        <p:nvSpPr>
          <p:cNvPr id="5" name="Slide Number Placeholder 4">
            <a:extLst>
              <a:ext uri="{FF2B5EF4-FFF2-40B4-BE49-F238E27FC236}">
                <a16:creationId xmlns:a16="http://schemas.microsoft.com/office/drawing/2014/main" id="{787F08F7-5D64-8F6B-11DD-2EFB62109D3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6" name="Picture 5" descr="Management of Ships and Shipping Companies the Digital Way: What Is Ahead?">
            <a:extLst>
              <a:ext uri="{FF2B5EF4-FFF2-40B4-BE49-F238E27FC236}">
                <a16:creationId xmlns:a16="http://schemas.microsoft.com/office/drawing/2014/main" id="{6B02128B-F822-4882-CD46-831F754BDB3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4066" y="3990975"/>
            <a:ext cx="4418867"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A8D5840-3681-A8C6-05B0-5FA4FCF341E8}"/>
              </a:ext>
            </a:extLst>
          </p:cNvPr>
          <p:cNvSpPr txBox="1">
            <a:spLocks/>
          </p:cNvSpPr>
          <p:nvPr/>
        </p:nvSpPr>
        <p:spPr>
          <a:xfrm>
            <a:off x="5723466" y="1196182"/>
            <a:ext cx="5647267"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Arial" panose="020B0604020202020204" pitchFamily="34" charset="0"/>
              <a:buChar char="•"/>
              <a:defRPr sz="2800" b="1" kern="1200" spc="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spc="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1800" kern="1200" spc="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1600" kern="1200" spc="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1400" kern="1200" spc="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Theme for 2024</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Vote for 1</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1) Enabling Digital Transformation for Speed and Agility Across the Lifecycle</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2) Linking Design, Test, and Sustainment for Mission Success: Air, Land, and Sea</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3) Digital Engineering in the Secure System Development Lifecycle</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4) Linking Design, Test, and Sustainment across the Lifecycle</a:t>
            </a:r>
          </a:p>
          <a:p>
            <a:pPr marL="457200" marR="0" lvl="1"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4619271"/>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9126-3C0B-4FA7-C9EF-89BE87EFACE1}"/>
              </a:ext>
            </a:extLst>
          </p:cNvPr>
          <p:cNvSpPr>
            <a:spLocks noGrp="1"/>
          </p:cNvSpPr>
          <p:nvPr>
            <p:ph type="title"/>
          </p:nvPr>
        </p:nvSpPr>
        <p:spPr/>
        <p:txBody>
          <a:bodyPr/>
          <a:lstStyle/>
          <a:p>
            <a:r>
              <a:rPr lang="en-US" dirty="0"/>
              <a:t>2024 Conference Goals (Feb/Mar)</a:t>
            </a:r>
          </a:p>
        </p:txBody>
      </p:sp>
      <p:sp>
        <p:nvSpPr>
          <p:cNvPr id="3" name="Content Placeholder 2">
            <a:extLst>
              <a:ext uri="{FF2B5EF4-FFF2-40B4-BE49-F238E27FC236}">
                <a16:creationId xmlns:a16="http://schemas.microsoft.com/office/drawing/2014/main" id="{A0F5DF7A-8119-96AA-AB81-82F17CC0C527}"/>
              </a:ext>
            </a:extLst>
          </p:cNvPr>
          <p:cNvSpPr>
            <a:spLocks noGrp="1"/>
          </p:cNvSpPr>
          <p:nvPr>
            <p:ph idx="1"/>
          </p:nvPr>
        </p:nvSpPr>
        <p:spPr>
          <a:xfrm>
            <a:off x="237067" y="1196182"/>
            <a:ext cx="5325533" cy="5204618"/>
          </a:xfrm>
        </p:spPr>
        <p:txBody>
          <a:bodyPr>
            <a:normAutofit fontScale="85000" lnSpcReduction="20000"/>
          </a:bodyPr>
          <a:lstStyle/>
          <a:p>
            <a:r>
              <a:rPr lang="en-US" sz="2400" dirty="0"/>
              <a:t>Save the Date on NDIA website </a:t>
            </a:r>
          </a:p>
          <a:p>
            <a:pPr lvl="1"/>
            <a:r>
              <a:rPr lang="en-US" sz="1600" b="0" i="0" dirty="0">
                <a:solidFill>
                  <a:srgbClr val="000000"/>
                </a:solidFill>
                <a:effectLst/>
                <a:latin typeface="arial" panose="020B0604020202020204" pitchFamily="34" charset="0"/>
              </a:rPr>
              <a:t>Mark your calendars and plan to join us for NDIA’s </a:t>
            </a:r>
            <a:r>
              <a:rPr lang="en-US" sz="1600" b="0" i="0" u="sng" dirty="0">
                <a:solidFill>
                  <a:srgbClr val="002855"/>
                </a:solidFill>
                <a:effectLst/>
                <a:latin typeface="arial" panose="020B0604020202020204" pitchFamily="34" charset="0"/>
              </a:rPr>
              <a:t>27</a:t>
            </a:r>
            <a:r>
              <a:rPr lang="en-US" sz="1600" b="0" i="0" u="sng" baseline="30000" dirty="0">
                <a:solidFill>
                  <a:srgbClr val="002855"/>
                </a:solidFill>
                <a:effectLst/>
                <a:latin typeface="arial" panose="020B0604020202020204" pitchFamily="34" charset="0"/>
              </a:rPr>
              <a:t>th</a:t>
            </a:r>
            <a:r>
              <a:rPr lang="en-US" sz="1600" b="0" i="0" u="sng" dirty="0">
                <a:solidFill>
                  <a:srgbClr val="002855"/>
                </a:solidFill>
                <a:effectLst/>
                <a:latin typeface="arial" panose="020B0604020202020204" pitchFamily="34" charset="0"/>
              </a:rPr>
              <a:t> Annual Systems and Mission Engineering Conference</a:t>
            </a:r>
            <a:r>
              <a:rPr lang="en-US" sz="1600" b="0" i="0" dirty="0">
                <a:solidFill>
                  <a:srgbClr val="000000"/>
                </a:solidFill>
                <a:effectLst/>
                <a:latin typeface="arial" panose="020B0604020202020204" pitchFamily="34" charset="0"/>
              </a:rPr>
              <a:t>, scheduled for </a:t>
            </a:r>
            <a:r>
              <a:rPr lang="en-US" sz="1600" b="1" i="0" dirty="0">
                <a:solidFill>
                  <a:srgbClr val="000000"/>
                </a:solidFill>
                <a:effectLst/>
                <a:latin typeface="arial" panose="020B0604020202020204" pitchFamily="34" charset="0"/>
              </a:rPr>
              <a:t>October 28 – 31, 2024</a:t>
            </a:r>
            <a:r>
              <a:rPr lang="en-US" sz="1600" b="0" i="0" dirty="0">
                <a:solidFill>
                  <a:srgbClr val="000000"/>
                </a:solidFill>
                <a:effectLst/>
                <a:latin typeface="arial" panose="020B0604020202020204" pitchFamily="34" charset="0"/>
              </a:rPr>
              <a:t> in Norfolk, VA. This event brings together defense community members from industry, government, and academia to highlight ways for improving defense acquisition and system performance. We provide an interactive forum for program managers, systems engineers, chief scientists, specialty engineers and managers. It is not to be missed!</a:t>
            </a:r>
            <a:endParaRPr lang="en-US" sz="2400" dirty="0"/>
          </a:p>
          <a:p>
            <a:r>
              <a:rPr lang="en-US" sz="2400" dirty="0"/>
              <a:t>Coming soon - the Call for Abstracts!</a:t>
            </a:r>
          </a:p>
          <a:p>
            <a:endParaRPr lang="en-US" sz="2400" dirty="0"/>
          </a:p>
          <a:p>
            <a:r>
              <a:rPr lang="en-US" sz="2400" dirty="0"/>
              <a:t>Link to 2023 save the date- </a:t>
            </a:r>
            <a:r>
              <a:rPr lang="en-US" sz="2400" dirty="0">
                <a:hlinkClick r:id="rId2"/>
              </a:rPr>
              <a:t>https://www.magnetmail.net/actions/email_web_version.cfm?ep=e3L6qHr2AbqxYTtXN395raMjg88j261mzZyAXez--XbatHaa-dSdLrAUxfJrZAQFe978379UTZzYl_vYh4PU7nxr_o0MyaToPJU1nLZVtNzHDHLDhLvODYYx6itljxSY</a:t>
            </a:r>
            <a:endParaRPr lang="en-US" sz="2400" dirty="0"/>
          </a:p>
          <a:p>
            <a:endParaRPr lang="en-US" sz="2400" dirty="0"/>
          </a:p>
        </p:txBody>
      </p:sp>
      <p:sp>
        <p:nvSpPr>
          <p:cNvPr id="4" name="Date Placeholder 3">
            <a:extLst>
              <a:ext uri="{FF2B5EF4-FFF2-40B4-BE49-F238E27FC236}">
                <a16:creationId xmlns:a16="http://schemas.microsoft.com/office/drawing/2014/main" id="{2C825B49-C3C9-62E4-1325-587997622947}"/>
              </a:ext>
            </a:extLst>
          </p:cNvPr>
          <p:cNvSpPr>
            <a:spLocks noGrp="1"/>
          </p:cNvSpPr>
          <p:nvPr>
            <p:ph type="dt" sz="half" idx="10"/>
          </p:nvPr>
        </p:nvSpPr>
        <p:spPr>
          <a:xfrm>
            <a:off x="65532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ontserrat" panose="02000505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325C21B-3258-4293-8AD7-7489A94AFFD4}" type="datetime1">
              <a:rPr kumimoji="0" lang="en-US" sz="1200" b="0" i="0" u="none" strike="noStrike" kern="1200" cap="none" spc="0" normalizeH="0" baseline="0" noProof="0" smtClean="0">
                <a:ln>
                  <a:noFill/>
                </a:ln>
                <a:solidFill>
                  <a:prstClr val="black">
                    <a:tint val="75000"/>
                  </a:prstClr>
                </a:solidFill>
                <a:effectLst/>
                <a:uLnTx/>
                <a:uFillTx/>
                <a:latin typeface="Montserrat" panose="02000505000000020004"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2/22/24</a:t>
            </a:fld>
            <a:endParaRPr kumimoji="0" lang="en-US" sz="1200" b="0" i="0" u="none" strike="noStrike" kern="1200" cap="none" spc="0" normalizeH="0" baseline="0" noProof="0" dirty="0">
              <a:ln>
                <a:noFill/>
              </a:ln>
              <a:solidFill>
                <a:prstClr val="black">
                  <a:tint val="75000"/>
                </a:prstClr>
              </a:solidFill>
              <a:effectLst/>
              <a:uLnTx/>
              <a:uFillTx/>
              <a:latin typeface="Montserrat" panose="02000505000000020004" pitchFamily="2" charset="0"/>
              <a:ea typeface="+mn-ea"/>
              <a:cs typeface="+mn-cs"/>
            </a:endParaRPr>
          </a:p>
        </p:txBody>
      </p:sp>
      <p:sp>
        <p:nvSpPr>
          <p:cNvPr id="5" name="Slide Number Placeholder 4">
            <a:extLst>
              <a:ext uri="{FF2B5EF4-FFF2-40B4-BE49-F238E27FC236}">
                <a16:creationId xmlns:a16="http://schemas.microsoft.com/office/drawing/2014/main" id="{787F08F7-5D64-8F6B-11DD-2EFB62109D3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BA8D5840-3681-A8C6-05B0-5FA4FCF341E8}"/>
              </a:ext>
            </a:extLst>
          </p:cNvPr>
          <p:cNvSpPr txBox="1">
            <a:spLocks/>
          </p:cNvSpPr>
          <p:nvPr/>
        </p:nvSpPr>
        <p:spPr>
          <a:xfrm>
            <a:off x="5723466" y="1196182"/>
            <a:ext cx="5647267" cy="48307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C00000"/>
              </a:buClr>
              <a:buFont typeface="Arial" panose="020B0604020202020204" pitchFamily="34" charset="0"/>
              <a:buChar char="•"/>
              <a:defRPr sz="2800" b="1" kern="1200" spc="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spc="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1800" kern="1200" spc="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1600" kern="1200" spc="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1400" kern="1200" spc="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Abstract Topics</a:t>
            </a:r>
          </a:p>
          <a:p>
            <a:pPr marL="742950" marR="0" lvl="1" indent="-28575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Added AI</a:t>
            </a: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Enabling Agile Throughout the Lifecycle</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Mission Engineering / System of Systems</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Actionable Architecture / MOSA Impact</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Model Based Systems Engineering (MBSE)</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Artificial Intelligence (AI)</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Test &amp; Evaluation</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Digital Engineering Environment (DEE) </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Digital Twin</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Physics-Based Modeling &amp; Simulation</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System Security Engineering (SSE)</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Specialty Engineering (Human Systems Engineering)</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Specialty Engineering (Safety and Environmental Engineering (SEE))</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Program Management</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Education &amp; Training</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C00000"/>
              </a:buClr>
              <a:buSzTx/>
              <a:buFont typeface="Symbol" panose="05050102010706020507" pitchFamily="18" charset="2"/>
              <a:buChar char=""/>
              <a:tabLst/>
              <a:defRPr/>
            </a:pPr>
            <a:r>
              <a:rPr kumimoji="0" lang="en-US" sz="1800" b="1" i="0" u="none" strike="noStrike" kern="1200" cap="none" spc="0" normalizeH="0" baseline="0" noProof="0" dirty="0">
                <a:ln>
                  <a:noFill/>
                </a:ln>
                <a:solidFill>
                  <a:srgbClr val="000000"/>
                </a:solidFill>
                <a:effectLst/>
                <a:uLnTx/>
                <a:uFillTx/>
                <a:latin typeface="HelveticaNeueLT Std Lt"/>
                <a:ea typeface="Times New Roman" panose="02020603050405020304" pitchFamily="18" charset="0"/>
                <a:cs typeface="Arial" panose="020B0604020202020204" pitchFamily="34" charset="0"/>
              </a:rPr>
              <a:t>Other Topics related to the above </a:t>
            </a:r>
            <a:endParaRPr kumimoji="0" lang="en-US" sz="1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pic>
        <p:nvPicPr>
          <p:cNvPr id="1025" name="Picture 1">
            <a:extLst>
              <a:ext uri="{FF2B5EF4-FFF2-40B4-BE49-F238E27FC236}">
                <a16:creationId xmlns:a16="http://schemas.microsoft.com/office/drawing/2014/main" id="{D9687F40-FA5A-A4FE-B17D-65D31D082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432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cation">
            <a:extLst>
              <a:ext uri="{FF2B5EF4-FFF2-40B4-BE49-F238E27FC236}">
                <a16:creationId xmlns:a16="http://schemas.microsoft.com/office/drawing/2014/main" id="{6E70E384-8CBC-EA26-FCF5-8B16A2608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29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ntact">
            <a:extLst>
              <a:ext uri="{FF2B5EF4-FFF2-40B4-BE49-F238E27FC236}">
                <a16:creationId xmlns:a16="http://schemas.microsoft.com/office/drawing/2014/main" id="{5DA1ABE7-A11A-AAC3-C124-800A92BD4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622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64C562-3BF9-1F83-4896-51098E57CD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280A638-CA61-14BF-5EF1-F18966C70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F6C93F8-8235-4EF8-39D4-0B16063B04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34E5134-FA57-5DA7-A97E-58A5FCAE0D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B4378EE-2AFC-AA62-49F5-480EE245F8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149BFAD-112F-6CB6-5225-EABBC04012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8575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15104"/>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5EA01-DB0B-4770-9558-E5C247DF4C78}"/>
              </a:ext>
            </a:extLst>
          </p:cNvPr>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2024 NDIA S&amp;ME Conference Timeline </a:t>
            </a:r>
            <a:r>
              <a:rPr lang="en-US" sz="2000" dirty="0">
                <a:latin typeface="Arial" panose="020B0604020202020204" pitchFamily="34" charset="0"/>
                <a:cs typeface="Arial" panose="020B0604020202020204" pitchFamily="34" charset="0"/>
              </a:rPr>
              <a:t>(1/2)</a:t>
            </a:r>
            <a:endParaRPr lang="en-US" sz="40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95B44AA5-7D3E-4BA0-2635-3C2841368D06}"/>
              </a:ext>
            </a:extLst>
          </p:cNvPr>
          <p:cNvSpPr>
            <a:spLocks noGrp="1"/>
          </p:cNvSpPr>
          <p:nvPr>
            <p:ph idx="1"/>
          </p:nvPr>
        </p:nvSpPr>
        <p:spPr/>
        <p:txBody>
          <a:bodyPr>
            <a:normAutofit fontScale="25000" lnSpcReduction="20000"/>
          </a:bodyPr>
          <a:lstStyle/>
          <a:p>
            <a:pPr marL="0" indent="0">
              <a:buNone/>
            </a:pPr>
            <a:r>
              <a:rPr lang="en-US" sz="5600" b="1" dirty="0"/>
              <a:t>Feb 2024</a:t>
            </a:r>
          </a:p>
          <a:p>
            <a:pPr lvl="1">
              <a:lnSpc>
                <a:spcPct val="110000"/>
              </a:lnSpc>
              <a:spcBef>
                <a:spcPts val="0"/>
              </a:spcBef>
            </a:pPr>
            <a:r>
              <a:rPr lang="en-US" sz="5600" dirty="0"/>
              <a:t>Identify volunteer to work with exhibitors and Abby to solicit sponsorships, SWAG, coffee breaks, </a:t>
            </a:r>
            <a:r>
              <a:rPr lang="en-US" sz="5600" dirty="0" err="1"/>
              <a:t>wifi</a:t>
            </a:r>
            <a:r>
              <a:rPr lang="en-US" sz="5600" dirty="0"/>
              <a:t>, et al. and work with John to identify real world applications for workshops or presentations.</a:t>
            </a:r>
          </a:p>
          <a:p>
            <a:pPr lvl="1">
              <a:lnSpc>
                <a:spcPct val="110000"/>
              </a:lnSpc>
              <a:spcBef>
                <a:spcPts val="0"/>
              </a:spcBef>
            </a:pPr>
            <a:r>
              <a:rPr lang="en-US" sz="5600" dirty="0"/>
              <a:t>Exhibitor meeting with details/Discussion on conference to increase participation.</a:t>
            </a:r>
          </a:p>
          <a:p>
            <a:pPr lvl="1">
              <a:lnSpc>
                <a:spcPct val="110000"/>
              </a:lnSpc>
              <a:spcBef>
                <a:spcPts val="0"/>
              </a:spcBef>
            </a:pPr>
            <a:r>
              <a:rPr lang="en-US" sz="5600" dirty="0"/>
              <a:t>Place a "Save the Date" on the NDIA website.</a:t>
            </a:r>
          </a:p>
          <a:p>
            <a:pPr lvl="1">
              <a:lnSpc>
                <a:spcPct val="110000"/>
              </a:lnSpc>
              <a:spcBef>
                <a:spcPts val="0"/>
              </a:spcBef>
            </a:pPr>
            <a:r>
              <a:rPr lang="en-US" sz="5600" dirty="0"/>
              <a:t>Decide on Conference Theme and Graphic.</a:t>
            </a:r>
          </a:p>
          <a:p>
            <a:pPr lvl="1">
              <a:lnSpc>
                <a:spcPct val="110000"/>
              </a:lnSpc>
              <a:spcBef>
                <a:spcPts val="0"/>
              </a:spcBef>
            </a:pPr>
            <a:r>
              <a:rPr lang="en-US" sz="5600" dirty="0"/>
              <a:t>Call for Presentations posted/sent by email – CFP open immediately. The CFP will be for presentations to be:</a:t>
            </a:r>
          </a:p>
          <a:p>
            <a:pPr lvl="2">
              <a:lnSpc>
                <a:spcPct val="110000"/>
              </a:lnSpc>
              <a:spcBef>
                <a:spcPts val="0"/>
              </a:spcBef>
            </a:pPr>
            <a:r>
              <a:rPr lang="en-US" sz="5200" dirty="0"/>
              <a:t>presented live at the conference</a:t>
            </a:r>
          </a:p>
          <a:p>
            <a:pPr lvl="2">
              <a:lnSpc>
                <a:spcPct val="110000"/>
              </a:lnSpc>
              <a:spcBef>
                <a:spcPts val="0"/>
              </a:spcBef>
            </a:pPr>
            <a:r>
              <a:rPr lang="en-US" sz="5200" dirty="0"/>
              <a:t> and/or On-Demand.  </a:t>
            </a:r>
            <a:br>
              <a:rPr lang="en-US" sz="5200" dirty="0"/>
            </a:br>
            <a:r>
              <a:rPr lang="en-US" sz="5200" i="1" dirty="0"/>
              <a:t>We will specifically note priority for live acceptance is on a first come basis and the deadline is April 30, 2024</a:t>
            </a:r>
          </a:p>
          <a:p>
            <a:pPr lvl="1">
              <a:lnSpc>
                <a:spcPct val="110000"/>
              </a:lnSpc>
              <a:spcBef>
                <a:spcPts val="0"/>
              </a:spcBef>
            </a:pPr>
            <a:r>
              <a:rPr lang="en-US" sz="5600" dirty="0"/>
              <a:t>Conference Theme posted with CFP and conference location/times on NDIA website and a shell conference agenda.</a:t>
            </a:r>
          </a:p>
          <a:p>
            <a:pPr lvl="1">
              <a:lnSpc>
                <a:spcPct val="110000"/>
              </a:lnSpc>
              <a:spcBef>
                <a:spcPts val="0"/>
              </a:spcBef>
            </a:pPr>
            <a:r>
              <a:rPr lang="en-US" sz="5600" dirty="0"/>
              <a:t>Start the Keynote speaker search process.</a:t>
            </a:r>
          </a:p>
          <a:p>
            <a:pPr lvl="1">
              <a:lnSpc>
                <a:spcPct val="110000"/>
              </a:lnSpc>
              <a:spcBef>
                <a:spcPts val="0"/>
              </a:spcBef>
            </a:pPr>
            <a:r>
              <a:rPr lang="en-US" sz="5600" dirty="0"/>
              <a:t>Call for workshop participation on first day of conference (by invitation).</a:t>
            </a:r>
            <a:r>
              <a:rPr lang="en-US" sz="5200" dirty="0"/>
              <a:t> </a:t>
            </a:r>
          </a:p>
          <a:p>
            <a:pPr lvl="1">
              <a:lnSpc>
                <a:spcPct val="110000"/>
              </a:lnSpc>
              <a:spcBef>
                <a:spcPts val="0"/>
              </a:spcBef>
            </a:pPr>
            <a:r>
              <a:rPr lang="en-US" sz="5600" dirty="0"/>
              <a:t>Awards Planning Process starts. Awards Board designated (SED Chair/Vice Chairs, ad hoc members)</a:t>
            </a:r>
          </a:p>
          <a:p>
            <a:pPr lvl="1">
              <a:lnSpc>
                <a:spcPct val="110000"/>
              </a:lnSpc>
              <a:spcBef>
                <a:spcPts val="0"/>
              </a:spcBef>
            </a:pPr>
            <a:r>
              <a:rPr lang="en-US" sz="5600" dirty="0"/>
              <a:t>Define target numbers for exhibitors and participants.</a:t>
            </a:r>
          </a:p>
          <a:p>
            <a:pPr marL="0" indent="0">
              <a:buNone/>
            </a:pPr>
            <a:r>
              <a:rPr lang="en-US" sz="5600" b="1" dirty="0"/>
              <a:t>March 2024</a:t>
            </a:r>
          </a:p>
          <a:p>
            <a:pPr lvl="1">
              <a:lnSpc>
                <a:spcPct val="110000"/>
              </a:lnSpc>
              <a:spcBef>
                <a:spcPts val="0"/>
              </a:spcBef>
            </a:pPr>
            <a:r>
              <a:rPr lang="en-US" sz="5600" dirty="0"/>
              <a:t>Basic conference process rules in place, including track operation, presentation acceptance, scheduling time slots etc.</a:t>
            </a:r>
          </a:p>
          <a:p>
            <a:pPr lvl="1">
              <a:lnSpc>
                <a:spcPct val="110000"/>
              </a:lnSpc>
              <a:spcBef>
                <a:spcPts val="0"/>
              </a:spcBef>
            </a:pPr>
            <a:r>
              <a:rPr lang="en-US" sz="5600" dirty="0"/>
              <a:t>Basic agenda for conference updated with general time blocks, speakers if known, and awards etc.. by day.</a:t>
            </a:r>
          </a:p>
          <a:p>
            <a:pPr lvl="1">
              <a:lnSpc>
                <a:spcPct val="110000"/>
              </a:lnSpc>
              <a:spcBef>
                <a:spcPts val="0"/>
              </a:spcBef>
            </a:pPr>
            <a:r>
              <a:rPr lang="en-US" sz="5600" dirty="0"/>
              <a:t>Appeals for presentations with CFP sent to key SED partners and targeted organizations based on theme</a:t>
            </a:r>
          </a:p>
          <a:p>
            <a:pPr lvl="1">
              <a:lnSpc>
                <a:spcPct val="110000"/>
              </a:lnSpc>
              <a:spcBef>
                <a:spcPts val="0"/>
              </a:spcBef>
            </a:pPr>
            <a:r>
              <a:rPr lang="en-US" sz="5600" dirty="0"/>
              <a:t>Committees/SED leadership continue to emphasize early submission of abstracts</a:t>
            </a:r>
          </a:p>
          <a:p>
            <a:pPr lvl="1">
              <a:lnSpc>
                <a:spcPct val="110000"/>
              </a:lnSpc>
              <a:spcBef>
                <a:spcPts val="0"/>
              </a:spcBef>
            </a:pPr>
            <a:r>
              <a:rPr lang="en-US" sz="5600" dirty="0"/>
              <a:t>Workshop planning begins: Track chairs assigned, and operating rules formalized and provided to all Track leadership</a:t>
            </a:r>
          </a:p>
          <a:p>
            <a:pPr lvl="1">
              <a:lnSpc>
                <a:spcPct val="110000"/>
              </a:lnSpc>
              <a:spcBef>
                <a:spcPts val="0"/>
              </a:spcBef>
            </a:pPr>
            <a:r>
              <a:rPr lang="en-US" sz="5600" dirty="0"/>
              <a:t>NDIA staff will identify and train track chairs on presentation process software/tools to be used in 2024.  </a:t>
            </a:r>
          </a:p>
          <a:p>
            <a:pPr lvl="1">
              <a:lnSpc>
                <a:spcPct val="110000"/>
              </a:lnSpc>
              <a:spcBef>
                <a:spcPts val="0"/>
              </a:spcBef>
            </a:pPr>
            <a:r>
              <a:rPr lang="en-US" sz="5600" dirty="0"/>
              <a:t>Exhibitor planning ongoing, monthly meetings and updates</a:t>
            </a:r>
          </a:p>
          <a:p>
            <a:pPr lvl="1">
              <a:lnSpc>
                <a:spcPct val="110000"/>
              </a:lnSpc>
              <a:spcBef>
                <a:spcPts val="0"/>
              </a:spcBef>
            </a:pPr>
            <a:r>
              <a:rPr lang="en-US" sz="5600" dirty="0"/>
              <a:t>Solicitation for Ferguson Award goes out via website and email (Due 15May2024)</a:t>
            </a:r>
          </a:p>
          <a:p>
            <a:pPr lvl="1">
              <a:lnSpc>
                <a:spcPct val="110000"/>
              </a:lnSpc>
              <a:spcBef>
                <a:spcPts val="0"/>
              </a:spcBef>
            </a:pPr>
            <a:r>
              <a:rPr lang="en-US" sz="5600" dirty="0"/>
              <a:t>NDIA start 2025 location search and present options.</a:t>
            </a:r>
          </a:p>
          <a:p>
            <a:pPr marL="0" indent="0">
              <a:buNone/>
            </a:pPr>
            <a:r>
              <a:rPr lang="en-US" sz="5600" dirty="0"/>
              <a:t> </a:t>
            </a:r>
          </a:p>
          <a:p>
            <a:pPr marL="0" indent="0">
              <a:buNone/>
            </a:pPr>
            <a:r>
              <a:rPr lang="en-US" sz="5600" dirty="0"/>
              <a:t> </a:t>
            </a:r>
          </a:p>
          <a:p>
            <a:endParaRPr lang="en-US" dirty="0"/>
          </a:p>
        </p:txBody>
      </p:sp>
    </p:spTree>
    <p:extLst>
      <p:ext uri="{BB962C8B-B14F-4D97-AF65-F5344CB8AC3E}">
        <p14:creationId xmlns:p14="http://schemas.microsoft.com/office/powerpoint/2010/main" val="1724289053"/>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E28F53-755D-7569-6ED3-2E36C96E638A}"/>
              </a:ext>
            </a:extLst>
          </p:cNvPr>
          <p:cNvSpPr>
            <a:spLocks noGrp="1"/>
          </p:cNvSpPr>
          <p:nvPr>
            <p:ph idx="1"/>
          </p:nvPr>
        </p:nvSpPr>
        <p:spPr>
          <a:xfrm>
            <a:off x="838200" y="1331849"/>
            <a:ext cx="10515600" cy="5161026"/>
          </a:xfrm>
        </p:spPr>
        <p:txBody>
          <a:bodyPr>
            <a:noAutofit/>
          </a:bodyPr>
          <a:lstStyle/>
          <a:p>
            <a:pPr marL="0" indent="0">
              <a:buNone/>
            </a:pPr>
            <a:r>
              <a:rPr lang="en-US" sz="1400" b="1" dirty="0"/>
              <a:t>April 2024</a:t>
            </a:r>
          </a:p>
          <a:p>
            <a:pPr lvl="1">
              <a:spcBef>
                <a:spcPts val="0"/>
              </a:spcBef>
            </a:pPr>
            <a:r>
              <a:rPr lang="en-US" sz="1400" dirty="0"/>
              <a:t>Track Chairs begin accepting presentations in general (Live and/or On-Demand) as received with acceptance emails to authors weekly</a:t>
            </a:r>
          </a:p>
          <a:p>
            <a:pPr lvl="1">
              <a:spcBef>
                <a:spcPts val="0"/>
              </a:spcBef>
            </a:pPr>
            <a:r>
              <a:rPr lang="en-US" sz="1400" dirty="0"/>
              <a:t> Conference agenda is developed with updates on keynotes, special events etc. as they become available (</a:t>
            </a:r>
            <a:r>
              <a:rPr lang="en-US" sz="1400" i="1" dirty="0"/>
              <a:t>updated once a week  on website until conference)</a:t>
            </a:r>
          </a:p>
          <a:p>
            <a:pPr lvl="1">
              <a:spcBef>
                <a:spcPts val="0"/>
              </a:spcBef>
            </a:pPr>
            <a:r>
              <a:rPr lang="en-US" sz="1400" dirty="0"/>
              <a:t>Exhibitor planning ongoing, monthly meetings and updates</a:t>
            </a:r>
          </a:p>
          <a:p>
            <a:pPr marL="0" indent="0">
              <a:buNone/>
            </a:pPr>
            <a:r>
              <a:rPr lang="en-US" sz="1400" dirty="0"/>
              <a:t> </a:t>
            </a:r>
            <a:r>
              <a:rPr lang="en-US" sz="1400" b="1" dirty="0"/>
              <a:t>May 2024</a:t>
            </a:r>
          </a:p>
          <a:p>
            <a:pPr lvl="1">
              <a:spcBef>
                <a:spcPts val="0"/>
              </a:spcBef>
            </a:pPr>
            <a:r>
              <a:rPr lang="en-US" sz="1400" dirty="0"/>
              <a:t>Track Chairs allocate the time slots for live presentations and then to authors.  Authors initially selected for live presentation will be notified of acceptance and dates of track they are assigned to. </a:t>
            </a:r>
            <a:br>
              <a:rPr lang="en-US" sz="1400" dirty="0"/>
            </a:br>
            <a:r>
              <a:rPr lang="en-US" sz="1400" i="1" dirty="0"/>
              <a:t>Actual day of presentation will be provided  in June when all the planning/scheduling  information is available </a:t>
            </a:r>
          </a:p>
          <a:p>
            <a:pPr lvl="1">
              <a:spcBef>
                <a:spcPts val="0"/>
              </a:spcBef>
            </a:pPr>
            <a:r>
              <a:rPr lang="en-US" sz="1400" dirty="0"/>
              <a:t>Panels and special events identified by Conf Committee and Track Chairs, and placed in schedule</a:t>
            </a:r>
            <a:endParaRPr lang="en-US" sz="1400" i="1" dirty="0"/>
          </a:p>
          <a:p>
            <a:pPr lvl="1">
              <a:spcBef>
                <a:spcPts val="0"/>
              </a:spcBef>
            </a:pPr>
            <a:r>
              <a:rPr lang="en-US" sz="1400" dirty="0"/>
              <a:t>Awards Board meets end of May </a:t>
            </a:r>
            <a:r>
              <a:rPr lang="en-US" sz="1400" i="1" dirty="0"/>
              <a:t>(SED Chair, Vice Chairs, ad-hoc members)</a:t>
            </a:r>
          </a:p>
          <a:p>
            <a:pPr marL="0" indent="0">
              <a:spcBef>
                <a:spcPts val="0"/>
              </a:spcBef>
              <a:buNone/>
            </a:pPr>
            <a:endParaRPr lang="en-US" sz="1400" dirty="0"/>
          </a:p>
          <a:p>
            <a:pPr marL="0" indent="0">
              <a:spcBef>
                <a:spcPts val="0"/>
              </a:spcBef>
              <a:buNone/>
            </a:pPr>
            <a:r>
              <a:rPr lang="en-US" sz="1400" dirty="0"/>
              <a:t> </a:t>
            </a:r>
            <a:r>
              <a:rPr lang="en-US" sz="1400" b="1" dirty="0"/>
              <a:t>June 2024</a:t>
            </a:r>
          </a:p>
          <a:p>
            <a:pPr lvl="1">
              <a:spcBef>
                <a:spcPts val="0"/>
              </a:spcBef>
            </a:pPr>
            <a:r>
              <a:rPr lang="en-US" sz="1400" dirty="0"/>
              <a:t>Conference basic agenda created: blocks for Tracks, keynotes, events, and awards etc. Distributed via website and mass emails</a:t>
            </a:r>
          </a:p>
          <a:p>
            <a:pPr lvl="1">
              <a:spcBef>
                <a:spcPts val="0"/>
              </a:spcBef>
            </a:pPr>
            <a:r>
              <a:rPr lang="en-US" sz="1400" dirty="0"/>
              <a:t>Presentation acceptance for live presentations with target dates provided</a:t>
            </a:r>
          </a:p>
          <a:p>
            <a:pPr lvl="1">
              <a:spcBef>
                <a:spcPts val="0"/>
              </a:spcBef>
            </a:pPr>
            <a:r>
              <a:rPr lang="en-US" sz="1400" dirty="0"/>
              <a:t>Awards Winners announced NLT 30 June 2024</a:t>
            </a:r>
          </a:p>
          <a:p>
            <a:pPr marL="0" indent="0">
              <a:buNone/>
            </a:pPr>
            <a:r>
              <a:rPr lang="en-US" sz="1400" dirty="0"/>
              <a:t> </a:t>
            </a:r>
            <a:r>
              <a:rPr lang="en-US" sz="1400" b="1" dirty="0"/>
              <a:t>July/August 2024</a:t>
            </a:r>
          </a:p>
          <a:p>
            <a:pPr lvl="1">
              <a:spcBef>
                <a:spcPts val="0"/>
              </a:spcBef>
            </a:pPr>
            <a:r>
              <a:rPr lang="en-US" sz="1400" dirty="0"/>
              <a:t> Finalized agenda produced and posted. Authors are notified of times of presentation on day previously identified</a:t>
            </a:r>
          </a:p>
          <a:p>
            <a:pPr lvl="1">
              <a:spcBef>
                <a:spcPts val="0"/>
              </a:spcBef>
            </a:pPr>
            <a:r>
              <a:rPr lang="en-US" sz="1400" dirty="0"/>
              <a:t>In August final presentation due to Track chairs for review</a:t>
            </a:r>
          </a:p>
          <a:p>
            <a:pPr marL="0" indent="0">
              <a:buNone/>
            </a:pPr>
            <a:r>
              <a:rPr lang="en-US" sz="1400" dirty="0"/>
              <a:t> </a:t>
            </a:r>
            <a:r>
              <a:rPr lang="en-US" sz="1400" b="1" dirty="0"/>
              <a:t>September 2024</a:t>
            </a:r>
          </a:p>
          <a:p>
            <a:pPr lvl="1">
              <a:spcBef>
                <a:spcPts val="0"/>
              </a:spcBef>
            </a:pPr>
            <a:r>
              <a:rPr lang="en-US" sz="1400" dirty="0"/>
              <a:t>Track Chairs communicate with authors, finalize presentations by 30 Sept 2024-upload to NDIA site. Further changes to presentations by exception only</a:t>
            </a:r>
            <a:endParaRPr lang="en-US" sz="700" dirty="0"/>
          </a:p>
        </p:txBody>
      </p:sp>
      <p:sp>
        <p:nvSpPr>
          <p:cNvPr id="4" name="Title 3">
            <a:extLst>
              <a:ext uri="{FF2B5EF4-FFF2-40B4-BE49-F238E27FC236}">
                <a16:creationId xmlns:a16="http://schemas.microsoft.com/office/drawing/2014/main" id="{71A33FF8-C931-48FC-6D51-61BE373C667E}"/>
              </a:ext>
            </a:extLst>
          </p:cNvPr>
          <p:cNvSpPr>
            <a:spLocks noGrp="1"/>
          </p:cNvSpPr>
          <p:nvPr>
            <p:ph type="title"/>
          </p:nvPr>
        </p:nvSpPr>
        <p:spPr>
          <a:xfrm>
            <a:off x="838200" y="365126"/>
            <a:ext cx="10515600" cy="966724"/>
          </a:xfrm>
        </p:spPr>
        <p:txBody>
          <a:bodyPr>
            <a:normAutofit/>
          </a:bodyPr>
          <a:lstStyle/>
          <a:p>
            <a:r>
              <a:rPr lang="en-US" sz="4000" dirty="0">
                <a:latin typeface="Arial" panose="020B0604020202020204" pitchFamily="34" charset="0"/>
                <a:cs typeface="Arial" panose="020B0604020202020204" pitchFamily="34" charset="0"/>
              </a:rPr>
              <a:t>2024 NDIA S&amp;ME Conference Timeline </a:t>
            </a:r>
            <a:r>
              <a:rPr lang="en-US" sz="2000" dirty="0">
                <a:latin typeface="Arial" panose="020B0604020202020204" pitchFamily="34" charset="0"/>
                <a:cs typeface="Arial" panose="020B0604020202020204" pitchFamily="34" charset="0"/>
              </a:rPr>
              <a:t>(2/2)</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227986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73748"/>
            <a:ext cx="7620000" cy="740653"/>
          </a:xfrm>
        </p:spPr>
        <p:txBody>
          <a:bodyPr>
            <a:noAutofit/>
          </a:bodyPr>
          <a:lstStyle/>
          <a:p>
            <a:r>
              <a:rPr lang="en-US" sz="2800" dirty="0"/>
              <a:t>2024 Conference Planning Committee</a:t>
            </a:r>
          </a:p>
        </p:txBody>
      </p:sp>
      <p:sp>
        <p:nvSpPr>
          <p:cNvPr id="3" name="Content Placeholder 2"/>
          <p:cNvSpPr>
            <a:spLocks noGrp="1"/>
          </p:cNvSpPr>
          <p:nvPr>
            <p:ph idx="1"/>
          </p:nvPr>
        </p:nvSpPr>
        <p:spPr>
          <a:xfrm>
            <a:off x="1676400" y="924382"/>
            <a:ext cx="8382000" cy="5541253"/>
          </a:xfrm>
        </p:spPr>
        <p:txBody>
          <a:bodyPr>
            <a:normAutofit/>
          </a:bodyPr>
          <a:lstStyle/>
          <a:p>
            <a:pPr marL="457200" lvl="1" indent="0">
              <a:lnSpc>
                <a:spcPct val="150000"/>
              </a:lnSpc>
              <a:buNone/>
            </a:pPr>
            <a:r>
              <a:rPr lang="en-US" sz="1600" b="1" dirty="0"/>
              <a:t>Planning Committee: </a:t>
            </a:r>
          </a:p>
          <a:p>
            <a:pPr marL="457200" lvl="1" indent="0">
              <a:lnSpc>
                <a:spcPct val="150000"/>
              </a:lnSpc>
              <a:buNone/>
            </a:pPr>
            <a:endParaRPr lang="en-US" sz="1600" b="1" dirty="0"/>
          </a:p>
          <a:p>
            <a:pPr marL="457200" lvl="1" indent="0">
              <a:lnSpc>
                <a:spcPct val="150000"/>
              </a:lnSpc>
              <a:buNone/>
            </a:pPr>
            <a:r>
              <a:rPr lang="en-US" sz="1600" b="1" dirty="0"/>
              <a:t>Please reach out to any of us or SED/T&amp;E/IPM senior leadership if you have suggestions, questions, or need information.</a:t>
            </a:r>
          </a:p>
          <a:p>
            <a:pPr marL="457200" lvl="1" indent="0">
              <a:lnSpc>
                <a:spcPct val="150000"/>
              </a:lnSpc>
              <a:buNone/>
            </a:pPr>
            <a:endParaRPr lang="en-US" sz="1600" b="1" dirty="0"/>
          </a:p>
          <a:p>
            <a:pPr lvl="1">
              <a:lnSpc>
                <a:spcPct val="150000"/>
              </a:lnSpc>
            </a:pPr>
            <a:r>
              <a:rPr lang="en-US" sz="1300" dirty="0"/>
              <a:t>Dr. Pat Griffin		</a:t>
            </a:r>
            <a:r>
              <a:rPr lang="en-US" sz="1300" dirty="0">
                <a:hlinkClick r:id="rId3"/>
              </a:rPr>
              <a:t>pat.griffin@astronics.com</a:t>
            </a:r>
            <a:r>
              <a:rPr lang="en-US" sz="1300" dirty="0"/>
              <a:t> </a:t>
            </a:r>
          </a:p>
          <a:p>
            <a:pPr lvl="1">
              <a:lnSpc>
                <a:spcPct val="150000"/>
              </a:lnSpc>
            </a:pPr>
            <a:r>
              <a:rPr lang="en-US" sz="1300" dirty="0"/>
              <a:t>Dr. Suzette Johnson	</a:t>
            </a:r>
            <a:r>
              <a:rPr lang="en-US" sz="1300" u="sng" dirty="0">
                <a:solidFill>
                  <a:srgbClr val="000000"/>
                </a:solidFill>
                <a:ea typeface="Calibri" panose="020F0502020204030204" pitchFamily="34" charset="0"/>
                <a:hlinkClick r:id="rId4"/>
              </a:rPr>
              <a:t>suzette.johnson@ngc.com</a:t>
            </a:r>
            <a:endParaRPr lang="en-US" sz="1300" u="sng" dirty="0">
              <a:solidFill>
                <a:srgbClr val="000000"/>
              </a:solidFill>
              <a:ea typeface="Calibri" panose="020F0502020204030204" pitchFamily="34" charset="0"/>
            </a:endParaRPr>
          </a:p>
          <a:p>
            <a:pPr lvl="1">
              <a:lnSpc>
                <a:spcPct val="150000"/>
              </a:lnSpc>
            </a:pPr>
            <a:r>
              <a:rPr lang="en-US" sz="1300" dirty="0"/>
              <a:t>Mr. Jeff Bilco 		</a:t>
            </a:r>
            <a:r>
              <a:rPr lang="en-US" sz="1300" dirty="0">
                <a:hlinkClick r:id="rId5"/>
              </a:rPr>
              <a:t>jeffrey.s.bilco@boeing.com</a:t>
            </a:r>
            <a:r>
              <a:rPr lang="en-US" sz="1300" dirty="0"/>
              <a:t> </a:t>
            </a:r>
          </a:p>
          <a:p>
            <a:pPr lvl="1">
              <a:lnSpc>
                <a:spcPct val="150000"/>
              </a:lnSpc>
            </a:pPr>
            <a:r>
              <a:rPr lang="en-US" sz="1300" dirty="0"/>
              <a:t>Ms. Annette Beacham	</a:t>
            </a:r>
            <a:r>
              <a:rPr lang="pt-BR" sz="1300" dirty="0">
                <a:hlinkClick r:id="rId6"/>
              </a:rPr>
              <a:t>mary.a.beacham.ctr@mail.mil</a:t>
            </a:r>
            <a:r>
              <a:rPr lang="en-US" sz="1300" dirty="0"/>
              <a:t> </a:t>
            </a:r>
          </a:p>
          <a:p>
            <a:pPr lvl="1">
              <a:lnSpc>
                <a:spcPct val="150000"/>
              </a:lnSpc>
            </a:pPr>
            <a:r>
              <a:rPr lang="en-US" sz="1300" dirty="0"/>
              <a:t>Mr. Cory Ocker	</a:t>
            </a:r>
            <a:r>
              <a:rPr lang="en-US" sz="1300" dirty="0">
                <a:hlinkClick r:id="rId7"/>
              </a:rPr>
              <a:t>Cory.L.Ocker@rtx.com</a:t>
            </a:r>
            <a:r>
              <a:rPr lang="en-US" sz="1300" dirty="0"/>
              <a:t> </a:t>
            </a:r>
          </a:p>
          <a:p>
            <a:pPr lvl="1">
              <a:lnSpc>
                <a:spcPct val="150000"/>
              </a:lnSpc>
            </a:pPr>
            <a:r>
              <a:rPr lang="en-US" sz="1300" dirty="0"/>
              <a:t>Mr. LaMont </a:t>
            </a:r>
            <a:r>
              <a:rPr lang="en-US" sz="1300" dirty="0" err="1"/>
              <a:t>McAliley</a:t>
            </a:r>
            <a:r>
              <a:rPr lang="en-US" sz="1300" dirty="0"/>
              <a:t>	</a:t>
            </a:r>
            <a:r>
              <a:rPr lang="en-US" sz="1300" dirty="0">
                <a:hlinkClick r:id="rId8"/>
              </a:rPr>
              <a:t>lmcaliley@techpromanagers.com</a:t>
            </a:r>
            <a:endParaRPr lang="en-US" sz="1300" dirty="0"/>
          </a:p>
          <a:p>
            <a:pPr marL="457200" lvl="1" indent="0">
              <a:lnSpc>
                <a:spcPct val="150000"/>
              </a:lnSpc>
              <a:buNone/>
            </a:pPr>
            <a:endParaRPr lang="en-US" sz="1300" dirty="0"/>
          </a:p>
          <a:p>
            <a:pPr marL="457200" lvl="1" indent="0">
              <a:lnSpc>
                <a:spcPct val="150000"/>
              </a:lnSpc>
              <a:buNone/>
            </a:pPr>
            <a:endParaRPr lang="en-US" sz="1300"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131588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p:txBody>
          <a:bodyPr/>
          <a:lstStyle/>
          <a:p>
            <a:r>
              <a:rPr lang="en-US" dirty="0"/>
              <a:t>Applicable Law/Guidance</a:t>
            </a:r>
          </a:p>
        </p:txBody>
      </p:sp>
      <p:sp>
        <p:nvSpPr>
          <p:cNvPr id="7" name="Rectangle 6"/>
          <p:cNvSpPr/>
          <p:nvPr/>
        </p:nvSpPr>
        <p:spPr>
          <a:xfrm>
            <a:off x="1641882" y="3651364"/>
            <a:ext cx="8901113" cy="2369880"/>
          </a:xfrm>
          <a:prstGeom prst="rect">
            <a:avLst/>
          </a:prstGeom>
        </p:spPr>
        <p:txBody>
          <a:bodyPr wrap="square">
            <a:spAutoFit/>
          </a:bodyPr>
          <a:lstStyle/>
          <a:p>
            <a:pPr fontAlgn="base">
              <a:spcBef>
                <a:spcPct val="0"/>
              </a:spcBef>
              <a:spcAft>
                <a:spcPct val="0"/>
              </a:spcAft>
            </a:pPr>
            <a:r>
              <a:rPr lang="en-US" sz="1600" b="1" dirty="0">
                <a:solidFill>
                  <a:srgbClr val="000000"/>
                </a:solidFill>
                <a:latin typeface="Arial" charset="0"/>
                <a:ea typeface="ＭＳ Ｐゴシック" charset="-128"/>
              </a:rPr>
              <a:t>DA Policy &amp; Guidance </a:t>
            </a:r>
          </a:p>
          <a:p>
            <a:pPr marL="228600" indent="-228600" fontAlgn="base">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128"/>
              </a:rPr>
              <a:t>Army Directive 2019-29 (Enabling Readiness and Modernization through Advanced Manufacturing), 18 Sept 2019</a:t>
            </a:r>
          </a:p>
          <a:p>
            <a:pPr marL="285750" lvl="1" fontAlgn="base">
              <a:spcBef>
                <a:spcPct val="0"/>
              </a:spcBef>
              <a:spcAft>
                <a:spcPct val="0"/>
              </a:spcAft>
            </a:pPr>
            <a:r>
              <a:rPr lang="en-US" sz="1200" u="sng" dirty="0">
                <a:solidFill>
                  <a:srgbClr val="000000"/>
                </a:solidFill>
                <a:latin typeface="Arial" charset="0"/>
                <a:ea typeface="ＭＳ Ｐゴシック" charset="-128"/>
              </a:rPr>
              <a:t>Responsibilities for the ASA(ALT) include:</a:t>
            </a:r>
            <a:endParaRPr lang="en-US" sz="1200" dirty="0">
              <a:solidFill>
                <a:srgbClr val="000000"/>
              </a:solidFill>
              <a:latin typeface="Arial" charset="0"/>
              <a:ea typeface="ＭＳ Ｐゴシック" charset="-128"/>
            </a:endParaRPr>
          </a:p>
          <a:p>
            <a:pPr marL="800100" lvl="1" indent="-342900" fontAlgn="base">
              <a:spcBef>
                <a:spcPct val="0"/>
              </a:spcBef>
              <a:spcAft>
                <a:spcPct val="0"/>
              </a:spcAft>
              <a:buFont typeface="+mj-lt"/>
              <a:buAutoNum type="arabicPeriod"/>
            </a:pPr>
            <a:r>
              <a:rPr lang="en-US" sz="1200" b="1" dirty="0">
                <a:solidFill>
                  <a:srgbClr val="000000"/>
                </a:solidFill>
                <a:latin typeface="Arial" charset="0"/>
                <a:ea typeface="ＭＳ Ｐゴシック" charset="-128"/>
              </a:rPr>
              <a:t>Develop a digital engineering implementation plan </a:t>
            </a:r>
            <a:r>
              <a:rPr lang="en-US" sz="1200" dirty="0">
                <a:solidFill>
                  <a:srgbClr val="000000"/>
                </a:solidFill>
                <a:latin typeface="Arial" charset="0"/>
                <a:ea typeface="ＭＳ Ｐゴシック" charset="-128"/>
              </a:rPr>
              <a:t>that </a:t>
            </a:r>
            <a:r>
              <a:rPr lang="en-US" sz="1200" u="sng" dirty="0">
                <a:solidFill>
                  <a:srgbClr val="000000"/>
                </a:solidFill>
                <a:latin typeface="Arial" charset="0"/>
                <a:ea typeface="ＭＳ Ｐゴシック" charset="-128"/>
              </a:rPr>
              <a:t>aligns with DoD's digital engineering strategy</a:t>
            </a:r>
          </a:p>
          <a:p>
            <a:pPr marL="800100" lvl="1" indent="-342900" fontAlgn="base">
              <a:spcBef>
                <a:spcPct val="0"/>
              </a:spcBef>
              <a:spcAft>
                <a:spcPct val="0"/>
              </a:spcAft>
              <a:buFont typeface="+mj-lt"/>
              <a:buAutoNum type="arabicPeriod"/>
            </a:pPr>
            <a:r>
              <a:rPr lang="en-US" sz="1200" b="1" dirty="0">
                <a:solidFill>
                  <a:srgbClr val="000000"/>
                </a:solidFill>
                <a:latin typeface="Arial" charset="0"/>
                <a:ea typeface="ＭＳ Ｐゴシック" charset="-128"/>
              </a:rPr>
              <a:t>Work with </a:t>
            </a:r>
            <a:r>
              <a:rPr lang="en-US" sz="1200" dirty="0">
                <a:solidFill>
                  <a:srgbClr val="000000"/>
                </a:solidFill>
                <a:latin typeface="Arial" charset="0"/>
                <a:ea typeface="ＭＳ Ｐゴシック" charset="-128"/>
              </a:rPr>
              <a:t>the commander, </a:t>
            </a:r>
            <a:r>
              <a:rPr lang="en-US" sz="1200" b="1" dirty="0">
                <a:solidFill>
                  <a:srgbClr val="000000"/>
                </a:solidFill>
                <a:latin typeface="Arial" charset="0"/>
                <a:ea typeface="ＭＳ Ｐゴシック" charset="-128"/>
              </a:rPr>
              <a:t>AMC</a:t>
            </a:r>
            <a:r>
              <a:rPr lang="en-US" sz="1200" dirty="0">
                <a:solidFill>
                  <a:srgbClr val="000000"/>
                </a:solidFill>
                <a:latin typeface="Arial" charset="0"/>
                <a:ea typeface="ＭＳ Ｐゴシック" charset="-128"/>
              </a:rPr>
              <a:t> and Commander, </a:t>
            </a:r>
            <a:r>
              <a:rPr lang="en-US" sz="1200" b="1" dirty="0">
                <a:solidFill>
                  <a:srgbClr val="000000"/>
                </a:solidFill>
                <a:latin typeface="Arial" charset="0"/>
                <a:ea typeface="ＭＳ Ｐゴシック" charset="-128"/>
              </a:rPr>
              <a:t>AFC</a:t>
            </a:r>
            <a:r>
              <a:rPr lang="en-US" sz="1200" dirty="0">
                <a:solidFill>
                  <a:srgbClr val="000000"/>
                </a:solidFill>
                <a:latin typeface="Arial" charset="0"/>
                <a:ea typeface="ＭＳ Ｐゴシック" charset="-128"/>
              </a:rPr>
              <a:t> to </a:t>
            </a:r>
            <a:r>
              <a:rPr lang="en-US" sz="1200" b="1" dirty="0">
                <a:solidFill>
                  <a:srgbClr val="000000"/>
                </a:solidFill>
                <a:latin typeface="Arial" charset="0"/>
                <a:ea typeface="ＭＳ Ｐゴシック" charset="-128"/>
              </a:rPr>
              <a:t>write requirements for a digital thread to support system development from concept through production and sustainment</a:t>
            </a:r>
            <a:r>
              <a:rPr lang="en-US" sz="1200" dirty="0">
                <a:solidFill>
                  <a:srgbClr val="000000"/>
                </a:solidFill>
                <a:latin typeface="Arial" charset="0"/>
                <a:ea typeface="ＭＳ Ｐゴシック" charset="-128"/>
              </a:rPr>
              <a:t>, which will be developed using the Business Capability Acquisition Cycle (BCAC) process and DoD Instruction 5000.75 (Business Systems Requirements and Acquisitions)</a:t>
            </a:r>
          </a:p>
          <a:p>
            <a:pPr marL="800100" lvl="1" indent="-342900" fontAlgn="base">
              <a:spcBef>
                <a:spcPct val="0"/>
              </a:spcBef>
              <a:spcAft>
                <a:spcPct val="0"/>
              </a:spcAft>
              <a:buFont typeface="+mj-lt"/>
              <a:buAutoNum type="arabicPeriod"/>
            </a:pPr>
            <a:r>
              <a:rPr lang="en-US" sz="1200" dirty="0">
                <a:solidFill>
                  <a:srgbClr val="000000"/>
                </a:solidFill>
                <a:latin typeface="Arial" charset="0"/>
                <a:ea typeface="ＭＳ Ｐゴシック" charset="-128"/>
              </a:rPr>
              <a:t>Assign an office of primary responsibility </a:t>
            </a:r>
            <a:r>
              <a:rPr lang="en-US" sz="1200" b="1" dirty="0">
                <a:solidFill>
                  <a:srgbClr val="000000"/>
                </a:solidFill>
                <a:latin typeface="Arial" charset="0"/>
                <a:ea typeface="ＭＳ Ｐゴシック" charset="-128"/>
              </a:rPr>
              <a:t>for the digital thread problem statement(s</a:t>
            </a:r>
            <a:r>
              <a:rPr lang="en-US" sz="1200" dirty="0">
                <a:solidFill>
                  <a:srgbClr val="000000"/>
                </a:solidFill>
                <a:latin typeface="Arial" charset="0"/>
                <a:ea typeface="ＭＳ Ｐゴシック" charset="-128"/>
              </a:rPr>
              <a:t>)</a:t>
            </a:r>
          </a:p>
          <a:p>
            <a:pPr marL="225425" indent="-225425" fontAlgn="base">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128"/>
              </a:rPr>
              <a:t>Army Digital Engineering Vision, 24 Aug 2020</a:t>
            </a:r>
          </a:p>
          <a:p>
            <a:pPr marL="228600" indent="-228600" fontAlgn="base">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128"/>
              </a:rPr>
              <a:t>Implementation of Digital Engineering throughout the ASA(ALT) Enterprise, DRAFT Nov 2021</a:t>
            </a:r>
          </a:p>
          <a:p>
            <a:pPr marL="228600" indent="-228600" fontAlgn="base">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128"/>
              </a:rPr>
              <a:t>AFC Digital Engineering Community of Practice (DE </a:t>
            </a:r>
            <a:r>
              <a:rPr lang="en-US" sz="1200" dirty="0" err="1">
                <a:solidFill>
                  <a:srgbClr val="000000"/>
                </a:solidFill>
                <a:latin typeface="Arial" charset="0"/>
                <a:ea typeface="ＭＳ Ｐゴシック" charset="-128"/>
              </a:rPr>
              <a:t>CoP</a:t>
            </a:r>
            <a:r>
              <a:rPr lang="en-US" sz="1200" dirty="0">
                <a:solidFill>
                  <a:srgbClr val="000000"/>
                </a:solidFill>
                <a:latin typeface="Arial" charset="0"/>
                <a:ea typeface="ＭＳ Ｐゴシック" charset="-128"/>
              </a:rPr>
              <a:t>): AFC OP-ORD 045-21, Aug 2021</a:t>
            </a:r>
          </a:p>
        </p:txBody>
      </p:sp>
      <p:pic>
        <p:nvPicPr>
          <p:cNvPr id="5" name="Picture 4"/>
          <p:cNvPicPr>
            <a:picLocks noChangeAspect="1"/>
          </p:cNvPicPr>
          <p:nvPr/>
        </p:nvPicPr>
        <p:blipFill rotWithShape="1">
          <a:blip r:embed="rId3">
            <a:clrChange>
              <a:clrFrom>
                <a:srgbClr val="FFFFFF"/>
              </a:clrFrom>
              <a:clrTo>
                <a:srgbClr val="FFFFFF">
                  <a:alpha val="0"/>
                </a:srgbClr>
              </a:clrTo>
            </a:clrChange>
          </a:blip>
          <a:srcRect l="52320" t="6205" r="855" b="16164"/>
          <a:stretch/>
        </p:blipFill>
        <p:spPr>
          <a:xfrm>
            <a:off x="7843520" y="1644110"/>
            <a:ext cx="2262594" cy="2256273"/>
          </a:xfrm>
          <a:prstGeom prst="rect">
            <a:avLst/>
          </a:prstGeom>
          <a:ln>
            <a:noFill/>
          </a:ln>
        </p:spPr>
      </p:pic>
      <p:sp>
        <p:nvSpPr>
          <p:cNvPr id="6" name="TextBox 5"/>
          <p:cNvSpPr txBox="1"/>
          <p:nvPr/>
        </p:nvSpPr>
        <p:spPr>
          <a:xfrm>
            <a:off x="1641880" y="915962"/>
            <a:ext cx="9026120" cy="892552"/>
          </a:xfrm>
          <a:prstGeom prst="rect">
            <a:avLst/>
          </a:prstGeom>
          <a:noFill/>
        </p:spPr>
        <p:txBody>
          <a:bodyPr wrap="square" rtlCol="0">
            <a:spAutoFit/>
          </a:bodyPr>
          <a:lstStyle/>
          <a:p>
            <a:pPr fontAlgn="base">
              <a:spcBef>
                <a:spcPct val="0"/>
              </a:spcBef>
              <a:spcAft>
                <a:spcPct val="0"/>
              </a:spcAft>
            </a:pPr>
            <a:r>
              <a:rPr lang="en-US" sz="1600" b="1" dirty="0">
                <a:solidFill>
                  <a:srgbClr val="000000"/>
                </a:solidFill>
                <a:latin typeface="Arial" charset="0"/>
                <a:ea typeface="ＭＳ Ｐゴシック" charset="-128"/>
              </a:rPr>
              <a:t>Public Law</a:t>
            </a:r>
            <a:endParaRPr lang="en-US" sz="1600" dirty="0">
              <a:solidFill>
                <a:srgbClr val="000000"/>
              </a:solidFill>
              <a:latin typeface="Arial" charset="0"/>
              <a:ea typeface="ＭＳ Ｐゴシック" charset="-128"/>
            </a:endParaRPr>
          </a:p>
          <a:p>
            <a:pPr fontAlgn="base">
              <a:spcBef>
                <a:spcPct val="0"/>
              </a:spcBef>
              <a:spcAft>
                <a:spcPct val="0"/>
              </a:spcAft>
            </a:pPr>
            <a:r>
              <a:rPr lang="en-US" sz="1200" dirty="0">
                <a:solidFill>
                  <a:srgbClr val="000000"/>
                </a:solidFill>
                <a:latin typeface="Arial" charset="0"/>
                <a:ea typeface="ＭＳ Ｐゴシック" charset="-128"/>
              </a:rPr>
              <a:t>National Defense Authorization Act (NDAA) for FY20, Section 231 (Public Law 116‐92) directs the Secretary of Defense to…establish a digital engineering capability…for the development and deployment of digital engineering models for use in the defense acquisition process…</a:t>
            </a:r>
          </a:p>
        </p:txBody>
      </p:sp>
      <p:sp>
        <p:nvSpPr>
          <p:cNvPr id="8" name="TextBox 7"/>
          <p:cNvSpPr txBox="1"/>
          <p:nvPr/>
        </p:nvSpPr>
        <p:spPr>
          <a:xfrm>
            <a:off x="1641880" y="2033880"/>
            <a:ext cx="5988280" cy="1261884"/>
          </a:xfrm>
          <a:prstGeom prst="rect">
            <a:avLst/>
          </a:prstGeom>
          <a:noFill/>
        </p:spPr>
        <p:txBody>
          <a:bodyPr wrap="square" rtlCol="0">
            <a:spAutoFit/>
          </a:bodyPr>
          <a:lstStyle/>
          <a:p>
            <a:pPr fontAlgn="base">
              <a:spcBef>
                <a:spcPct val="0"/>
              </a:spcBef>
              <a:spcAft>
                <a:spcPct val="0"/>
              </a:spcAft>
            </a:pPr>
            <a:r>
              <a:rPr lang="en-US" sz="1600" b="1" dirty="0">
                <a:solidFill>
                  <a:srgbClr val="000000"/>
                </a:solidFill>
                <a:latin typeface="Arial" charset="0"/>
                <a:ea typeface="ＭＳ Ｐゴシック" charset="-128"/>
              </a:rPr>
              <a:t>DOD Policy &amp; Guidance</a:t>
            </a:r>
          </a:p>
          <a:p>
            <a:pPr marL="228600" indent="-228600" fontAlgn="base">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128"/>
              </a:rPr>
              <a:t>DOD Digital Engineering Strategy, June 2018</a:t>
            </a:r>
          </a:p>
          <a:p>
            <a:pPr marL="233363" lvl="1" fontAlgn="base">
              <a:spcBef>
                <a:spcPct val="0"/>
              </a:spcBef>
              <a:spcAft>
                <a:spcPct val="0"/>
              </a:spcAft>
            </a:pPr>
            <a:r>
              <a:rPr lang="en-US" sz="1200" dirty="0">
                <a:solidFill>
                  <a:srgbClr val="000000"/>
                </a:solidFill>
                <a:latin typeface="Arial" charset="0"/>
                <a:ea typeface="ＭＳ Ｐゴシック" charset="-128"/>
                <a:hlinkClick r:id="rId4"/>
              </a:rPr>
              <a:t>https://ac.cto.mil/wp-content/uploads/2019/06/2018-Digital-Engineering-Strategy_Approved_PrintVersion.pdf</a:t>
            </a:r>
            <a:endParaRPr lang="en-US" sz="1200" dirty="0">
              <a:solidFill>
                <a:srgbClr val="000000"/>
              </a:solidFill>
              <a:latin typeface="Arial" charset="0"/>
              <a:ea typeface="ＭＳ Ｐゴシック" charset="-128"/>
            </a:endParaRPr>
          </a:p>
          <a:p>
            <a:pPr marL="228600" indent="-228600" fontAlgn="base">
              <a:spcBef>
                <a:spcPct val="0"/>
              </a:spcBef>
              <a:spcAft>
                <a:spcPct val="0"/>
              </a:spcAft>
              <a:buFont typeface="Arial" panose="020B0604020202020204" pitchFamily="34" charset="0"/>
              <a:buChar char="•"/>
            </a:pPr>
            <a:r>
              <a:rPr lang="en-US" sz="1200" dirty="0">
                <a:solidFill>
                  <a:srgbClr val="000000"/>
                </a:solidFill>
                <a:latin typeface="Arial" charset="0"/>
                <a:ea typeface="ＭＳ Ｐゴシック" charset="-128"/>
              </a:rPr>
              <a:t>DOD INSTRUCTION 5000.DE Digital Engineering Implementation, DRAFT Dec 2021</a:t>
            </a:r>
          </a:p>
        </p:txBody>
      </p:sp>
    </p:spTree>
    <p:extLst>
      <p:ext uri="{BB962C8B-B14F-4D97-AF65-F5344CB8AC3E}">
        <p14:creationId xmlns:p14="http://schemas.microsoft.com/office/powerpoint/2010/main" val="364989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Other Guiding Documents</a:t>
            </a:r>
          </a:p>
        </p:txBody>
      </p:sp>
      <p:pic>
        <p:nvPicPr>
          <p:cNvPr id="4" name="Picture 3"/>
          <p:cNvPicPr>
            <a:picLocks noChangeAspect="1"/>
          </p:cNvPicPr>
          <p:nvPr/>
        </p:nvPicPr>
        <p:blipFill>
          <a:blip r:embed="rId2"/>
          <a:stretch>
            <a:fillRect/>
          </a:stretch>
        </p:blipFill>
        <p:spPr>
          <a:xfrm>
            <a:off x="1651087" y="955483"/>
            <a:ext cx="2285053" cy="2967512"/>
          </a:xfrm>
          <a:prstGeom prst="rect">
            <a:avLst/>
          </a:prstGeom>
          <a:ln>
            <a:solidFill>
              <a:schemeClr val="tx1"/>
            </a:solidFill>
          </a:ln>
        </p:spPr>
      </p:pic>
      <p:pic>
        <p:nvPicPr>
          <p:cNvPr id="2" name="Picture 1"/>
          <p:cNvPicPr>
            <a:picLocks noChangeAspect="1"/>
          </p:cNvPicPr>
          <p:nvPr/>
        </p:nvPicPr>
        <p:blipFill>
          <a:blip r:embed="rId3"/>
          <a:stretch>
            <a:fillRect/>
          </a:stretch>
        </p:blipFill>
        <p:spPr>
          <a:xfrm>
            <a:off x="1957333" y="3746019"/>
            <a:ext cx="2286719" cy="2953361"/>
          </a:xfrm>
          <a:prstGeom prst="rect">
            <a:avLst/>
          </a:prstGeom>
          <a:ln>
            <a:solidFill>
              <a:schemeClr val="tx1"/>
            </a:solidFill>
          </a:ln>
        </p:spPr>
      </p:pic>
      <p:sp>
        <p:nvSpPr>
          <p:cNvPr id="5" name="TextBox 4"/>
          <p:cNvSpPr txBox="1"/>
          <p:nvPr/>
        </p:nvSpPr>
        <p:spPr>
          <a:xfrm>
            <a:off x="4043266" y="1011471"/>
            <a:ext cx="6531428" cy="2400657"/>
          </a:xfrm>
          <a:prstGeom prst="roundRect">
            <a:avLst>
              <a:gd name="adj" fmla="val 1477"/>
            </a:avLst>
          </a:prstGeom>
          <a:noFill/>
          <a:ln w="19050">
            <a:solidFill>
              <a:schemeClr val="tx2">
                <a:lumMod val="75000"/>
              </a:schemeClr>
            </a:solidFill>
          </a:ln>
        </p:spPr>
        <p:txBody>
          <a:bodyPr wrap="square" rtlCol="0">
            <a:spAutoFit/>
          </a:bodyPr>
          <a:lstStyle/>
          <a:p>
            <a:pPr marL="233363" indent="-233363" fontAlgn="base">
              <a:spcBef>
                <a:spcPct val="0"/>
              </a:spcBef>
              <a:spcAft>
                <a:spcPts val="600"/>
              </a:spcAft>
              <a:buFont typeface="Wingdings" panose="05000000000000000000" pitchFamily="2" charset="2"/>
              <a:buChar char="v"/>
            </a:pPr>
            <a:r>
              <a:rPr lang="en-US" sz="1400" dirty="0">
                <a:solidFill>
                  <a:srgbClr val="000000"/>
                </a:solidFill>
                <a:latin typeface="Arial" charset="0"/>
                <a:ea typeface="ＭＳ Ｐゴシック" charset="-128"/>
              </a:rPr>
              <a:t>The DoD vision for digital engineering is to modernize how the Department designs, develops, delivers, operates, and sustains systems.  DoD defines digital engineering as the </a:t>
            </a:r>
            <a:r>
              <a:rPr lang="en-US" sz="1400" b="1" u="sng" dirty="0">
                <a:solidFill>
                  <a:srgbClr val="000000"/>
                </a:solidFill>
                <a:latin typeface="Arial" charset="0"/>
                <a:ea typeface="ＭＳ Ｐゴシック" charset="-128"/>
              </a:rPr>
              <a:t>integrated</a:t>
            </a:r>
            <a:r>
              <a:rPr lang="en-US" sz="1400" dirty="0">
                <a:solidFill>
                  <a:srgbClr val="000000"/>
                </a:solidFill>
                <a:latin typeface="Arial" charset="0"/>
                <a:ea typeface="ＭＳ Ｐゴシック" charset="-128"/>
              </a:rPr>
              <a:t> digital approach that </a:t>
            </a:r>
            <a:r>
              <a:rPr lang="en-US" sz="1400" b="1" u="sng" dirty="0">
                <a:solidFill>
                  <a:srgbClr val="000000"/>
                </a:solidFill>
                <a:latin typeface="Arial" charset="0"/>
                <a:ea typeface="ＭＳ Ｐゴシック" charset="-128"/>
              </a:rPr>
              <a:t>uses authoritative sources of system data and models</a:t>
            </a:r>
            <a:r>
              <a:rPr lang="en-US" sz="1400" dirty="0">
                <a:solidFill>
                  <a:srgbClr val="000000"/>
                </a:solidFill>
                <a:latin typeface="Arial" charset="0"/>
                <a:ea typeface="ＭＳ Ｐゴシック" charset="-128"/>
              </a:rPr>
              <a:t> as a </a:t>
            </a:r>
            <a:r>
              <a:rPr lang="en-US" sz="1400" b="1" u="sng" dirty="0">
                <a:solidFill>
                  <a:srgbClr val="000000"/>
                </a:solidFill>
                <a:latin typeface="Arial" charset="0"/>
                <a:ea typeface="ＭＳ Ｐゴシック" charset="-128"/>
              </a:rPr>
              <a:t>continuum across disciplines</a:t>
            </a:r>
            <a:r>
              <a:rPr lang="en-US" sz="1400" dirty="0">
                <a:solidFill>
                  <a:srgbClr val="000000"/>
                </a:solidFill>
                <a:latin typeface="Arial" charset="0"/>
                <a:ea typeface="ＭＳ Ｐゴシック" charset="-128"/>
              </a:rPr>
              <a:t> to support lifecycle activities from concept through disposal.</a:t>
            </a:r>
          </a:p>
          <a:p>
            <a:pPr marL="233363" indent="-233363" fontAlgn="base">
              <a:spcBef>
                <a:spcPct val="0"/>
              </a:spcBef>
              <a:spcAft>
                <a:spcPts val="600"/>
              </a:spcAft>
              <a:buFont typeface="Wingdings" panose="05000000000000000000" pitchFamily="2" charset="2"/>
              <a:buChar char="v"/>
            </a:pPr>
            <a:r>
              <a:rPr lang="en-US" sz="1400" dirty="0">
                <a:solidFill>
                  <a:srgbClr val="000000"/>
                </a:solidFill>
                <a:latin typeface="Arial" charset="0"/>
                <a:ea typeface="ＭＳ Ｐゴシック" charset="-128"/>
              </a:rPr>
              <a:t>Using models is not a new concept; however, digital engineering emphasizes </a:t>
            </a:r>
            <a:r>
              <a:rPr lang="en-US" sz="1400" b="1" u="sng" dirty="0">
                <a:solidFill>
                  <a:srgbClr val="000000"/>
                </a:solidFill>
                <a:latin typeface="Arial" charset="0"/>
                <a:ea typeface="ＭＳ Ｐゴシック" charset="-128"/>
              </a:rPr>
              <a:t>continuity of the use of models across the lifecycle</a:t>
            </a:r>
            <a:r>
              <a:rPr lang="en-US" sz="1400" dirty="0">
                <a:solidFill>
                  <a:srgbClr val="000000"/>
                </a:solidFill>
                <a:latin typeface="Arial" charset="0"/>
                <a:ea typeface="ＭＳ Ｐゴシック" charset="-128"/>
              </a:rPr>
              <a:t>.</a:t>
            </a:r>
          </a:p>
          <a:p>
            <a:pPr marL="233363" indent="-233363" fontAlgn="base">
              <a:spcBef>
                <a:spcPct val="0"/>
              </a:spcBef>
              <a:spcAft>
                <a:spcPts val="600"/>
              </a:spcAft>
              <a:buFont typeface="Wingdings" panose="05000000000000000000" pitchFamily="2" charset="2"/>
              <a:buChar char="v"/>
            </a:pPr>
            <a:r>
              <a:rPr lang="en-US" sz="1400" dirty="0">
                <a:solidFill>
                  <a:srgbClr val="000000"/>
                </a:solidFill>
                <a:latin typeface="Arial" charset="0"/>
                <a:ea typeface="ＭＳ Ｐゴシック" charset="-128"/>
              </a:rPr>
              <a:t>Expected benefits of digital engineering include better informed decision making, enhanced communication, increased understanding of and confidence in the system design, and a more efficient engineering process. </a:t>
            </a:r>
          </a:p>
        </p:txBody>
      </p:sp>
      <p:sp>
        <p:nvSpPr>
          <p:cNvPr id="10" name="TextBox 9"/>
          <p:cNvSpPr txBox="1"/>
          <p:nvPr/>
        </p:nvSpPr>
        <p:spPr>
          <a:xfrm>
            <a:off x="4388498" y="3839328"/>
            <a:ext cx="6186198" cy="2831544"/>
          </a:xfrm>
          <a:prstGeom prst="rect">
            <a:avLst/>
          </a:prstGeom>
          <a:noFill/>
          <a:ln w="19050">
            <a:solidFill>
              <a:schemeClr val="tx2">
                <a:lumMod val="75000"/>
              </a:schemeClr>
            </a:solidFill>
          </a:ln>
        </p:spPr>
        <p:txBody>
          <a:bodyPr wrap="square" rtlCol="0">
            <a:spAutoFit/>
          </a:bodyPr>
          <a:lstStyle/>
          <a:p>
            <a:pPr marL="233363" indent="-233363" fontAlgn="base">
              <a:spcBef>
                <a:spcPct val="0"/>
              </a:spcBef>
              <a:spcAft>
                <a:spcPts val="600"/>
              </a:spcAft>
              <a:buFont typeface="Wingdings" panose="05000000000000000000" pitchFamily="2" charset="2"/>
              <a:buChar char="v"/>
            </a:pPr>
            <a:r>
              <a:rPr lang="en-US" sz="1400" dirty="0">
                <a:solidFill>
                  <a:srgbClr val="000000"/>
                </a:solidFill>
                <a:latin typeface="Arial" charset="0"/>
                <a:ea typeface="ＭＳ Ｐゴシック" charset="-128"/>
              </a:rPr>
              <a:t>The system model should include, but not be limited to, parametric descriptions, structure, definitions of behaviors, design assumptions, internal and external interfaces, cost inputs and traces from operational capabilities to requirements and design constructs.</a:t>
            </a:r>
          </a:p>
          <a:p>
            <a:pPr marL="233363" indent="-233363" fontAlgn="base">
              <a:spcBef>
                <a:spcPct val="0"/>
              </a:spcBef>
              <a:spcAft>
                <a:spcPts val="600"/>
              </a:spcAft>
              <a:buFont typeface="Wingdings" panose="05000000000000000000" pitchFamily="2" charset="2"/>
              <a:buChar char="v"/>
            </a:pPr>
            <a:r>
              <a:rPr lang="en-US" sz="1400" dirty="0">
                <a:solidFill>
                  <a:srgbClr val="000000"/>
                </a:solidFill>
                <a:latin typeface="Arial" charset="0"/>
                <a:ea typeface="ＭＳ Ｐゴシック" charset="-128"/>
              </a:rPr>
              <a:t>The system model should be captured digitally to </a:t>
            </a:r>
            <a:r>
              <a:rPr lang="en-US" sz="1400" b="1" u="sng" dirty="0">
                <a:solidFill>
                  <a:srgbClr val="000000"/>
                </a:solidFill>
                <a:latin typeface="Arial" charset="0"/>
                <a:ea typeface="ＭＳ Ｐゴシック" charset="-128"/>
              </a:rPr>
              <a:t>create an integrated set of authoritative technical data</a:t>
            </a:r>
            <a:r>
              <a:rPr lang="en-US" sz="1400" dirty="0">
                <a:solidFill>
                  <a:srgbClr val="000000"/>
                </a:solidFill>
                <a:latin typeface="Arial" charset="0"/>
                <a:ea typeface="ＭＳ Ｐゴシック" charset="-128"/>
              </a:rPr>
              <a:t>, </a:t>
            </a:r>
            <a:r>
              <a:rPr lang="en-US" sz="1400" b="1" u="sng" dirty="0">
                <a:solidFill>
                  <a:srgbClr val="000000"/>
                </a:solidFill>
                <a:latin typeface="Arial" charset="0"/>
                <a:ea typeface="ＭＳ Ｐゴシック" charset="-128"/>
              </a:rPr>
              <a:t>information</a:t>
            </a:r>
            <a:r>
              <a:rPr lang="en-US" sz="1400" dirty="0">
                <a:solidFill>
                  <a:srgbClr val="000000"/>
                </a:solidFill>
                <a:latin typeface="Arial" charset="0"/>
                <a:ea typeface="ＭＳ Ｐゴシック" charset="-128"/>
              </a:rPr>
              <a:t> and </a:t>
            </a:r>
            <a:r>
              <a:rPr lang="en-US" sz="1400" b="1" u="sng" dirty="0">
                <a:solidFill>
                  <a:srgbClr val="000000"/>
                </a:solidFill>
                <a:latin typeface="Arial" charset="0"/>
                <a:ea typeface="ＭＳ Ｐゴシック" charset="-128"/>
              </a:rPr>
              <a:t>knowledge</a:t>
            </a:r>
            <a:r>
              <a:rPr lang="en-US" sz="1400" dirty="0">
                <a:solidFill>
                  <a:srgbClr val="000000"/>
                </a:solidFill>
                <a:latin typeface="Arial" charset="0"/>
                <a:ea typeface="ＭＳ Ｐゴシック" charset="-128"/>
              </a:rPr>
              <a:t>, generated and used by all stakeholders throughout the system life cycle. </a:t>
            </a:r>
          </a:p>
          <a:p>
            <a:pPr marL="233363" indent="-233363" fontAlgn="base">
              <a:spcBef>
                <a:spcPct val="0"/>
              </a:spcBef>
              <a:spcAft>
                <a:spcPts val="600"/>
              </a:spcAft>
              <a:buFont typeface="Wingdings" panose="05000000000000000000" pitchFamily="2" charset="2"/>
              <a:buChar char="v"/>
            </a:pPr>
            <a:r>
              <a:rPr lang="en-US" sz="1400" dirty="0">
                <a:solidFill>
                  <a:srgbClr val="000000"/>
                </a:solidFill>
                <a:latin typeface="Arial" charset="0"/>
                <a:ea typeface="ＭＳ Ｐゴシック" charset="-128"/>
              </a:rPr>
              <a:t>The PM and Systems Engineer should establish, manage, control, and maintain </a:t>
            </a:r>
            <a:r>
              <a:rPr lang="en-US" sz="1400" b="1" u="sng" dirty="0">
                <a:solidFill>
                  <a:srgbClr val="000000"/>
                </a:solidFill>
                <a:latin typeface="Arial" charset="0"/>
                <a:ea typeface="ＭＳ Ｐゴシック" charset="-128"/>
              </a:rPr>
              <a:t>integrated sources of all relevant models</a:t>
            </a:r>
            <a:r>
              <a:rPr lang="en-US" sz="1400" dirty="0">
                <a:solidFill>
                  <a:srgbClr val="000000"/>
                </a:solidFill>
                <a:latin typeface="Arial" charset="0"/>
                <a:ea typeface="ＭＳ Ｐゴシック" charset="-128"/>
              </a:rPr>
              <a:t>, </a:t>
            </a:r>
            <a:r>
              <a:rPr lang="en-US" sz="1400" b="1" u="sng" dirty="0">
                <a:solidFill>
                  <a:srgbClr val="000000"/>
                </a:solidFill>
                <a:latin typeface="Arial" charset="0"/>
                <a:ea typeface="ＭＳ Ｐゴシック" charset="-128"/>
              </a:rPr>
              <a:t>simulations</a:t>
            </a:r>
            <a:r>
              <a:rPr lang="en-US" sz="1400" dirty="0">
                <a:solidFill>
                  <a:srgbClr val="000000"/>
                </a:solidFill>
                <a:latin typeface="Arial" charset="0"/>
                <a:ea typeface="ＭＳ Ｐゴシック" charset="-128"/>
              </a:rPr>
              <a:t>, </a:t>
            </a:r>
            <a:r>
              <a:rPr lang="en-US" sz="1400" b="1" u="sng" dirty="0">
                <a:solidFill>
                  <a:srgbClr val="000000"/>
                </a:solidFill>
                <a:latin typeface="Arial" charset="0"/>
                <a:ea typeface="ＭＳ Ｐゴシック" charset="-128"/>
              </a:rPr>
              <a:t>data</a:t>
            </a:r>
            <a:r>
              <a:rPr lang="en-US" sz="1400" dirty="0">
                <a:solidFill>
                  <a:srgbClr val="000000"/>
                </a:solidFill>
                <a:latin typeface="Arial" charset="0"/>
                <a:ea typeface="ＭＳ Ｐゴシック" charset="-128"/>
              </a:rPr>
              <a:t> and </a:t>
            </a:r>
            <a:r>
              <a:rPr lang="en-US" sz="1400" b="1" u="sng" dirty="0">
                <a:solidFill>
                  <a:srgbClr val="000000"/>
                </a:solidFill>
                <a:latin typeface="Arial" charset="0"/>
                <a:ea typeface="ＭＳ Ｐゴシック" charset="-128"/>
              </a:rPr>
              <a:t>other artifacts that describe what the system is and does</a:t>
            </a:r>
            <a:r>
              <a:rPr lang="en-US" sz="1400" dirty="0">
                <a:solidFill>
                  <a:srgbClr val="000000"/>
                </a:solidFill>
                <a:latin typeface="Arial" charset="0"/>
                <a:ea typeface="ＭＳ Ｐゴシック" charset="-128"/>
              </a:rPr>
              <a:t>. These data sources also should contain descriptive system information that could be used to feed other models, simulations and acquisition efforts.</a:t>
            </a:r>
          </a:p>
        </p:txBody>
      </p:sp>
    </p:spTree>
    <p:extLst>
      <p:ext uri="{BB962C8B-B14F-4D97-AF65-F5344CB8AC3E}">
        <p14:creationId xmlns:p14="http://schemas.microsoft.com/office/powerpoint/2010/main" val="140445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9975" y="1922368"/>
            <a:ext cx="8921789" cy="2567422"/>
          </a:xfrm>
          <a:prstGeom prst="rect">
            <a:avLst/>
          </a:prstGeom>
        </p:spPr>
      </p:pic>
      <p:sp>
        <p:nvSpPr>
          <p:cNvPr id="3" name="Title 2"/>
          <p:cNvSpPr>
            <a:spLocks noGrp="1"/>
          </p:cNvSpPr>
          <p:nvPr>
            <p:ph type="title"/>
          </p:nvPr>
        </p:nvSpPr>
        <p:spPr/>
        <p:txBody>
          <a:bodyPr/>
          <a:lstStyle/>
          <a:p>
            <a:r>
              <a:rPr lang="en-US" dirty="0"/>
              <a:t>DE Ecosystem – Present State</a:t>
            </a:r>
          </a:p>
        </p:txBody>
      </p:sp>
      <p:sp>
        <p:nvSpPr>
          <p:cNvPr id="6" name="TextBox 5"/>
          <p:cNvSpPr txBox="1"/>
          <p:nvPr/>
        </p:nvSpPr>
        <p:spPr>
          <a:xfrm>
            <a:off x="1670462" y="958368"/>
            <a:ext cx="6200242" cy="830997"/>
          </a:xfrm>
          <a:prstGeom prst="rect">
            <a:avLst/>
          </a:prstGeom>
          <a:noFill/>
        </p:spPr>
        <p:txBody>
          <a:bodyPr wrap="square" rtlCol="0">
            <a:spAutoFit/>
          </a:bodyPr>
          <a:lstStyle/>
          <a:p>
            <a:pPr marL="342900" indent="-342900" fontAlgn="base">
              <a:spcBef>
                <a:spcPct val="0"/>
              </a:spcBef>
              <a:spcAft>
                <a:spcPct val="0"/>
              </a:spcAft>
              <a:buFont typeface="Wingdings" panose="05000000000000000000" pitchFamily="2" charset="2"/>
              <a:buChar char="Ø"/>
            </a:pPr>
            <a:r>
              <a:rPr lang="en-US" sz="1600" dirty="0">
                <a:solidFill>
                  <a:srgbClr val="000000"/>
                </a:solidFill>
                <a:latin typeface="Arial" charset="0"/>
                <a:ea typeface="ＭＳ Ｐゴシック" charset="-128"/>
              </a:rPr>
              <a:t>Stove-piped engineering activities and data</a:t>
            </a:r>
          </a:p>
          <a:p>
            <a:pPr marL="342900" indent="-342900" fontAlgn="base">
              <a:spcBef>
                <a:spcPct val="0"/>
              </a:spcBef>
              <a:spcAft>
                <a:spcPct val="0"/>
              </a:spcAft>
              <a:buFont typeface="Wingdings" panose="05000000000000000000" pitchFamily="2" charset="2"/>
              <a:buChar char="Ø"/>
            </a:pPr>
            <a:r>
              <a:rPr lang="en-US" sz="1600" dirty="0">
                <a:solidFill>
                  <a:srgbClr val="000000"/>
                </a:solidFill>
                <a:latin typeface="Arial" charset="0"/>
                <a:ea typeface="ＭＳ Ｐゴシック" charset="-128"/>
              </a:rPr>
              <a:t>Manual handoffs of engineering data and key parameters between activities and tool sets</a:t>
            </a:r>
          </a:p>
        </p:txBody>
      </p:sp>
      <p:sp>
        <p:nvSpPr>
          <p:cNvPr id="7" name="TextBox 6"/>
          <p:cNvSpPr txBox="1"/>
          <p:nvPr/>
        </p:nvSpPr>
        <p:spPr>
          <a:xfrm>
            <a:off x="1563419" y="4709308"/>
            <a:ext cx="3207165" cy="1815882"/>
          </a:xfrm>
          <a:prstGeom prst="rect">
            <a:avLst/>
          </a:prstGeom>
          <a:noFill/>
        </p:spPr>
        <p:txBody>
          <a:bodyPr wrap="square" rtlCol="0">
            <a:spAutoFit/>
          </a:bodyPr>
          <a:lstStyle/>
          <a:p>
            <a:pPr marL="228600" indent="-228600" fontAlgn="base">
              <a:spcBef>
                <a:spcPct val="0"/>
              </a:spcBef>
              <a:spcAft>
                <a:spcPct val="0"/>
              </a:spcAft>
              <a:buFont typeface="Wingdings" panose="05000000000000000000" pitchFamily="2" charset="2"/>
              <a:buChar char="§"/>
            </a:pPr>
            <a:r>
              <a:rPr lang="en-US" sz="1600" b="1" dirty="0">
                <a:solidFill>
                  <a:srgbClr val="000000"/>
                </a:solidFill>
                <a:latin typeface="Arial" charset="0"/>
                <a:ea typeface="ＭＳ Ｐゴシック" charset="-128"/>
              </a:rPr>
              <a:t>Inefficient</a:t>
            </a:r>
          </a:p>
          <a:p>
            <a:pPr marL="628650" lvl="1" indent="-2857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Inaccessible Data</a:t>
            </a:r>
          </a:p>
          <a:p>
            <a:pPr marL="628650" lvl="1" indent="-2857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Inefficient Use of Time</a:t>
            </a:r>
          </a:p>
          <a:p>
            <a:pPr marL="228600" indent="-228600" fontAlgn="base">
              <a:spcBef>
                <a:spcPct val="0"/>
              </a:spcBef>
              <a:spcAft>
                <a:spcPct val="0"/>
              </a:spcAft>
              <a:buFont typeface="Wingdings" panose="05000000000000000000" pitchFamily="2" charset="2"/>
              <a:buChar char="§"/>
            </a:pPr>
            <a:r>
              <a:rPr lang="en-US" sz="1600" b="1" dirty="0">
                <a:solidFill>
                  <a:srgbClr val="000000"/>
                </a:solidFill>
                <a:latin typeface="Arial" charset="0"/>
                <a:ea typeface="ＭＳ Ｐゴシック" charset="-128"/>
              </a:rPr>
              <a:t>Error Prone</a:t>
            </a:r>
          </a:p>
          <a:p>
            <a:pPr marL="628650" lvl="1" indent="-2857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Data Transcription</a:t>
            </a:r>
          </a:p>
          <a:p>
            <a:pPr marL="628650" lvl="1" indent="-285750" fontAlgn="base">
              <a:spcBef>
                <a:spcPct val="0"/>
              </a:spcBef>
              <a:spcAft>
                <a:spcPct val="0"/>
              </a:spcAft>
              <a:buFont typeface="Arial" panose="020B0604020202020204" pitchFamily="34" charset="0"/>
              <a:buChar char="•"/>
            </a:pPr>
            <a:r>
              <a:rPr lang="en-US" sz="1600" dirty="0">
                <a:solidFill>
                  <a:srgbClr val="000000"/>
                </a:solidFill>
                <a:latin typeface="Arial" charset="0"/>
                <a:ea typeface="ＭＳ Ｐゴシック" charset="-128"/>
              </a:rPr>
              <a:t>Data Validity </a:t>
            </a:r>
          </a:p>
          <a:p>
            <a:pPr marL="228600" indent="-228600" fontAlgn="base">
              <a:spcBef>
                <a:spcPct val="0"/>
              </a:spcBef>
              <a:spcAft>
                <a:spcPct val="0"/>
              </a:spcAft>
              <a:buFont typeface="Wingdings" panose="05000000000000000000" pitchFamily="2" charset="2"/>
              <a:buChar char="§"/>
            </a:pPr>
            <a:r>
              <a:rPr lang="en-US" sz="1600" b="1" dirty="0">
                <a:solidFill>
                  <a:srgbClr val="000000"/>
                </a:solidFill>
                <a:latin typeface="Arial" charset="0"/>
                <a:ea typeface="ＭＳ Ｐゴシック" charset="-128"/>
              </a:rPr>
              <a:t>Ill-informed Decision Making</a:t>
            </a:r>
          </a:p>
        </p:txBody>
      </p:sp>
      <p:sp>
        <p:nvSpPr>
          <p:cNvPr id="9" name="Left-Right Arrow 8"/>
          <p:cNvSpPr/>
          <p:nvPr/>
        </p:nvSpPr>
        <p:spPr>
          <a:xfrm>
            <a:off x="3335796" y="2590263"/>
            <a:ext cx="428878" cy="145657"/>
          </a:xfrm>
          <a:prstGeom prst="left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0" name="Left-Right Arrow 9"/>
          <p:cNvSpPr/>
          <p:nvPr/>
        </p:nvSpPr>
        <p:spPr>
          <a:xfrm>
            <a:off x="4167330" y="3006192"/>
            <a:ext cx="3256453" cy="145657"/>
          </a:xfrm>
          <a:prstGeom prst="leftRight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1" name="Left-Right Arrow 10"/>
          <p:cNvSpPr/>
          <p:nvPr/>
        </p:nvSpPr>
        <p:spPr>
          <a:xfrm>
            <a:off x="4167329" y="3533190"/>
            <a:ext cx="428878" cy="145657"/>
          </a:xfrm>
          <a:prstGeom prst="leftRightArrow">
            <a:avLst/>
          </a:prstGeom>
          <a:solidFill>
            <a:schemeClr val="tx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06" name="Left-Right Arrow 105"/>
          <p:cNvSpPr/>
          <p:nvPr/>
        </p:nvSpPr>
        <p:spPr>
          <a:xfrm>
            <a:off x="4167329" y="2515630"/>
            <a:ext cx="428878" cy="145657"/>
          </a:xfrm>
          <a:prstGeom prst="leftRightArrow">
            <a:avLst/>
          </a:prstGeom>
          <a:solidFill>
            <a:schemeClr val="tx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08" name="TextBox 107"/>
          <p:cNvSpPr txBox="1"/>
          <p:nvPr/>
        </p:nvSpPr>
        <p:spPr>
          <a:xfrm>
            <a:off x="4085262" y="2468233"/>
            <a:ext cx="593012" cy="215444"/>
          </a:xfrm>
          <a:prstGeom prst="rect">
            <a:avLst/>
          </a:prstGeom>
          <a:noFill/>
        </p:spPr>
        <p:txBody>
          <a:bodyPr wrap="square" rtlCol="0">
            <a:spAutoFit/>
          </a:bodyPr>
          <a:lstStyle/>
          <a:p>
            <a:pPr algn="ctr" fontAlgn="base">
              <a:spcBef>
                <a:spcPct val="0"/>
              </a:spcBef>
              <a:spcAft>
                <a:spcPct val="0"/>
              </a:spcAft>
            </a:pPr>
            <a:r>
              <a:rPr lang="en-US" sz="800" b="1" dirty="0">
                <a:solidFill>
                  <a:srgbClr val="000000"/>
                </a:solidFill>
                <a:latin typeface="Arial" charset="0"/>
                <a:ea typeface="ＭＳ Ｐゴシック" charset="-128"/>
              </a:rPr>
              <a:t>Aras</a:t>
            </a:r>
          </a:p>
        </p:txBody>
      </p:sp>
      <p:sp>
        <p:nvSpPr>
          <p:cNvPr id="109" name="TextBox 108"/>
          <p:cNvSpPr txBox="1"/>
          <p:nvPr/>
        </p:nvSpPr>
        <p:spPr>
          <a:xfrm>
            <a:off x="3254640" y="2553564"/>
            <a:ext cx="593012" cy="215444"/>
          </a:xfrm>
          <a:prstGeom prst="rect">
            <a:avLst/>
          </a:prstGeom>
          <a:noFill/>
        </p:spPr>
        <p:txBody>
          <a:bodyPr wrap="square" rtlCol="0">
            <a:spAutoFit/>
          </a:bodyPr>
          <a:lstStyle/>
          <a:p>
            <a:pPr algn="ctr" fontAlgn="base">
              <a:spcBef>
                <a:spcPct val="0"/>
              </a:spcBef>
              <a:spcAft>
                <a:spcPct val="0"/>
              </a:spcAft>
            </a:pPr>
            <a:r>
              <a:rPr lang="en-US" sz="800" b="1" dirty="0">
                <a:solidFill>
                  <a:srgbClr val="000000"/>
                </a:solidFill>
                <a:latin typeface="Arial" charset="0"/>
                <a:ea typeface="ＭＳ Ｐゴシック" charset="-128"/>
              </a:rPr>
              <a:t>Cameo</a:t>
            </a:r>
          </a:p>
        </p:txBody>
      </p:sp>
      <p:sp>
        <p:nvSpPr>
          <p:cNvPr id="111" name="Left-Right Arrow 110"/>
          <p:cNvSpPr/>
          <p:nvPr/>
        </p:nvSpPr>
        <p:spPr>
          <a:xfrm>
            <a:off x="9280349" y="2322577"/>
            <a:ext cx="428878" cy="145657"/>
          </a:xfrm>
          <a:prstGeom prst="leftRightArrow">
            <a:avLst/>
          </a:prstGeom>
          <a:solidFill>
            <a:schemeClr val="tx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14" name="Rounded Rectangle 113"/>
          <p:cNvSpPr/>
          <p:nvPr/>
        </p:nvSpPr>
        <p:spPr>
          <a:xfrm>
            <a:off x="4833644" y="4997214"/>
            <a:ext cx="5756483" cy="1002725"/>
          </a:xfrm>
          <a:prstGeom prst="roundRect">
            <a:avLst>
              <a:gd name="adj" fmla="val 7851"/>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rgbClr val="FFFFFF"/>
                </a:solidFill>
                <a:latin typeface="Arial"/>
              </a:rPr>
              <a:t>The Armaments Enterprise is currently exploring DE Ecosystem COTS and R&amp;D Solutions to create a Digital Thread</a:t>
            </a:r>
          </a:p>
        </p:txBody>
      </p:sp>
      <p:sp>
        <p:nvSpPr>
          <p:cNvPr id="14" name="Left Arrow 13"/>
          <p:cNvSpPr/>
          <p:nvPr/>
        </p:nvSpPr>
        <p:spPr>
          <a:xfrm>
            <a:off x="4167330" y="2788192"/>
            <a:ext cx="1368601" cy="148212"/>
          </a:xfrm>
          <a:prstGeom prst="lef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28" name="Left Arrow 127"/>
          <p:cNvSpPr/>
          <p:nvPr/>
        </p:nvSpPr>
        <p:spPr>
          <a:xfrm flipH="1">
            <a:off x="4167329" y="2315160"/>
            <a:ext cx="1368601" cy="148212"/>
          </a:xfrm>
          <a:prstGeom prst="left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grpSp>
        <p:nvGrpSpPr>
          <p:cNvPr id="15" name="Group 14"/>
          <p:cNvGrpSpPr/>
          <p:nvPr/>
        </p:nvGrpSpPr>
        <p:grpSpPr>
          <a:xfrm>
            <a:off x="2510908" y="2285964"/>
            <a:ext cx="1283970" cy="215444"/>
            <a:chOff x="986908" y="2299251"/>
            <a:chExt cx="1283970" cy="215444"/>
          </a:xfrm>
        </p:grpSpPr>
        <p:sp>
          <p:nvSpPr>
            <p:cNvPr id="131" name="Left-Right Arrow 130"/>
            <p:cNvSpPr/>
            <p:nvPr/>
          </p:nvSpPr>
          <p:spPr>
            <a:xfrm>
              <a:off x="1017112" y="2334247"/>
              <a:ext cx="1223562" cy="145657"/>
            </a:xfrm>
            <a:prstGeom prst="leftRightArrow">
              <a:avLst/>
            </a:prstGeom>
            <a:solidFill>
              <a:schemeClr val="tx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36" name="TextBox 135"/>
            <p:cNvSpPr txBox="1"/>
            <p:nvPr/>
          </p:nvSpPr>
          <p:spPr>
            <a:xfrm>
              <a:off x="986908" y="2299251"/>
              <a:ext cx="1283970" cy="215444"/>
            </a:xfrm>
            <a:prstGeom prst="rect">
              <a:avLst/>
            </a:prstGeom>
            <a:noFill/>
          </p:spPr>
          <p:txBody>
            <a:bodyPr wrap="square" rtlCol="0">
              <a:spAutoFit/>
            </a:bodyPr>
            <a:lstStyle/>
            <a:p>
              <a:pPr algn="ctr" fontAlgn="base">
                <a:spcBef>
                  <a:spcPct val="0"/>
                </a:spcBef>
                <a:spcAft>
                  <a:spcPct val="0"/>
                </a:spcAft>
              </a:pPr>
              <a:endParaRPr lang="en-US" sz="800" b="1" dirty="0">
                <a:solidFill>
                  <a:srgbClr val="000000"/>
                </a:solidFill>
                <a:latin typeface="Arial" charset="0"/>
                <a:ea typeface="ＭＳ Ｐゴシック" charset="-128"/>
              </a:endParaRPr>
            </a:p>
          </p:txBody>
        </p:sp>
      </p:grpSp>
      <p:grpSp>
        <p:nvGrpSpPr>
          <p:cNvPr id="12" name="Group 11"/>
          <p:cNvGrpSpPr/>
          <p:nvPr/>
        </p:nvGrpSpPr>
        <p:grpSpPr>
          <a:xfrm>
            <a:off x="8191510" y="1209630"/>
            <a:ext cx="2476490" cy="494424"/>
            <a:chOff x="6516413" y="903890"/>
            <a:chExt cx="2476490" cy="494424"/>
          </a:xfrm>
        </p:grpSpPr>
        <p:sp>
          <p:nvSpPr>
            <p:cNvPr id="2" name="Rectangle 1"/>
            <p:cNvSpPr/>
            <p:nvPr/>
          </p:nvSpPr>
          <p:spPr>
            <a:xfrm>
              <a:off x="6516413" y="903890"/>
              <a:ext cx="2291255" cy="494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26" name="Left-Right Arrow 25"/>
            <p:cNvSpPr/>
            <p:nvPr/>
          </p:nvSpPr>
          <p:spPr>
            <a:xfrm>
              <a:off x="6652958" y="978369"/>
              <a:ext cx="457200" cy="145657"/>
            </a:xfrm>
            <a:prstGeom prst="leftRightArrow">
              <a:avLst/>
            </a:prstGeom>
            <a:solidFill>
              <a:schemeClr val="tx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29" name="Left-Right Arrow 28"/>
            <p:cNvSpPr/>
            <p:nvPr/>
          </p:nvSpPr>
          <p:spPr>
            <a:xfrm>
              <a:off x="6652958" y="1191135"/>
              <a:ext cx="457200" cy="145657"/>
            </a:xfrm>
            <a:prstGeom prst="leftRightArrow">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8" name="TextBox 7"/>
            <p:cNvSpPr txBox="1"/>
            <p:nvPr/>
          </p:nvSpPr>
          <p:spPr>
            <a:xfrm>
              <a:off x="7147950" y="928086"/>
              <a:ext cx="1844953" cy="246221"/>
            </a:xfrm>
            <a:prstGeom prst="rect">
              <a:avLst/>
            </a:prstGeom>
            <a:noFill/>
          </p:spPr>
          <p:txBody>
            <a:bodyPr wrap="square" rtlCol="0">
              <a:spAutoFit/>
            </a:bodyPr>
            <a:lstStyle/>
            <a:p>
              <a:pPr fontAlgn="base">
                <a:spcBef>
                  <a:spcPct val="0"/>
                </a:spcBef>
                <a:spcAft>
                  <a:spcPct val="0"/>
                </a:spcAft>
              </a:pPr>
              <a:r>
                <a:rPr lang="en-US" sz="1000" dirty="0">
                  <a:solidFill>
                    <a:srgbClr val="FFFFFF"/>
                  </a:solidFill>
                  <a:latin typeface="Arial" charset="0"/>
                  <a:ea typeface="ＭＳ Ｐゴシック" charset="-128"/>
                </a:rPr>
                <a:t>Exploring Data Integration </a:t>
              </a:r>
            </a:p>
          </p:txBody>
        </p:sp>
        <p:sp>
          <p:nvSpPr>
            <p:cNvPr id="31" name="TextBox 30"/>
            <p:cNvSpPr txBox="1"/>
            <p:nvPr/>
          </p:nvSpPr>
          <p:spPr>
            <a:xfrm>
              <a:off x="7147950" y="1142268"/>
              <a:ext cx="1844953" cy="246221"/>
            </a:xfrm>
            <a:prstGeom prst="rect">
              <a:avLst/>
            </a:prstGeom>
            <a:noFill/>
          </p:spPr>
          <p:txBody>
            <a:bodyPr wrap="square" rtlCol="0">
              <a:spAutoFit/>
            </a:bodyPr>
            <a:lstStyle/>
            <a:p>
              <a:pPr fontAlgn="base">
                <a:spcBef>
                  <a:spcPct val="0"/>
                </a:spcBef>
                <a:spcAft>
                  <a:spcPct val="0"/>
                </a:spcAft>
              </a:pPr>
              <a:r>
                <a:rPr lang="en-US" sz="1000" dirty="0">
                  <a:solidFill>
                    <a:srgbClr val="FFFFFF"/>
                  </a:solidFill>
                  <a:latin typeface="Arial" charset="0"/>
                  <a:ea typeface="ＭＳ Ｐゴシック" charset="-128"/>
                </a:rPr>
                <a:t>Existing Data Integration </a:t>
              </a:r>
            </a:p>
          </p:txBody>
        </p:sp>
      </p:grpSp>
      <p:sp>
        <p:nvSpPr>
          <p:cNvPr id="13" name="TextBox 12"/>
          <p:cNvSpPr txBox="1"/>
          <p:nvPr/>
        </p:nvSpPr>
        <p:spPr>
          <a:xfrm>
            <a:off x="8094754" y="936197"/>
            <a:ext cx="819455" cy="307777"/>
          </a:xfrm>
          <a:prstGeom prst="rect">
            <a:avLst/>
          </a:prstGeom>
          <a:noFill/>
        </p:spPr>
        <p:txBody>
          <a:bodyPr wrap="none" rtlCol="0">
            <a:spAutoFit/>
          </a:bodyPr>
          <a:lstStyle/>
          <a:p>
            <a:pPr fontAlgn="base">
              <a:spcBef>
                <a:spcPct val="0"/>
              </a:spcBef>
              <a:spcAft>
                <a:spcPct val="0"/>
              </a:spcAft>
            </a:pPr>
            <a:r>
              <a:rPr lang="en-US" sz="1400" b="1" u="sng" dirty="0">
                <a:solidFill>
                  <a:srgbClr val="000000"/>
                </a:solidFill>
                <a:latin typeface="Arial" charset="0"/>
                <a:ea typeface="ＭＳ Ｐゴシック" charset="-128"/>
              </a:rPr>
              <a:t>Legend</a:t>
            </a:r>
          </a:p>
        </p:txBody>
      </p:sp>
    </p:spTree>
    <p:extLst>
      <p:ext uri="{BB962C8B-B14F-4D97-AF65-F5344CB8AC3E}">
        <p14:creationId xmlns:p14="http://schemas.microsoft.com/office/powerpoint/2010/main" val="5802386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UIDESMEASURMENT" val="True"/>
</p:tagLst>
</file>

<file path=ppt/tags/tag10.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1"/>
  <p:tag name="GUTTERCOL" val="1.4 cm"/>
  <p:tag name="GUTTERROW" val="0.7 cm"/>
  <p:tag name="GUIDESAPPLIEDTO" val="2"/>
</p:tagLst>
</file>

<file path=ppt/tags/tag2.xml><?xml version="1.0" encoding="utf-8"?>
<p:tagLst xmlns:a="http://schemas.openxmlformats.org/drawingml/2006/main" xmlns:r="http://schemas.openxmlformats.org/officeDocument/2006/relationships" xmlns:p="http://schemas.openxmlformats.org/presentationml/2006/main">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CUSTMASTERTOPMARGIN" val="113.3858"/>
  <p:tag name="CUSTMASTERLEFTMARGIN" val="56.6929"/>
  <p:tag name="CUSTMASTERRIGHTMARGIN" val="42.5197"/>
  <p:tag name="CUSTMASTERBOTTOMMARGIN" val="59.5276"/>
  <p:tag name="GUIDECOLS" val="1"/>
  <p:tag name="GUIDEROWS" val="1"/>
  <p:tag name="GUTTERCOL" val="1.7 cm"/>
  <p:tag name="GUTTERROW" val="0.7 cm"/>
  <p:tag name="GUIDESAPPLIEDTO" val="2"/>
  <p:tag name="MASTERLEFTMARGIN" val="59.8173"/>
  <p:tag name="MASTERRIGHTMARGIN" val="59.6724"/>
  <p:tag name="MASTERTOPMARGIN" val="113.3858"/>
  <p:tag name="MASTERBOTTOMMARGIN" val="59.5276"/>
</p:tagLst>
</file>

<file path=ppt/tags/tag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6.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1"/>
  <p:tag name="GUIDEROWS" val="1"/>
  <p:tag name="GUTTERCOL" val="1.4 cm"/>
  <p:tag name="GUTTERROW" val="0.7 cm"/>
  <p:tag name="GUIDESAPPLIEDTO" val="2"/>
</p:tagLst>
</file>

<file path=ppt/tags/tag7.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1"/>
  <p:tag name="GUTTERCOL" val="1.4 cm"/>
  <p:tag name="GUTTERROW" val="0.7 cm"/>
  <p:tag name="GUIDESAPPLIEDTO" val="2"/>
</p:tagLst>
</file>

<file path=ppt/tags/tag8.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2"/>
  <p:tag name="GUTTERCOL" val="1.4 cm"/>
  <p:tag name="GUTTERROW" val="0.7 cm"/>
  <p:tag name="GUIDESAPPLIEDTO" val="2"/>
</p:tagLst>
</file>

<file path=ppt/tags/tag9.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1"/>
  <p:tag name="GUIDEROWS" val="1"/>
  <p:tag name="GUTTERCOL" val="1.4 cm"/>
  <p:tag name="GUTTERROW" val="0.7 cm"/>
  <p:tag name="GUIDESAPPLIEDTO"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SDR&am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Custom 3">
      <a:dk1>
        <a:srgbClr val="000000"/>
      </a:dk1>
      <a:lt1>
        <a:srgbClr val="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CSAF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square"/>
      <a:lstStyle>
        <a:defPPr marL="285750" indent="-285750" algn="l">
          <a:spcBef>
            <a:spcPct val="40000"/>
          </a:spcBef>
          <a:buClr>
            <a:schemeClr val="tx1"/>
          </a:buClr>
          <a:buFont typeface="Wingdings" pitchFamily="2" charset="2"/>
          <a:buChar char="§"/>
          <a:defRPr sz="2000" b="1" dirty="0"/>
        </a:defPPr>
      </a:lstStyle>
    </a:spDef>
    <a:lnDef>
      <a:spPr bwMode="auto">
        <a:xfrm>
          <a:off x="0" y="0"/>
          <a:ext cx="1" cy="1"/>
        </a:xfrm>
        <a:custGeom>
          <a:avLst/>
          <a:gdLst/>
          <a:ahLst/>
          <a:cxnLst/>
          <a:rect l="0" t="0" r="0" b="0"/>
          <a:pathLst/>
        </a:custGeom>
        <a:solidFill>
          <a:srgbClr val="0C2D83"/>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CSAF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AF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AF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AF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AF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AF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AF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in Bod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S Army 2023 AFC DEVCOM Logo">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6.xml><?xml version="1.0" encoding="utf-8"?>
<a:theme xmlns:a="http://schemas.openxmlformats.org/drawingml/2006/main" name="14_UNCLASSIFIED//FOUO//DRAFT//PRE-DECISIONAL">
  <a:themeElements>
    <a:clrScheme name="Custom 1">
      <a:dk1>
        <a:srgbClr val="000000"/>
      </a:dk1>
      <a:lt1>
        <a:srgbClr val="FFFFFF"/>
      </a:lt1>
      <a:dk2>
        <a:srgbClr val="FFDA3D"/>
      </a:dk2>
      <a:lt2>
        <a:srgbClr val="CCCCCC"/>
      </a:lt2>
      <a:accent1>
        <a:srgbClr val="333C33"/>
      </a:accent1>
      <a:accent2>
        <a:srgbClr val="717365"/>
      </a:accent2>
      <a:accent3>
        <a:srgbClr val="BFB8AB"/>
      </a:accent3>
      <a:accent4>
        <a:srgbClr val="B8B9B2"/>
      </a:accent4>
      <a:accent5>
        <a:srgbClr val="DBDCD8"/>
      </a:accent5>
      <a:accent6>
        <a:srgbClr val="333333"/>
      </a:accent6>
      <a:hlink>
        <a:srgbClr val="0070C0"/>
      </a:hlink>
      <a:folHlink>
        <a:srgbClr val="FFFF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AE Systems">
  <a:themeElements>
    <a:clrScheme name="BAE Systems">
      <a:dk1>
        <a:srgbClr val="2D3033"/>
      </a:dk1>
      <a:lt1>
        <a:srgbClr val="FFFFFF"/>
      </a:lt1>
      <a:dk2>
        <a:srgbClr val="FC4C02"/>
      </a:dk2>
      <a:lt2>
        <a:srgbClr val="E9E4E1"/>
      </a:lt2>
      <a:accent1>
        <a:srgbClr val="6C6460"/>
      </a:accent1>
      <a:accent2>
        <a:srgbClr val="DCA366"/>
      </a:accent2>
      <a:accent3>
        <a:srgbClr val="007383"/>
      </a:accent3>
      <a:accent4>
        <a:srgbClr val="00405E"/>
      </a:accent4>
      <a:accent5>
        <a:srgbClr val="4D394F"/>
      </a:accent5>
      <a:accent6>
        <a:srgbClr val="F0B323"/>
      </a:accent6>
      <a:hlink>
        <a:srgbClr val="3D4146"/>
      </a:hlink>
      <a:folHlink>
        <a:srgbClr val="3D4146"/>
      </a:folHlink>
    </a:clrScheme>
    <a:fontScheme name="_BAE Systems New">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PPT template 16x9 2021v1" id="{E5C843BD-415A-4DE8-AD52-1E922376A7A1}" vid="{59A1FCF1-3BEB-4607-AC50-86BC0CDCB581}"/>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rgbClr val="FFFFFF"/>
    </a:lt1>
    <a:dk2>
      <a:srgbClr val="FFDA3D"/>
    </a:dk2>
    <a:lt2>
      <a:srgbClr val="CCCCCC"/>
    </a:lt2>
    <a:accent1>
      <a:srgbClr val="333C33"/>
    </a:accent1>
    <a:accent2>
      <a:srgbClr val="717365"/>
    </a:accent2>
    <a:accent3>
      <a:srgbClr val="BFB8AB"/>
    </a:accent3>
    <a:accent4>
      <a:srgbClr val="B8B9B2"/>
    </a:accent4>
    <a:accent5>
      <a:srgbClr val="DBDCD8"/>
    </a:accent5>
    <a:accent6>
      <a:srgbClr val="333333"/>
    </a:accent6>
    <a:hlink>
      <a:srgbClr val="0070C0"/>
    </a:hlink>
    <a:folHlink>
      <a:srgbClr val="FFFF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ZGU1M2FjMS1iZjVmLTRhYWUtOWNmMS0wNzUwOWUyM2E0YjAiIG9yaWdpbj0idXNlclNlbGVjdGVkIiAvPjxVc2VyTmFtZT5VU1xLVEgwMTkwNTwvVXNlck5hbWU+PERhdGVUaW1lPjQvMjAvMjAyMSA2OjMzOjE2IFBNPC9EYXRlVGltZT48TGFiZWxTdHJpbmc+VGhpcyBhcnRpZmFjdCBoYXMgbm8gY2xhc3NpZmljYXRpb24uPC9MYWJlbFN0cmluZz48L2l0ZW0+PGl0ZW0+PHNpc2wgc2lzbFZlcnNpb249IjAiIHBvbGljeT0iY2RlNTNhYzEtYmY1Zi00YWFlLTljZjEtMDc1MDllMjNhNGIwIiBvcmlnaW49InVzZXJTZWxlY3RlZCI+PGVsZW1lbnQgdWlkPSJkZWNlY2JkNi1kYTNiLTQ2ZmUtOGYwMC1mOWQ5ZGVlYTJlZTEiIHZhbHVlPSIiIHhtbG5zPSJodHRwOi8vd3d3LmJvbGRvbmphbWVzLmNvbS8yMDA4LzAxL3NpZS9pbnRlcm5hbC9sYWJlbCIgLz48ZWxlbWVudCB1aWQ9ImJiYmY3YmY0LTRmNGYtNDE4OS05YzVlLTY1MDE1ZGU4YTZhZCIgdmFsdWU9IiIgeG1sbnM9Imh0dHA6Ly93d3cuYm9sZG9uamFtZXMuY29tLzIwMDgvMDEvc2llL2ludGVybmFsL2xhYmVsIiAvPjxlbGVtZW50IHVpZD0iYmJhOTRjNjUtYWMzZC00ZjM0LWIyZTEtOGRlMTFlZjZmMDFjIiB2YWx1ZT0iIiB4bWxucz0iaHR0cDovL3d3dy5ib2xkb25qYW1lcy5jb20vMjAwOC8wMS9zaWUvaW50ZXJuYWwvbGFiZWwiIC8+PGVsZW1lbnQgdWlkPSJiYzJiN2MwMS02ZGIxLTRlN2QtODhkMS1mYzYxNjc0Zjg2ZmQiIHZhbHVlPSIiIHhtbG5zPSJodHRwOi8vd3d3LmJvbGRvbmphbWVzLmNvbS8yMDA4LzAxL3NpZS9pbnRlcm5hbC9sYWJlbCIgLz48ZWxlbWVudCB1aWQ9IjkyZTk5M2EzLWFmMzItNGFmYi1hYTE5LTNhNDljZGI4MmM3YSIgdmFsdWU9IiIgeG1sbnM9Imh0dHA6Ly93d3cuYm9sZG9uamFtZXMuY29tLzIwMDgvMDEvc2llL2ludGVybmFsL2xhYmVsIiAvPjwvc2lzbD48VXNlck5hbWU+VVNcS1RIMDE5MDU8L1VzZXJOYW1lPjxEYXRlVGltZT4xMC80LzIwMjEgMzo0NTo0MyBQTTwvRGF0ZVRpbWU+PExhYmVsU3RyaW5nPk9yaWdpbiBKdXJpc2RpY3Rpb246IFVTICB8IFVucmVzdHJpY3RlZCBDb250ZW50IHwgTm8gbWFya2luZyBhcHBsaWVkIGJ5IHRoaXMgdG9vbCB8IE90aGVyIEluZm9ybWF0aW9uIChOb3QgUmVxdWlyaW5nIGFuIEV4cG9ydCBDb250cm9sIE1hcmtpbmcpIHwgTm8gbWFya2luZyBhcHBsaWVkIGJ5IHRoZSB0b29sPC9MYWJlbFN0cmluZz48L2l0ZW0+PC9sYWJlbEhpc3Rvcnk+</Value>
</WrappedLabelHistory>
</file>

<file path=customXml/item2.xml><?xml version="1.0" encoding="utf-8"?>
<sisl xmlns:xsi="http://www.w3.org/2001/XMLSchema-instance" xmlns:xsd="http://www.w3.org/2001/XMLSchema" xmlns="http://www.boldonjames.com/2008/01/sie/internal/label" sislVersion="0" policy="cde53ac1-bf5f-4aae-9cf1-07509e23a4b0" origin="userSelected">
  <element uid="dececbd6-da3b-46fe-8f00-f9d9deea2ee1" value=""/>
  <element uid="bbbf7bf4-4f4f-4189-9c5e-65015de8a6ad" value=""/>
  <element uid="bba94c65-ac3d-4f34-b2e1-8de11ef6f01c" value=""/>
  <element uid="bc2b7c01-6db1-4e7d-88d1-fc61674f86fd" value=""/>
  <element uid="92e993a3-af32-4afb-aa19-3a49cdb82c7a" value=""/>
</sisl>
</file>

<file path=customXml/itemProps1.xml><?xml version="1.0" encoding="utf-8"?>
<ds:datastoreItem xmlns:ds="http://schemas.openxmlformats.org/officeDocument/2006/customXml" ds:itemID="{4E1F88EE-2516-426D-AD7E-6045AF4D397D}">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49375BB3-F841-4659-BEEE-5080C98F66A6}">
  <ds:schemaRefs>
    <ds:schemaRef ds:uri="http://www.w3.org/2001/XMLSchema"/>
    <ds:schemaRef ds:uri="http://www.boldonjames.com/2008/01/sie/internal/label"/>
  </ds:schemaRefs>
</ds:datastoreItem>
</file>

<file path=docMetadata/LabelInfo.xml><?xml version="1.0" encoding="utf-8"?>
<clbl:labelList xmlns:clbl="http://schemas.microsoft.com/office/2020/mipLabelMetadata">
  <clbl:label id="{3de9faa6-9fe1-49b3-9a08-227a296b54a6}"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emplate/>
  <TotalTime>10231</TotalTime>
  <Words>6950</Words>
  <Application>Microsoft Macintosh PowerPoint</Application>
  <PresentationFormat>Widescreen</PresentationFormat>
  <Paragraphs>1051</Paragraphs>
  <Slides>67</Slides>
  <Notes>12</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67</vt:i4>
      </vt:variant>
    </vt:vector>
  </HeadingPairs>
  <TitlesOfParts>
    <vt:vector size="97" baseType="lpstr">
      <vt:lpstr> Arial</vt:lpstr>
      <vt:lpstr>Arial Bold</vt:lpstr>
      <vt:lpstr>HelveticaNeueLT Std Lt</vt:lpstr>
      <vt:lpstr>ＭＳ Ｐゴシック</vt:lpstr>
      <vt:lpstr>Arial</vt:lpstr>
      <vt:lpstr>Arial</vt:lpstr>
      <vt:lpstr>Arial Black</vt:lpstr>
      <vt:lpstr>Arial Narrow</vt:lpstr>
      <vt:lpstr>Calibri</vt:lpstr>
      <vt:lpstr>Calibri Light</vt:lpstr>
      <vt:lpstr>Century Schoolbook</vt:lpstr>
      <vt:lpstr>Copperplate Gothic Bold</vt:lpstr>
      <vt:lpstr>Courier New</vt:lpstr>
      <vt:lpstr>Eras Medium ITC</vt:lpstr>
      <vt:lpstr>Franklin Gothic Medium Cond</vt:lpstr>
      <vt:lpstr>Montserrat</vt:lpstr>
      <vt:lpstr>Symbol</vt:lpstr>
      <vt:lpstr>tahoma</vt:lpstr>
      <vt:lpstr>tahoma</vt:lpstr>
      <vt:lpstr>Times New Roman</vt:lpstr>
      <vt:lpstr>Wingdings</vt:lpstr>
      <vt:lpstr>1_Office Theme</vt:lpstr>
      <vt:lpstr>USDR&amp;E</vt:lpstr>
      <vt:lpstr>1_Theme1</vt:lpstr>
      <vt:lpstr>Main Body Slide</vt:lpstr>
      <vt:lpstr>US Army 2023 AFC DEVCOM Logo</vt:lpstr>
      <vt:lpstr>14_UNCLASSIFIED//FOUO//DRAFT//PRE-DECISIONAL</vt:lpstr>
      <vt:lpstr>BAE Systems</vt:lpstr>
      <vt:lpstr>2_Office Theme</vt:lpstr>
      <vt:lpstr>3_Office Theme</vt:lpstr>
      <vt:lpstr>System Engineering Division  Monthly Meeting</vt:lpstr>
      <vt:lpstr>PowerPoint Presentation</vt:lpstr>
      <vt:lpstr>Division Goals for 2024</vt:lpstr>
      <vt:lpstr>Digital Engineering Ontology     Dr. Jason Cook, U.S. Army DEVCOM  </vt:lpstr>
      <vt:lpstr>U.S. ARMY COMBAT CAPABILITIES DEVELOPMENT COMMAND ARMAMENTS CENTER</vt:lpstr>
      <vt:lpstr>Agenda</vt:lpstr>
      <vt:lpstr>Applicable Law/Guidance</vt:lpstr>
      <vt:lpstr>Other Guiding Documents</vt:lpstr>
      <vt:lpstr>DE Ecosystem – Present State</vt:lpstr>
      <vt:lpstr>DE Ecosystem – End State</vt:lpstr>
      <vt:lpstr>DE Maturity Model Levels</vt:lpstr>
      <vt:lpstr>DE Maturity Threads</vt:lpstr>
      <vt:lpstr>Assessment Methodology</vt:lpstr>
      <vt:lpstr>AC DE Maturity Assessment</vt:lpstr>
      <vt:lpstr>Army Ammunition Plant: DEMM Summary</vt:lpstr>
      <vt:lpstr>Incremental Growth Strategy</vt:lpstr>
      <vt:lpstr>DE Platform Evaluation</vt:lpstr>
      <vt:lpstr>Objective Capability</vt:lpstr>
      <vt:lpstr>Ontology Background</vt:lpstr>
      <vt:lpstr>Why Ontologies?  Data in Context</vt:lpstr>
      <vt:lpstr>Why Ontologies?  Data in Context</vt:lpstr>
      <vt:lpstr>Why Ontologies?  Data in Context</vt:lpstr>
      <vt:lpstr>Why Ontologies?  Data in Context</vt:lpstr>
      <vt:lpstr>Computationally Enabled  Ontology</vt:lpstr>
      <vt:lpstr>Protégé Ontology Editor</vt:lpstr>
      <vt:lpstr>Graph Visualization</vt:lpstr>
      <vt:lpstr>Scope of  Military Systems Ontology</vt:lpstr>
      <vt:lpstr>Semantic Web Use Case</vt:lpstr>
      <vt:lpstr>Additional DE Use Cases</vt:lpstr>
      <vt:lpstr>DE Use Cases Modeling Request for Waiver Example</vt:lpstr>
      <vt:lpstr>Military Warfighter Systems Ontology</vt:lpstr>
      <vt:lpstr>Ontology Development Plan</vt:lpstr>
      <vt:lpstr>Ontology Governance Plan</vt:lpstr>
      <vt:lpstr>Semantic web pathfinder projects</vt:lpstr>
      <vt:lpstr>Resources &amp; References</vt:lpstr>
      <vt:lpstr>PowerPoint Presentation</vt:lpstr>
      <vt:lpstr>Glossary</vt:lpstr>
      <vt:lpstr>PowerPoint Presentation</vt:lpstr>
      <vt:lpstr>Artificial intelligence in SE     SED AI Working Group   </vt:lpstr>
      <vt:lpstr>Artificial Intelligence in Systems Engineering and Architecting</vt:lpstr>
      <vt:lpstr>AI in Systems Engineering and Architecting Subcommittee</vt:lpstr>
      <vt:lpstr>Subcommittee Organization</vt:lpstr>
      <vt:lpstr>Subcommittee Objectives - 2024</vt:lpstr>
      <vt:lpstr>Systems Engineering Challenges with AI/ML Algorithm Integration</vt:lpstr>
      <vt:lpstr>SE Challenge #1: AI/ML Requirements Specification</vt:lpstr>
      <vt:lpstr>SE Challenge #2: AI/ML Trades and Algorithm Selection</vt:lpstr>
      <vt:lpstr>SE Challenge #3: AI/ML Data Quality and Availability</vt:lpstr>
      <vt:lpstr>SE Challenge #4: AI/ML Explainability and Transparency</vt:lpstr>
      <vt:lpstr>SE Challenge #5: AI/ML Verification and Validation</vt:lpstr>
      <vt:lpstr>SE Challenge #6: AI/ML Ethics, Regulatory Compliance, and Safety</vt:lpstr>
      <vt:lpstr>SE Challenge #7: AI/ML Security and Privacy</vt:lpstr>
      <vt:lpstr>SE Challenge #8: AI/ML Monitoring and Adaptation</vt:lpstr>
      <vt:lpstr>Model-Based Acquisition Update     Laura Hart, MBAq Working Group   </vt:lpstr>
      <vt:lpstr>2023 Systems and Mission Engineering Conference  </vt:lpstr>
      <vt:lpstr>2024  Systems &amp; Mission Engineering  Conference   Norfolk, VA – Hilton Norfolk The Main 28-31 October 2024 </vt:lpstr>
      <vt:lpstr>Overview – Who to Ask</vt:lpstr>
      <vt:lpstr>Norfolk, VA – Hilton Norfolk The Main</vt:lpstr>
      <vt:lpstr>2024 Hilton Norfolk The Main Space Exhibits</vt:lpstr>
      <vt:lpstr>2024 Hilton Norfolk The Main Space – Day 1</vt:lpstr>
      <vt:lpstr>2024 Hilton Norfolk The Main Space – Day 2</vt:lpstr>
      <vt:lpstr>SME 27 | 29-31 Oct | Norfolk, VA</vt:lpstr>
      <vt:lpstr>2024 Conference Goals (Feb/Mar)</vt:lpstr>
      <vt:lpstr>2024 Conference Goals (Feb/Mar)</vt:lpstr>
      <vt:lpstr>2024 Conference Goals (Feb/Mar)</vt:lpstr>
      <vt:lpstr>2024 NDIA S&amp;ME Conference Timeline (1/2)</vt:lpstr>
      <vt:lpstr>2024 NDIA S&amp;ME Conference Timeline (2/2)</vt:lpstr>
      <vt:lpstr>2024 Conference Planning Committee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Logistics Management January Division Meeting</dc:title>
  <dc:subject>rtnipcontrolcode:unrestricted|rtnipcontrolcodevm:noipvm|rtnexportcontrolcountry:usa|rtnexportcontrolcode:otherinfo|rtnexportcontrolcodevm:nousecvm</dc:subject>
  <dc:creator>Andrea Lane</dc:creator>
  <cp:lastModifiedBy>jae yu</cp:lastModifiedBy>
  <cp:revision>144</cp:revision>
  <dcterms:created xsi:type="dcterms:W3CDTF">2021-01-15T15:54:14Z</dcterms:created>
  <dcterms:modified xsi:type="dcterms:W3CDTF">2024-02-22T18:11:15Z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55163471-e1cd-4e81-8f41-6939c96fa403</vt:lpwstr>
  </property>
  <property fmtid="{D5CDD505-2E9C-101B-9397-08002B2CF9AE}" pid="3" name="bjClsUserRVM">
    <vt:lpwstr>[]</vt:lpwstr>
  </property>
  <property fmtid="{D5CDD505-2E9C-101B-9397-08002B2CF9AE}" pid="4" name="bjSaver">
    <vt:lpwstr>K5xoA48SK7vARNRMs6ihxGK93DNhV4Go</vt:lpwstr>
  </property>
  <property fmtid="{D5CDD505-2E9C-101B-9397-08002B2CF9AE}" pid="5" name="bjLabelRefreshRequired">
    <vt:lpwstr>FileClassifier</vt:lpwstr>
  </property>
  <property fmtid="{D5CDD505-2E9C-101B-9397-08002B2CF9AE}" pid="6" name="rtxCustomDocumentProperties">
    <vt:lpwstr>rtnipcontrolcode:unrestricted|rtnipcontrolcodevm:noipvm|rtnexportcontrolcountry:usa|rtnexportcontrolcode:otherinfo|rtnexportcontrolcodevm:nousecvm|</vt:lpwstr>
  </property>
  <property fmtid="{D5CDD505-2E9C-101B-9397-08002B2CF9AE}" pid="7" name="bjDocumentLabelXML">
    <vt:lpwstr>&lt;?xml version="1.0" encoding="us-ascii"?&gt;&lt;sisl xmlns:xsi="http://www.w3.org/2001/XMLSchema-instance" xmlns:xsd="http://www.w3.org/2001/XMLSchema" sislVersion="0" policy="cde53ac1-bf5f-4aae-9cf1-07509e23a4b0" origin="userSelected" xmlns="http://www.boldonj</vt:lpwstr>
  </property>
  <property fmtid="{D5CDD505-2E9C-101B-9397-08002B2CF9AE}" pid="8" name="bjDocumentLabelXML-0">
    <vt:lpwstr>ames.com/2008/01/sie/internal/label"&gt;&lt;element uid="dececbd6-da3b-46fe-8f00-f9d9deea2ee1" value="" /&gt;&lt;element uid="bbbf7bf4-4f4f-4189-9c5e-65015de8a6ad" value="" /&gt;&lt;element uid="bba94c65-ac3d-4f34-b2e1-8de11ef6f01c" value="" /&gt;&lt;element uid="bc2b7c01-6db1-4</vt:lpwstr>
  </property>
  <property fmtid="{D5CDD505-2E9C-101B-9397-08002B2CF9AE}" pid="9" name="bjDocumentLabelXML-1">
    <vt:lpwstr>e7d-88d1-fc61674f86fd" value="" /&gt;&lt;element uid="92e993a3-af32-4afb-aa19-3a49cdb82c7a" value="" /&gt;&lt;/sisl&gt;</vt:lpwstr>
  </property>
  <property fmtid="{D5CDD505-2E9C-101B-9397-08002B2CF9AE}" pid="10" name="bjDocumentSecurityLabel">
    <vt:lpwstr>Origin Jurisdiction: US  | Unrestricted Content | No marking applied by this tool | Other Information (Not Requiring an Export Control Marking) | No marking applied by the tool</vt:lpwstr>
  </property>
  <property fmtid="{D5CDD505-2E9C-101B-9397-08002B2CF9AE}" pid="11" name="bjLabelHistoryID">
    <vt:lpwstr>{4E1F88EE-2516-426D-AD7E-6045AF4D397D}</vt:lpwstr>
  </property>
</Properties>
</file>