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4" r:id="rId2"/>
    <p:sldMasterId id="2147483806" r:id="rId3"/>
    <p:sldMasterId id="2147483822" r:id="rId4"/>
    <p:sldMasterId id="2147483834" r:id="rId5"/>
  </p:sldMasterIdLst>
  <p:notesMasterIdLst>
    <p:notesMasterId r:id="rId24"/>
  </p:notesMasterIdLst>
  <p:handoutMasterIdLst>
    <p:handoutMasterId r:id="rId25"/>
  </p:handoutMasterIdLst>
  <p:sldIdLst>
    <p:sldId id="2147471687" r:id="rId6"/>
    <p:sldId id="2147471666" r:id="rId7"/>
    <p:sldId id="2147471671" r:id="rId8"/>
    <p:sldId id="2147471672" r:id="rId9"/>
    <p:sldId id="2147471667" r:id="rId10"/>
    <p:sldId id="2147471689" r:id="rId11"/>
    <p:sldId id="2147471685" r:id="rId12"/>
    <p:sldId id="2147471677" r:id="rId13"/>
    <p:sldId id="2147471690" r:id="rId14"/>
    <p:sldId id="2147471686" r:id="rId15"/>
    <p:sldId id="2147471691" r:id="rId16"/>
    <p:sldId id="2147471688" r:id="rId17"/>
    <p:sldId id="2147471694" r:id="rId18"/>
    <p:sldId id="2147471678" r:id="rId19"/>
    <p:sldId id="2147471679" r:id="rId20"/>
    <p:sldId id="2147471680" r:id="rId21"/>
    <p:sldId id="2147471681" r:id="rId22"/>
    <p:sldId id="21474716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24AB0F-2464-4090-BFCC-153007B961E4}">
          <p14:sldIdLst/>
        </p14:section>
        <p14:section name="Outbrief" id="{E2FE6809-65F9-483A-9F95-BA9E2BBED4D0}">
          <p14:sldIdLst>
            <p14:sldId id="2147471687"/>
            <p14:sldId id="2147471666"/>
            <p14:sldId id="2147471671"/>
            <p14:sldId id="2147471672"/>
            <p14:sldId id="2147471667"/>
            <p14:sldId id="2147471689"/>
            <p14:sldId id="2147471685"/>
            <p14:sldId id="2147471677"/>
            <p14:sldId id="2147471690"/>
            <p14:sldId id="2147471686"/>
            <p14:sldId id="2147471691"/>
            <p14:sldId id="2147471688"/>
          </p14:sldIdLst>
        </p14:section>
        <p14:section name="Backup" id="{8191A7A1-47A0-4718-A9C2-0D88071D527A}">
          <p14:sldIdLst>
            <p14:sldId id="2147471694"/>
            <p14:sldId id="2147471678"/>
            <p14:sldId id="2147471679"/>
            <p14:sldId id="2147471680"/>
            <p14:sldId id="2147471681"/>
            <p14:sldId id="21474716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C"/>
    <a:srgbClr val="4F6228"/>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24" autoAdjust="0"/>
    <p:restoredTop sz="55464" autoAdjust="0"/>
  </p:normalViewPr>
  <p:slideViewPr>
    <p:cSldViewPr snapToGrid="0">
      <p:cViewPr varScale="1">
        <p:scale>
          <a:sx n="63" d="100"/>
          <a:sy n="63" d="100"/>
        </p:scale>
        <p:origin x="204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E1A406-89FA-4DCB-8C09-720CFB5E38F7}" type="doc">
      <dgm:prSet loTypeId="urn:microsoft.com/office/officeart/2005/8/layout/chevron1" loCatId="process" qsTypeId="urn:microsoft.com/office/officeart/2005/8/quickstyle/simple1" qsCatId="simple" csTypeId="urn:microsoft.com/office/officeart/2005/8/colors/accent1_2" csCatId="accent1" phldr="1"/>
      <dgm:spPr/>
    </dgm:pt>
    <dgm:pt modelId="{FA668017-973C-4F7C-971B-39D39AC0A4C9}">
      <dgm:prSet phldrT="[Text]" custT="1"/>
      <dgm:spPr>
        <a:scene3d>
          <a:camera prst="orthographicFront"/>
          <a:lightRig rig="threePt" dir="t"/>
        </a:scene3d>
        <a:sp3d>
          <a:bevelT/>
        </a:sp3d>
      </dgm:spPr>
      <dgm:t>
        <a:bodyPr/>
        <a:lstStyle/>
        <a:p>
          <a:r>
            <a:rPr lang="en-US" sz="1600" dirty="0"/>
            <a:t>RFP Prep</a:t>
          </a:r>
        </a:p>
      </dgm:t>
    </dgm:pt>
    <dgm:pt modelId="{C75F9E27-E5C0-42C9-AB38-D55EAF35F880}" type="parTrans" cxnId="{4457F98E-3A67-4BF2-92BA-2B20792E80C7}">
      <dgm:prSet/>
      <dgm:spPr/>
      <dgm:t>
        <a:bodyPr/>
        <a:lstStyle/>
        <a:p>
          <a:endParaRPr lang="en-US"/>
        </a:p>
      </dgm:t>
    </dgm:pt>
    <dgm:pt modelId="{0A79E08A-1D19-4CE7-86AA-F706EC27BF17}" type="sibTrans" cxnId="{4457F98E-3A67-4BF2-92BA-2B20792E80C7}">
      <dgm:prSet/>
      <dgm:spPr/>
      <dgm:t>
        <a:bodyPr/>
        <a:lstStyle/>
        <a:p>
          <a:endParaRPr lang="en-US"/>
        </a:p>
      </dgm:t>
    </dgm:pt>
    <dgm:pt modelId="{3FACCB3F-DF60-4215-9E32-138E0443C82C}">
      <dgm:prSet phldrT="[Text]" custT="1"/>
      <dgm:spPr>
        <a:scene3d>
          <a:camera prst="orthographicFront"/>
          <a:lightRig rig="threePt" dir="t"/>
        </a:scene3d>
        <a:sp3d>
          <a:bevelT/>
        </a:sp3d>
      </dgm:spPr>
      <dgm:t>
        <a:bodyPr/>
        <a:lstStyle/>
        <a:p>
          <a:r>
            <a:rPr lang="en-US" sz="1600" dirty="0"/>
            <a:t>RFP Award</a:t>
          </a:r>
        </a:p>
      </dgm:t>
    </dgm:pt>
    <dgm:pt modelId="{1ADA7C26-9D51-4C10-B5E1-BB86D9B5C15A}" type="parTrans" cxnId="{E5D39CD1-50E0-4CF5-8679-E5AD03CA5514}">
      <dgm:prSet/>
      <dgm:spPr/>
      <dgm:t>
        <a:bodyPr/>
        <a:lstStyle/>
        <a:p>
          <a:endParaRPr lang="en-US"/>
        </a:p>
      </dgm:t>
    </dgm:pt>
    <dgm:pt modelId="{521981ED-1B2D-4F10-A775-86C056BC7E52}" type="sibTrans" cxnId="{E5D39CD1-50E0-4CF5-8679-E5AD03CA5514}">
      <dgm:prSet/>
      <dgm:spPr/>
      <dgm:t>
        <a:bodyPr/>
        <a:lstStyle/>
        <a:p>
          <a:endParaRPr lang="en-US"/>
        </a:p>
      </dgm:t>
    </dgm:pt>
    <dgm:pt modelId="{6F91A8BE-F45A-4C39-9A4D-98D14F28D8FA}">
      <dgm:prSet phldrT="[Text]" custT="1"/>
      <dgm:spPr>
        <a:scene3d>
          <a:camera prst="orthographicFront"/>
          <a:lightRig rig="threePt" dir="t"/>
        </a:scene3d>
        <a:sp3d>
          <a:bevelT/>
        </a:sp3d>
      </dgm:spPr>
      <dgm:t>
        <a:bodyPr/>
        <a:lstStyle/>
        <a:p>
          <a:r>
            <a:rPr lang="en-US" sz="1600" dirty="0"/>
            <a:t>Execution..</a:t>
          </a:r>
        </a:p>
      </dgm:t>
    </dgm:pt>
    <dgm:pt modelId="{3617EAAC-1450-4587-B1F0-E2F8253BC762}" type="parTrans" cxnId="{D0A9DA3B-320C-4A4A-9E71-71636D750967}">
      <dgm:prSet/>
      <dgm:spPr/>
      <dgm:t>
        <a:bodyPr/>
        <a:lstStyle/>
        <a:p>
          <a:endParaRPr lang="en-US"/>
        </a:p>
      </dgm:t>
    </dgm:pt>
    <dgm:pt modelId="{60146887-E071-4954-BBB4-341D994F40D0}" type="sibTrans" cxnId="{D0A9DA3B-320C-4A4A-9E71-71636D750967}">
      <dgm:prSet/>
      <dgm:spPr/>
      <dgm:t>
        <a:bodyPr/>
        <a:lstStyle/>
        <a:p>
          <a:endParaRPr lang="en-US"/>
        </a:p>
      </dgm:t>
    </dgm:pt>
    <dgm:pt modelId="{ED572816-A9B8-45DD-B70F-936CC3084F7E}">
      <dgm:prSet phldrT="[Text]" custT="1"/>
      <dgm:spPr>
        <a:scene3d>
          <a:camera prst="orthographicFront"/>
          <a:lightRig rig="threePt" dir="t"/>
        </a:scene3d>
        <a:sp3d>
          <a:bevelT/>
        </a:sp3d>
      </dgm:spPr>
      <dgm:t>
        <a:bodyPr/>
        <a:lstStyle/>
        <a:p>
          <a:r>
            <a:rPr lang="en-US" sz="1600" dirty="0"/>
            <a:t>Operational</a:t>
          </a:r>
          <a:endParaRPr lang="en-US" sz="1800" dirty="0"/>
        </a:p>
      </dgm:t>
    </dgm:pt>
    <dgm:pt modelId="{B3697752-9CC2-499D-B5B5-CD7CF2D4CD5B}" type="parTrans" cxnId="{88CEC48F-2782-4DEB-A2E7-CBD11A38AB64}">
      <dgm:prSet/>
      <dgm:spPr/>
      <dgm:t>
        <a:bodyPr/>
        <a:lstStyle/>
        <a:p>
          <a:endParaRPr lang="en-US"/>
        </a:p>
      </dgm:t>
    </dgm:pt>
    <dgm:pt modelId="{5877F7C7-855D-4F6F-B4A4-DCB6F5877E7D}" type="sibTrans" cxnId="{88CEC48F-2782-4DEB-A2E7-CBD11A38AB64}">
      <dgm:prSet/>
      <dgm:spPr/>
      <dgm:t>
        <a:bodyPr/>
        <a:lstStyle/>
        <a:p>
          <a:endParaRPr lang="en-US"/>
        </a:p>
      </dgm:t>
    </dgm:pt>
    <dgm:pt modelId="{ABF4078C-BCAE-4A2F-80D9-92C3AA42C82E}" type="pres">
      <dgm:prSet presAssocID="{F1E1A406-89FA-4DCB-8C09-720CFB5E38F7}" presName="Name0" presStyleCnt="0">
        <dgm:presLayoutVars>
          <dgm:dir/>
          <dgm:animLvl val="lvl"/>
          <dgm:resizeHandles val="exact"/>
        </dgm:presLayoutVars>
      </dgm:prSet>
      <dgm:spPr/>
    </dgm:pt>
    <dgm:pt modelId="{80FF1462-316F-41A2-8667-36DA21F7591A}" type="pres">
      <dgm:prSet presAssocID="{FA668017-973C-4F7C-971B-39D39AC0A4C9}" presName="parTxOnly" presStyleLbl="node1" presStyleIdx="0" presStyleCnt="4">
        <dgm:presLayoutVars>
          <dgm:chMax val="0"/>
          <dgm:chPref val="0"/>
          <dgm:bulletEnabled val="1"/>
        </dgm:presLayoutVars>
      </dgm:prSet>
      <dgm:spPr/>
    </dgm:pt>
    <dgm:pt modelId="{B6BCBDEC-6141-4B00-BCA8-68390E40E9FF}" type="pres">
      <dgm:prSet presAssocID="{0A79E08A-1D19-4CE7-86AA-F706EC27BF17}" presName="parTxOnlySpace" presStyleCnt="0"/>
      <dgm:spPr>
        <a:scene3d>
          <a:camera prst="orthographicFront"/>
          <a:lightRig rig="threePt" dir="t"/>
        </a:scene3d>
        <a:sp3d>
          <a:bevelT/>
        </a:sp3d>
      </dgm:spPr>
    </dgm:pt>
    <dgm:pt modelId="{A7C172C0-E22D-47DA-BD72-67AA99AB1D60}" type="pres">
      <dgm:prSet presAssocID="{3FACCB3F-DF60-4215-9E32-138E0443C82C}" presName="parTxOnly" presStyleLbl="node1" presStyleIdx="1" presStyleCnt="4" custLinFactNeighborX="-6137" custLinFactNeighborY="1935">
        <dgm:presLayoutVars>
          <dgm:chMax val="0"/>
          <dgm:chPref val="0"/>
          <dgm:bulletEnabled val="1"/>
        </dgm:presLayoutVars>
      </dgm:prSet>
      <dgm:spPr/>
    </dgm:pt>
    <dgm:pt modelId="{9497AAA0-8D2E-4D32-A4B7-6085FD797EEA}" type="pres">
      <dgm:prSet presAssocID="{521981ED-1B2D-4F10-A775-86C056BC7E52}" presName="parTxOnlySpace" presStyleCnt="0"/>
      <dgm:spPr>
        <a:scene3d>
          <a:camera prst="orthographicFront"/>
          <a:lightRig rig="threePt" dir="t"/>
        </a:scene3d>
        <a:sp3d>
          <a:bevelT/>
        </a:sp3d>
      </dgm:spPr>
    </dgm:pt>
    <dgm:pt modelId="{FDA0C0F7-79EE-4C08-90CE-15029E40CE41}" type="pres">
      <dgm:prSet presAssocID="{6F91A8BE-F45A-4C39-9A4D-98D14F28D8FA}" presName="parTxOnly" presStyleLbl="node1" presStyleIdx="2" presStyleCnt="4">
        <dgm:presLayoutVars>
          <dgm:chMax val="0"/>
          <dgm:chPref val="0"/>
          <dgm:bulletEnabled val="1"/>
        </dgm:presLayoutVars>
      </dgm:prSet>
      <dgm:spPr/>
    </dgm:pt>
    <dgm:pt modelId="{1085355D-8D66-4B6E-9E17-6E68E974FBEB}" type="pres">
      <dgm:prSet presAssocID="{60146887-E071-4954-BBB4-341D994F40D0}" presName="parTxOnlySpace" presStyleCnt="0"/>
      <dgm:spPr>
        <a:scene3d>
          <a:camera prst="orthographicFront"/>
          <a:lightRig rig="threePt" dir="t"/>
        </a:scene3d>
        <a:sp3d>
          <a:bevelT/>
        </a:sp3d>
      </dgm:spPr>
    </dgm:pt>
    <dgm:pt modelId="{3A87FDD1-3D2F-4727-B4C2-4AAA70BDC8D6}" type="pres">
      <dgm:prSet presAssocID="{ED572816-A9B8-45DD-B70F-936CC3084F7E}" presName="parTxOnly" presStyleLbl="node1" presStyleIdx="3" presStyleCnt="4">
        <dgm:presLayoutVars>
          <dgm:chMax val="0"/>
          <dgm:chPref val="0"/>
          <dgm:bulletEnabled val="1"/>
        </dgm:presLayoutVars>
      </dgm:prSet>
      <dgm:spPr/>
    </dgm:pt>
  </dgm:ptLst>
  <dgm:cxnLst>
    <dgm:cxn modelId="{D0A9DA3B-320C-4A4A-9E71-71636D750967}" srcId="{F1E1A406-89FA-4DCB-8C09-720CFB5E38F7}" destId="{6F91A8BE-F45A-4C39-9A4D-98D14F28D8FA}" srcOrd="2" destOrd="0" parTransId="{3617EAAC-1450-4587-B1F0-E2F8253BC762}" sibTransId="{60146887-E071-4954-BBB4-341D994F40D0}"/>
    <dgm:cxn modelId="{26509C6D-6A9F-453F-BB68-77CD20D1E52B}" type="presOf" srcId="{F1E1A406-89FA-4DCB-8C09-720CFB5E38F7}" destId="{ABF4078C-BCAE-4A2F-80D9-92C3AA42C82E}" srcOrd="0" destOrd="0" presId="urn:microsoft.com/office/officeart/2005/8/layout/chevron1"/>
    <dgm:cxn modelId="{6BDBE96E-91B3-4347-BCBA-0245585C0835}" type="presOf" srcId="{6F91A8BE-F45A-4C39-9A4D-98D14F28D8FA}" destId="{FDA0C0F7-79EE-4C08-90CE-15029E40CE41}" srcOrd="0" destOrd="0" presId="urn:microsoft.com/office/officeart/2005/8/layout/chevron1"/>
    <dgm:cxn modelId="{517DA877-6A6E-40E8-A5C6-D7ABF03DB9C5}" type="presOf" srcId="{ED572816-A9B8-45DD-B70F-936CC3084F7E}" destId="{3A87FDD1-3D2F-4727-B4C2-4AAA70BDC8D6}" srcOrd="0" destOrd="0" presId="urn:microsoft.com/office/officeart/2005/8/layout/chevron1"/>
    <dgm:cxn modelId="{4457F98E-3A67-4BF2-92BA-2B20792E80C7}" srcId="{F1E1A406-89FA-4DCB-8C09-720CFB5E38F7}" destId="{FA668017-973C-4F7C-971B-39D39AC0A4C9}" srcOrd="0" destOrd="0" parTransId="{C75F9E27-E5C0-42C9-AB38-D55EAF35F880}" sibTransId="{0A79E08A-1D19-4CE7-86AA-F706EC27BF17}"/>
    <dgm:cxn modelId="{88CEC48F-2782-4DEB-A2E7-CBD11A38AB64}" srcId="{F1E1A406-89FA-4DCB-8C09-720CFB5E38F7}" destId="{ED572816-A9B8-45DD-B70F-936CC3084F7E}" srcOrd="3" destOrd="0" parTransId="{B3697752-9CC2-499D-B5B5-CD7CF2D4CD5B}" sibTransId="{5877F7C7-855D-4F6F-B4A4-DCB6F5877E7D}"/>
    <dgm:cxn modelId="{1D7DC6A6-5321-46D7-9026-1BCA0DA598F5}" type="presOf" srcId="{3FACCB3F-DF60-4215-9E32-138E0443C82C}" destId="{A7C172C0-E22D-47DA-BD72-67AA99AB1D60}" srcOrd="0" destOrd="0" presId="urn:microsoft.com/office/officeart/2005/8/layout/chevron1"/>
    <dgm:cxn modelId="{E5D39CD1-50E0-4CF5-8679-E5AD03CA5514}" srcId="{F1E1A406-89FA-4DCB-8C09-720CFB5E38F7}" destId="{3FACCB3F-DF60-4215-9E32-138E0443C82C}" srcOrd="1" destOrd="0" parTransId="{1ADA7C26-9D51-4C10-B5E1-BB86D9B5C15A}" sibTransId="{521981ED-1B2D-4F10-A775-86C056BC7E52}"/>
    <dgm:cxn modelId="{1090D7FF-3DC0-4705-BC2B-7659B0201434}" type="presOf" srcId="{FA668017-973C-4F7C-971B-39D39AC0A4C9}" destId="{80FF1462-316F-41A2-8667-36DA21F7591A}" srcOrd="0" destOrd="0" presId="urn:microsoft.com/office/officeart/2005/8/layout/chevron1"/>
    <dgm:cxn modelId="{E45455F2-80D4-4FFF-B1E2-D3C2D862D25A}" type="presParOf" srcId="{ABF4078C-BCAE-4A2F-80D9-92C3AA42C82E}" destId="{80FF1462-316F-41A2-8667-36DA21F7591A}" srcOrd="0" destOrd="0" presId="urn:microsoft.com/office/officeart/2005/8/layout/chevron1"/>
    <dgm:cxn modelId="{D0F1F284-24E6-4D21-8C4A-589D433753CD}" type="presParOf" srcId="{ABF4078C-BCAE-4A2F-80D9-92C3AA42C82E}" destId="{B6BCBDEC-6141-4B00-BCA8-68390E40E9FF}" srcOrd="1" destOrd="0" presId="urn:microsoft.com/office/officeart/2005/8/layout/chevron1"/>
    <dgm:cxn modelId="{FB94B28F-6FE4-48ED-853C-438A2FAB391F}" type="presParOf" srcId="{ABF4078C-BCAE-4A2F-80D9-92C3AA42C82E}" destId="{A7C172C0-E22D-47DA-BD72-67AA99AB1D60}" srcOrd="2" destOrd="0" presId="urn:microsoft.com/office/officeart/2005/8/layout/chevron1"/>
    <dgm:cxn modelId="{16937838-4414-4712-AB59-65F178422B93}" type="presParOf" srcId="{ABF4078C-BCAE-4A2F-80D9-92C3AA42C82E}" destId="{9497AAA0-8D2E-4D32-A4B7-6085FD797EEA}" srcOrd="3" destOrd="0" presId="urn:microsoft.com/office/officeart/2005/8/layout/chevron1"/>
    <dgm:cxn modelId="{4D569C70-70D8-4AE5-8D86-68AE053B8087}" type="presParOf" srcId="{ABF4078C-BCAE-4A2F-80D9-92C3AA42C82E}" destId="{FDA0C0F7-79EE-4C08-90CE-15029E40CE41}" srcOrd="4" destOrd="0" presId="urn:microsoft.com/office/officeart/2005/8/layout/chevron1"/>
    <dgm:cxn modelId="{BE705DDF-DE0A-47F6-A436-EA986F9D747F}" type="presParOf" srcId="{ABF4078C-BCAE-4A2F-80D9-92C3AA42C82E}" destId="{1085355D-8D66-4B6E-9E17-6E68E974FBEB}" srcOrd="5" destOrd="0" presId="urn:microsoft.com/office/officeart/2005/8/layout/chevron1"/>
    <dgm:cxn modelId="{3D985A66-C8E9-4D17-9E58-E82766B9DDD0}" type="presParOf" srcId="{ABF4078C-BCAE-4A2F-80D9-92C3AA42C82E}" destId="{3A87FDD1-3D2F-4727-B4C2-4AAA70BDC8D6}" srcOrd="6" destOrd="0" presId="urn:microsoft.com/office/officeart/2005/8/layout/chevron1"/>
  </dgm:cxnLst>
  <dgm:bg>
    <a:effectLst>
      <a:glow rad="63500">
        <a:schemeClr val="accent1">
          <a:satMod val="175000"/>
          <a:alpha val="40000"/>
        </a:schemeClr>
      </a:glow>
      <a:outerShdw blurRad="50800" dist="50800" dir="5400000" algn="ctr" rotWithShape="0">
        <a:schemeClr val="bg2"/>
      </a:outerShdw>
    </a:effectLst>
  </dgm:bg>
  <dgm:whole>
    <a:ln>
      <a:solidFill>
        <a:schemeClr val="tx1"/>
      </a:solidFill>
    </a:ln>
    <a:effectLst>
      <a:reflection blurRad="6350" stA="52000" endA="300" endPos="35000" dir="5400000" sy="-100000" algn="bl" rotWithShape="0"/>
    </a:effectLst>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F1462-316F-41A2-8667-36DA21F7591A}">
      <dsp:nvSpPr>
        <dsp:cNvPr id="0" name=""/>
        <dsp:cNvSpPr/>
      </dsp:nvSpPr>
      <dsp:spPr>
        <a:xfrm>
          <a:off x="2827" y="0"/>
          <a:ext cx="1646039" cy="4218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RFP Prep</a:t>
          </a:r>
        </a:p>
      </dsp:txBody>
      <dsp:txXfrm>
        <a:off x="213760" y="0"/>
        <a:ext cx="1224173" cy="421866"/>
      </dsp:txXfrm>
    </dsp:sp>
    <dsp:sp modelId="{A7C172C0-E22D-47DA-BD72-67AA99AB1D60}">
      <dsp:nvSpPr>
        <dsp:cNvPr id="0" name=""/>
        <dsp:cNvSpPr/>
      </dsp:nvSpPr>
      <dsp:spPr>
        <a:xfrm>
          <a:off x="1474161" y="0"/>
          <a:ext cx="1646039" cy="4218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RFP Award</a:t>
          </a:r>
        </a:p>
      </dsp:txBody>
      <dsp:txXfrm>
        <a:off x="1685094" y="0"/>
        <a:ext cx="1224173" cy="421866"/>
      </dsp:txXfrm>
    </dsp:sp>
    <dsp:sp modelId="{FDA0C0F7-79EE-4C08-90CE-15029E40CE41}">
      <dsp:nvSpPr>
        <dsp:cNvPr id="0" name=""/>
        <dsp:cNvSpPr/>
      </dsp:nvSpPr>
      <dsp:spPr>
        <a:xfrm>
          <a:off x="2965698" y="0"/>
          <a:ext cx="1646039" cy="4218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Execution..</a:t>
          </a:r>
        </a:p>
      </dsp:txBody>
      <dsp:txXfrm>
        <a:off x="3176631" y="0"/>
        <a:ext cx="1224173" cy="421866"/>
      </dsp:txXfrm>
    </dsp:sp>
    <dsp:sp modelId="{3A87FDD1-3D2F-4727-B4C2-4AAA70BDC8D6}">
      <dsp:nvSpPr>
        <dsp:cNvPr id="0" name=""/>
        <dsp:cNvSpPr/>
      </dsp:nvSpPr>
      <dsp:spPr>
        <a:xfrm>
          <a:off x="4447133" y="0"/>
          <a:ext cx="1646039" cy="4218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Operational</a:t>
          </a:r>
          <a:endParaRPr lang="en-US" sz="1800" kern="1200" dirty="0"/>
        </a:p>
      </dsp:txBody>
      <dsp:txXfrm>
        <a:off x="4658066" y="0"/>
        <a:ext cx="1224173" cy="4218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D580E4-0841-4097-A437-80EC278360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a:extLst>
              <a:ext uri="{FF2B5EF4-FFF2-40B4-BE49-F238E27FC236}">
                <a16:creationId xmlns:a16="http://schemas.microsoft.com/office/drawing/2014/main" id="{8305FEA0-BE47-42F1-9345-809EA93D66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2B384E-6865-46B4-8B2A-43BE4607AB35}" type="datetimeFigureOut">
              <a:rPr lang="en-US" smtClean="0"/>
              <a:t>2/24/2023</a:t>
            </a:fld>
            <a:endParaRPr lang="en-US"/>
          </a:p>
        </p:txBody>
      </p:sp>
      <p:sp>
        <p:nvSpPr>
          <p:cNvPr id="4" name="Footer Placeholder 3">
            <a:extLst>
              <a:ext uri="{FF2B5EF4-FFF2-40B4-BE49-F238E27FC236}">
                <a16:creationId xmlns:a16="http://schemas.microsoft.com/office/drawing/2014/main" id="{C51E71FF-199F-4910-9EDE-54169CF7E7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a:extLst>
              <a:ext uri="{FF2B5EF4-FFF2-40B4-BE49-F238E27FC236}">
                <a16:creationId xmlns:a16="http://schemas.microsoft.com/office/drawing/2014/main" id="{AD81774F-80C5-4947-8771-A5CB6A10F2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45C77E-5FD1-4140-8073-C63637B3C9C9}" type="slidenum">
              <a:rPr lang="en-US" smtClean="0"/>
              <a:t>‹#›</a:t>
            </a:fld>
            <a:endParaRPr lang="en-US"/>
          </a:p>
        </p:txBody>
      </p:sp>
    </p:spTree>
    <p:extLst>
      <p:ext uri="{BB962C8B-B14F-4D97-AF65-F5344CB8AC3E}">
        <p14:creationId xmlns:p14="http://schemas.microsoft.com/office/powerpoint/2010/main" val="194072174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7464D-868E-4E54-947C-4C355BD498E8}"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25809-BBF9-45D2-AB8B-062BCFB698B8}" type="slidenum">
              <a:rPr lang="en-US" smtClean="0"/>
              <a:t>‹#›</a:t>
            </a:fld>
            <a:endParaRPr lang="en-US"/>
          </a:p>
        </p:txBody>
      </p:sp>
    </p:spTree>
    <p:extLst>
      <p:ext uri="{BB962C8B-B14F-4D97-AF65-F5344CB8AC3E}">
        <p14:creationId xmlns:p14="http://schemas.microsoft.com/office/powerpoint/2010/main" val="265158059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OMG </a:t>
            </a:r>
            <a:r>
              <a:rPr lang="en-US" sz="1800" dirty="0" err="1">
                <a:effectLst/>
                <a:latin typeface="Calibri" panose="020F0502020204030204" pitchFamily="34" charset="0"/>
                <a:ea typeface="Calibri" panose="020F0502020204030204" pitchFamily="34" charset="0"/>
              </a:rPr>
              <a:t>MBAcq</a:t>
            </a:r>
            <a:r>
              <a:rPr lang="en-US" sz="1800" dirty="0">
                <a:effectLst/>
                <a:latin typeface="Calibri" panose="020F0502020204030204" pitchFamily="34" charset="0"/>
                <a:ea typeface="Calibri" panose="020F0502020204030204" pitchFamily="34" charset="0"/>
              </a:rPr>
              <a:t> User Group, is a broad industry body with participation from OMG, INCOSE, Armed Services, OUSD, DoD CIO, NDIA, DAU, FFRDCs and many industry suppliers such as Boeing, Northrop Grumman, Lockheed Martin, etc. working together to create the standards and guidance to successfully deploy </a:t>
            </a:r>
            <a:r>
              <a:rPr lang="en-US" sz="1800" dirty="0" err="1">
                <a:effectLst/>
                <a:latin typeface="Calibri" panose="020F0502020204030204" pitchFamily="34" charset="0"/>
                <a:ea typeface="Calibri" panose="020F0502020204030204" pitchFamily="34" charset="0"/>
              </a:rPr>
              <a:t>MBAcq</a:t>
            </a:r>
            <a:r>
              <a:rPr lang="en-US" sz="1800" dirty="0">
                <a:effectLst/>
                <a:latin typeface="Calibri" panose="020F0502020204030204" pitchFamily="34" charset="0"/>
                <a:ea typeface="Calibri" panose="020F0502020204030204" pitchFamily="34" charset="0"/>
              </a:rPr>
              <a:t> to the larger community.</a:t>
            </a:r>
          </a:p>
          <a:p>
            <a:endParaRPr lang="en-US" b="0" i="0" dirty="0">
              <a:solidFill>
                <a:srgbClr val="172B4D"/>
              </a:solidFill>
              <a:effectLst/>
              <a:latin typeface="-apple-system"/>
            </a:endParaRPr>
          </a:p>
          <a:p>
            <a:endParaRPr lang="en-US" b="0" i="0" dirty="0">
              <a:solidFill>
                <a:srgbClr val="172B4D"/>
              </a:solidFill>
              <a:effectLst/>
              <a:latin typeface="-apple-system"/>
            </a:endParaRPr>
          </a:p>
          <a:p>
            <a:r>
              <a:rPr lang="en-US" b="0" i="0" dirty="0">
                <a:solidFill>
                  <a:srgbClr val="172B4D"/>
                </a:solidFill>
                <a:effectLst/>
                <a:latin typeface="-apple-system"/>
              </a:rPr>
              <a:t>Model-based acquisition is the Technical approach to acquisition that uses models and other digital artifacts as the primary means of information exchange, rather than on document-based information exchange.</a:t>
            </a:r>
          </a:p>
          <a:p>
            <a:endParaRPr lang="en-US" b="0" i="0" dirty="0">
              <a:solidFill>
                <a:srgbClr val="172B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bg2"/>
                </a:solidFill>
              </a:rPr>
              <a:t>MBAcq</a:t>
            </a:r>
            <a:r>
              <a:rPr lang="en-US" sz="1200" dirty="0">
                <a:solidFill>
                  <a:schemeClr val="bg2"/>
                </a:solidFill>
              </a:rPr>
              <a:t> incorporates modeling in acquisition, improving evaluation, engineering, and governance, leading to better system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rPr>
              <a:t>Voice Track: Weapon systems are becoming too complex and too fluid to describe through traditional means (i.e. requirements specs).  Also, systems need to interoperate, so their structure and interfaces need to be specified as well.  </a:t>
            </a:r>
            <a:r>
              <a:rPr lang="en-US" sz="1200" dirty="0" err="1">
                <a:solidFill>
                  <a:schemeClr val="bg2"/>
                </a:solidFill>
              </a:rPr>
              <a:t>MBAcq</a:t>
            </a:r>
            <a:r>
              <a:rPr lang="en-US" sz="1200" dirty="0">
                <a:solidFill>
                  <a:schemeClr val="bg2"/>
                </a:solidFill>
              </a:rPr>
              <a:t> is not just a proposal packaging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solidFill>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5F514-E216-4B0B-9B33-6FEA2EC08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849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latin typeface="Arial" panose="020B0604020202020204" pitchFamily="34" charset="0"/>
                <a:cs typeface="Arial" panose="020B0604020202020204" pitchFamily="34" charset="0"/>
              </a:rPr>
              <a:t>Attributes of AVOs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Guidance for both acquisition and engineers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How to describe a CDRL</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Evaluation tools and process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AAOs important to acquisition</a:t>
            </a: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Outputs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Modeling Convention, AVOs, Libraries</a:t>
            </a:r>
          </a:p>
          <a:p>
            <a:pPr lvl="1">
              <a:buFont typeface="Wingdings" panose="05000000000000000000" pitchFamily="2" charset="2"/>
              <a:buChar char="Ø"/>
            </a:pPr>
            <a:r>
              <a:rPr lang="en-US">
                <a:latin typeface="Arial" panose="020B0604020202020204" pitchFamily="34" charset="0"/>
                <a:cs typeface="Arial" panose="020B0604020202020204" pitchFamily="34" charset="0"/>
              </a:rPr>
              <a:t>AOs </a:t>
            </a:r>
            <a:r>
              <a:rPr lang="en-US" dirty="0">
                <a:latin typeface="Arial" panose="020B0604020202020204" pitchFamily="34" charset="0"/>
                <a:cs typeface="Arial" panose="020B0604020202020204" pitchFamily="34" charset="0"/>
              </a:rPr>
              <a:t>instructions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Digital Acquisition Guide (user’s guide)</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Updated Sample problem (Upgrade to Search and Rescue example)</a:t>
            </a: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AC987-B38D-4062-87C3-19450A3659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65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pPr>
            <a:r>
              <a:rPr lang="en-US" altLang="en-US" sz="1200" dirty="0">
                <a:ea typeface="ＭＳ Ｐゴシック" pitchFamily="34" charset="-128"/>
              </a:rPr>
              <a:t>A Systems Architecture Model provides a “hub” for data integration and transformation across the product lifecycle</a:t>
            </a:r>
            <a:br>
              <a:rPr lang="en-US" altLang="en-US" sz="1200" dirty="0">
                <a:ea typeface="ＭＳ Ｐゴシック" pitchFamily="34" charset="-128"/>
              </a:rPr>
            </a:br>
            <a:endParaRPr lang="en-US" altLang="en-US" sz="700" dirty="0">
              <a:ea typeface="ＭＳ Ｐゴシック" pitchFamily="34" charset="-128"/>
            </a:endParaRPr>
          </a:p>
          <a:p>
            <a:pPr>
              <a:buFont typeface="Arial" charset="0"/>
              <a:buChar char="•"/>
            </a:pPr>
            <a:r>
              <a:rPr lang="en-US" altLang="en-US" sz="1200" dirty="0">
                <a:ea typeface="ＭＳ Ｐゴシック" pitchFamily="34" charset="-128"/>
              </a:rPr>
              <a:t>Provides the ability to link analysis through the systems model to provide insight into architectural and system level decisions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12427-9A58-4527-8722-19280187AB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52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Model-based Engineering moves the record of authority from documents to digital models including M-CAD, E-CAD, </a:t>
            </a:r>
            <a:r>
              <a:rPr lang="en-US" altLang="en-US" dirty="0" err="1">
                <a:ea typeface="ＭＳ Ｐゴシック" pitchFamily="34" charset="-128"/>
              </a:rPr>
              <a:t>SysML</a:t>
            </a:r>
            <a:r>
              <a:rPr lang="en-US" altLang="en-US" dirty="0">
                <a:ea typeface="ＭＳ Ｐゴシック" pitchFamily="34" charset="-128"/>
              </a:rPr>
              <a:t> and UML managed in a data rich environment</a:t>
            </a:r>
            <a:br>
              <a:rPr lang="en-US" altLang="en-US" dirty="0">
                <a:ea typeface="ＭＳ Ｐゴシック" pitchFamily="34" charset="-128"/>
              </a:rPr>
            </a:br>
            <a:endParaRPr lang="en-US" altLang="en-US"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Shifting to model-based enables engineering teams to more readily understand design change impacts, communicate design intent and analyze a system design before it is built</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05365-EA54-452E-AD43-1790D0F8DD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30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Standardizing approaches across the acquisition agencies</a:t>
            </a:r>
          </a:p>
          <a:p>
            <a:r>
              <a:rPr lang="en-US" dirty="0"/>
              <a:t>Standard models also enables federation of models into a system of systems integrated portfolio</a:t>
            </a:r>
          </a:p>
          <a:p>
            <a:endParaRPr lang="en-US" dirty="0"/>
          </a:p>
          <a:p>
            <a:r>
              <a:rPr lang="en-US" dirty="0">
                <a:solidFill>
                  <a:srgbClr val="0000FF"/>
                </a:solidFill>
                <a:effectLst/>
              </a:rPr>
              <a:t>The (GRA) </a:t>
            </a:r>
            <a:r>
              <a:rPr lang="en-US" u="sng" dirty="0">
                <a:solidFill>
                  <a:srgbClr val="0000FF"/>
                </a:solidFill>
                <a:effectLst/>
              </a:rPr>
              <a:t>Gov Reference Architecture</a:t>
            </a:r>
            <a:r>
              <a:rPr lang="en-US" dirty="0">
                <a:solidFill>
                  <a:srgbClr val="0000FF"/>
                </a:solidFill>
                <a:effectLst/>
              </a:rPr>
              <a:t> has been renamed to (ARA) </a:t>
            </a:r>
            <a:r>
              <a:rPr lang="en-US" u="sng" dirty="0">
                <a:solidFill>
                  <a:srgbClr val="0000FF"/>
                </a:solidFill>
                <a:effectLst/>
              </a:rPr>
              <a:t>Acquisition Reference Architecture </a:t>
            </a:r>
            <a:r>
              <a:rPr lang="en-US" dirty="0">
                <a:solidFill>
                  <a:srgbClr val="0000FF"/>
                </a:solidFill>
                <a:effectLst/>
              </a:rPr>
              <a:t>and defines the data content-and structure for specifying a </a:t>
            </a:r>
            <a:r>
              <a:rPr lang="en-US" u="sng" dirty="0">
                <a:solidFill>
                  <a:srgbClr val="0000FF"/>
                </a:solidFill>
                <a:effectLst/>
              </a:rPr>
              <a:t>specific</a:t>
            </a:r>
            <a:r>
              <a:rPr lang="en-US" dirty="0">
                <a:solidFill>
                  <a:srgbClr val="0000FF"/>
                </a:solidFill>
                <a:effectLst/>
              </a:rPr>
              <a:t> (OAD) Objective Architecture Description.  Think of it as the rules for defining an OAD. </a:t>
            </a:r>
            <a:endParaRPr lang="en-US" dirty="0"/>
          </a:p>
          <a:p>
            <a:r>
              <a:rPr lang="en-US" dirty="0">
                <a:solidFill>
                  <a:srgbClr val="0000FF"/>
                </a:solidFill>
                <a:effectLst/>
              </a:rPr>
              <a:t>The (GRM) </a:t>
            </a:r>
            <a:r>
              <a:rPr lang="en-US" u="sng" dirty="0">
                <a:solidFill>
                  <a:srgbClr val="0000FF"/>
                </a:solidFill>
                <a:effectLst/>
              </a:rPr>
              <a:t>Gov Reference Model </a:t>
            </a:r>
            <a:r>
              <a:rPr lang="en-US" dirty="0">
                <a:solidFill>
                  <a:srgbClr val="0000FF"/>
                </a:solidFill>
                <a:effectLst/>
              </a:rPr>
              <a:t>has been renamed to (OAD) </a:t>
            </a:r>
            <a:r>
              <a:rPr lang="en-US" u="sng" dirty="0">
                <a:solidFill>
                  <a:srgbClr val="0000FF"/>
                </a:solidFill>
                <a:effectLst/>
              </a:rPr>
              <a:t>Objective Architecture Description </a:t>
            </a:r>
            <a:r>
              <a:rPr lang="en-US" dirty="0">
                <a:solidFill>
                  <a:srgbClr val="0000FF"/>
                </a:solidFill>
                <a:effectLst/>
              </a:rPr>
              <a:t> and contains the program architectural specification applicable to the </a:t>
            </a:r>
            <a:r>
              <a:rPr lang="en-US" u="sng" dirty="0">
                <a:solidFill>
                  <a:srgbClr val="0000FF"/>
                </a:solidFill>
                <a:effectLst/>
              </a:rPr>
              <a:t>specific</a:t>
            </a:r>
            <a:r>
              <a:rPr lang="en-US" dirty="0">
                <a:solidFill>
                  <a:srgbClr val="0000FF"/>
                </a:solidFill>
                <a:effectLst/>
              </a:rPr>
              <a:t> objective system being acquired. </a:t>
            </a:r>
            <a:endParaRPr lang="en-US" dirty="0"/>
          </a:p>
          <a:p>
            <a:endParaRPr lang="en-US" dirty="0"/>
          </a:p>
          <a:p>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5F514-E216-4B0B-9B33-6FEA2EC08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04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53A7BD-8ADB-4E18-96DF-0854FF6B31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35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AC987-B38D-4062-87C3-19450A3659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92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latin typeface="Arial" panose="020B0604020202020204" pitchFamily="34" charset="0"/>
                <a:cs typeface="Arial" panose="020B0604020202020204" pitchFamily="34" charset="0"/>
              </a:rPr>
              <a:t>Attributes of AVOs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Guidance for both acquisition and engineers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How to describe a CDRL</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Evaluation tools and process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AAOs important to acquisition</a:t>
            </a: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Outputs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Modeling Convention, AVOs, Libraries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AVOs instructions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Digital Acquisition Guide (user’s guide)</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Updated Sample problem (Upgrade to Search and Rescue example)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AA1F04-5F17-4595-AC54-DB2AE22CF4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087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latin typeface="Arial" panose="020B0604020202020204" pitchFamily="34" charset="0"/>
                <a:cs typeface="Arial" panose="020B0604020202020204" pitchFamily="34" charset="0"/>
              </a:rPr>
              <a:t>Attributes of AVOs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Guidance for both acquisition and engineers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How to describe a CDRL</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Evaluation tools and process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AAOs important to acquisition</a:t>
            </a: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Outputs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Modeling Convention, AVOs, Libraries</a:t>
            </a:r>
          </a:p>
          <a:p>
            <a:pPr lvl="1">
              <a:buFont typeface="Wingdings" panose="05000000000000000000" pitchFamily="2" charset="2"/>
              <a:buChar char="Ø"/>
            </a:pPr>
            <a:r>
              <a:rPr lang="en-US">
                <a:latin typeface="Arial" panose="020B0604020202020204" pitchFamily="34" charset="0"/>
                <a:cs typeface="Arial" panose="020B0604020202020204" pitchFamily="34" charset="0"/>
              </a:rPr>
              <a:t>AOs </a:t>
            </a:r>
            <a:r>
              <a:rPr lang="en-US" dirty="0">
                <a:latin typeface="Arial" panose="020B0604020202020204" pitchFamily="34" charset="0"/>
                <a:cs typeface="Arial" panose="020B0604020202020204" pitchFamily="34" charset="0"/>
              </a:rPr>
              <a:t>instructions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Digital Acquisition Guide (user’s guide)</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Updated Sample problem (Upgrade to Search and Rescue example)</a:t>
            </a: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AC987-B38D-4062-87C3-19450A3659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93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AC987-B38D-4062-87C3-19450A3659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083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0ahUKEwjt7sP0nMvYAhUS3YMKHVkVBqUQjRwIBw&amp;url=https://www.lockheedmartin.com/us/news/features/2015/sikorsky-acquisition/sikorsky-media-kit.html&amp;psig=AOvVaw1MmARGTGDjsKeHooT-CTBd&amp;ust=1515599137554316" TargetMode="External"/><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0ahUKEwjt7sP0nMvYAhUS3YMKHVkVBqUQjRwIBw&amp;url=https://www.lockheedmartin.com/us/news/features/2015/sikorsky-acquisition/sikorsky-media-kit.html&amp;psig=AOvVaw1MmARGTGDjsKeHooT-CTBd&amp;ust=1515599137554316"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rct=j&amp;q=&amp;esrc=s&amp;source=images&amp;cd=&amp;cad=rja&amp;uact=8&amp;ved=0ahUKEwjt7sP0nMvYAhUS3YMKHVkVBqUQjRwIBw&amp;url=https://www.lockheedmartin.com/us/news/features/2015/sikorsky-acquisition/sikorsky-media-kit.html&amp;psig=AOvVaw1MmARGTGDjsKeHooT-CTBd&amp;ust=1515599137554316"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7" name="Text Placeholder 24"/>
          <p:cNvSpPr>
            <a:spLocks noGrp="1"/>
          </p:cNvSpPr>
          <p:nvPr>
            <p:ph type="body" sz="quarter" idx="12" hasCustomPrompt="1"/>
          </p:nvPr>
        </p:nvSpPr>
        <p:spPr>
          <a:xfrm>
            <a:off x="753990" y="4158599"/>
            <a:ext cx="10684021" cy="612333"/>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b="0" baseline="0">
                <a:solidFill>
                  <a:srgbClr val="002F6C"/>
                </a:solidFill>
                <a:latin typeface="Arial" panose="020B0604020202020204" pitchFamily="34" charset="0"/>
                <a:cs typeface="Arial" panose="020B0604020202020204" pitchFamily="34" charset="0"/>
              </a:defRPr>
            </a:lvl1pPr>
          </a:lstStyle>
          <a:p>
            <a:pPr lvl="0"/>
            <a:r>
              <a:rPr lang="en-US"/>
              <a:t>Presenter’s Full Name</a:t>
            </a:r>
            <a:br>
              <a:rPr lang="en-US"/>
            </a:br>
            <a:r>
              <a:rPr lang="en-US"/>
              <a:t>Job Title</a:t>
            </a:r>
          </a:p>
          <a:p>
            <a:pPr lvl="0"/>
            <a:endParaRPr lang="en-US"/>
          </a:p>
        </p:txBody>
      </p:sp>
      <p:sp>
        <p:nvSpPr>
          <p:cNvPr id="28" name="Text Placeholder 24"/>
          <p:cNvSpPr>
            <a:spLocks noGrp="1"/>
          </p:cNvSpPr>
          <p:nvPr>
            <p:ph type="body" sz="quarter" idx="13" hasCustomPrompt="1"/>
          </p:nvPr>
        </p:nvSpPr>
        <p:spPr>
          <a:xfrm>
            <a:off x="753990" y="3694076"/>
            <a:ext cx="10684021" cy="374650"/>
          </a:xfrm>
          <a:prstGeom prst="rect">
            <a:avLst/>
          </a:prstGeom>
        </p:spPr>
        <p:txBody>
          <a:bodyPr/>
          <a:lstStyle>
            <a:lvl1pPr marL="0" indent="0" algn="ctr">
              <a:buNone/>
              <a:defRPr sz="1350" b="0" baseline="0">
                <a:solidFill>
                  <a:srgbClr val="002F6C"/>
                </a:solidFill>
                <a:latin typeface="Arial" panose="020B0604020202020204" pitchFamily="34" charset="0"/>
                <a:cs typeface="Arial" panose="020B0604020202020204" pitchFamily="34" charset="0"/>
              </a:defRPr>
            </a:lvl1pPr>
          </a:lstStyle>
          <a:p>
            <a:pPr lvl="0"/>
            <a:r>
              <a:rPr lang="en-US"/>
              <a:t>Location/Date</a:t>
            </a:r>
          </a:p>
        </p:txBody>
      </p:sp>
      <p:sp>
        <p:nvSpPr>
          <p:cNvPr id="2" name="Title 1">
            <a:extLst>
              <a:ext uri="{FF2B5EF4-FFF2-40B4-BE49-F238E27FC236}">
                <a16:creationId xmlns:a16="http://schemas.microsoft.com/office/drawing/2014/main" id="{37B74125-F2D3-4455-9B62-BF3D58EFF6A5}"/>
              </a:ext>
            </a:extLst>
          </p:cNvPr>
          <p:cNvSpPr>
            <a:spLocks noGrp="1"/>
          </p:cNvSpPr>
          <p:nvPr>
            <p:ph type="title" hasCustomPrompt="1"/>
          </p:nvPr>
        </p:nvSpPr>
        <p:spPr>
          <a:xfrm>
            <a:off x="761389" y="2121734"/>
            <a:ext cx="10676623" cy="872779"/>
          </a:xfrm>
          <a:prstGeom prst="rect">
            <a:avLst/>
          </a:prstGeom>
        </p:spPr>
        <p:txBody>
          <a:bodyPr/>
          <a:lstStyle>
            <a:lvl1pPr algn="ctr">
              <a:defRPr sz="3000" b="0">
                <a:solidFill>
                  <a:srgbClr val="002F6C"/>
                </a:solidFill>
                <a:latin typeface="Arial" panose="020B0604020202020204" pitchFamily="34" charset="0"/>
                <a:cs typeface="Arial" panose="020B0604020202020204" pitchFamily="34" charset="0"/>
              </a:defRPr>
            </a:lvl1pPr>
          </a:lstStyle>
          <a:p>
            <a:r>
              <a:rPr lang="en-US"/>
              <a:t>Click to Edit Master Title Slide</a:t>
            </a:r>
          </a:p>
        </p:txBody>
      </p:sp>
      <p:sp>
        <p:nvSpPr>
          <p:cNvPr id="26" name="Text Placeholder 24"/>
          <p:cNvSpPr>
            <a:spLocks noGrp="1"/>
          </p:cNvSpPr>
          <p:nvPr>
            <p:ph type="body" sz="quarter" idx="11" hasCustomPrompt="1"/>
          </p:nvPr>
        </p:nvSpPr>
        <p:spPr>
          <a:xfrm>
            <a:off x="755111" y="3084384"/>
            <a:ext cx="10684021" cy="403097"/>
          </a:xfrm>
          <a:prstGeom prst="rect">
            <a:avLst/>
          </a:prstGeom>
        </p:spPr>
        <p:txBody>
          <a:bodyPr/>
          <a:lstStyle>
            <a:lvl1pPr marL="0" indent="0" algn="ctr">
              <a:buNone/>
              <a:defRPr sz="1800" b="0" cap="none" baseline="0">
                <a:solidFill>
                  <a:srgbClr val="002F6C"/>
                </a:solidFill>
                <a:latin typeface="Arial" panose="020B0604020202020204" pitchFamily="34" charset="0"/>
                <a:cs typeface="Arial" panose="020B0604020202020204" pitchFamily="34" charset="0"/>
              </a:defRPr>
            </a:lvl1pPr>
          </a:lstStyle>
          <a:p>
            <a:pPr lvl="0"/>
            <a:r>
              <a:rPr lang="en-US"/>
              <a:t>Presentation Subtitle</a:t>
            </a:r>
          </a:p>
        </p:txBody>
      </p:sp>
      <p:pic>
        <p:nvPicPr>
          <p:cNvPr id="9" name="Picture 8">
            <a:extLst>
              <a:ext uri="{FF2B5EF4-FFF2-40B4-BE49-F238E27FC236}">
                <a16:creationId xmlns:a16="http://schemas.microsoft.com/office/drawing/2014/main" id="{1F7B19AF-D0B8-6F43-B011-E59F239B5FC2}"/>
              </a:ext>
            </a:extLst>
          </p:cNvPr>
          <p:cNvPicPr>
            <a:picLocks noChangeAspect="1"/>
          </p:cNvPicPr>
          <p:nvPr userDrawn="1"/>
        </p:nvPicPr>
        <p:blipFill>
          <a:blip r:embed="rId2"/>
          <a:stretch>
            <a:fillRect/>
          </a:stretch>
        </p:blipFill>
        <p:spPr>
          <a:xfrm>
            <a:off x="3629159" y="5014798"/>
            <a:ext cx="4948480" cy="1185573"/>
          </a:xfrm>
          <a:prstGeom prst="rect">
            <a:avLst/>
          </a:prstGeom>
        </p:spPr>
      </p:pic>
    </p:spTree>
    <p:extLst>
      <p:ext uri="{BB962C8B-B14F-4D97-AF65-F5344CB8AC3E}">
        <p14:creationId xmlns:p14="http://schemas.microsoft.com/office/powerpoint/2010/main" val="530438389"/>
      </p:ext>
    </p:extLst>
  </p:cSld>
  <p:clrMapOvr>
    <a:masterClrMapping/>
  </p:clrMapOvr>
  <p:extLst>
    <p:ext uri="{DCECCB84-F9BA-43D5-87BE-67443E8EF086}">
      <p15:sldGuideLst xmlns:p15="http://schemas.microsoft.com/office/powerpoint/2012/main">
        <p15:guide id="1" pos="51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out Header">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6954762" y="2737125"/>
            <a:ext cx="4625975" cy="2961660"/>
          </a:xfrm>
          <a:prstGeom prst="rect">
            <a:avLst/>
          </a:prstGeom>
          <a:solidFill>
            <a:srgbClr val="FFFFFF">
              <a:alpha val="80000"/>
            </a:srgbClr>
          </a:solidFill>
        </p:spPr>
        <p:txBody>
          <a:bodyPr anchor="ctr">
            <a:normAutofit/>
          </a:bodyPr>
          <a:lstStyle>
            <a:lvl1pPr marL="0" indent="0" algn="r">
              <a:lnSpc>
                <a:spcPct val="90000"/>
              </a:lnSpc>
              <a:spcBef>
                <a:spcPts val="0"/>
              </a:spcBef>
              <a:buNone/>
              <a:defRPr sz="2250" kern="1200" cap="none" baseline="0">
                <a:solidFill>
                  <a:schemeClr val="accent2"/>
                </a:solidFill>
                <a:latin typeface="Arial" panose="020B0604020202020204" pitchFamily="34" charset="0"/>
                <a:cs typeface="Arial" panose="020B0604020202020204" pitchFamily="34" charset="0"/>
              </a:defRPr>
            </a:lvl1pPr>
          </a:lstStyle>
          <a:p>
            <a:pPr lvl="0"/>
            <a:r>
              <a:rPr lang="en-US"/>
              <a:t>Add message here.</a:t>
            </a:r>
          </a:p>
        </p:txBody>
      </p:sp>
      <p:pic>
        <p:nvPicPr>
          <p:cNvPr id="4" name="Picture 3">
            <a:extLst>
              <a:ext uri="{FF2B5EF4-FFF2-40B4-BE49-F238E27FC236}">
                <a16:creationId xmlns:a16="http://schemas.microsoft.com/office/drawing/2014/main" id="{F99176E8-8A19-4243-8D87-60185F2A444A}"/>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7097" y="0"/>
            <a:ext cx="12192000" cy="6274051"/>
          </a:xfrm>
          <a:prstGeom prst="rect">
            <a:avLst/>
          </a:prstGeom>
        </p:spPr>
      </p:pic>
    </p:spTree>
    <p:extLst>
      <p:ext uri="{BB962C8B-B14F-4D97-AF65-F5344CB8AC3E}">
        <p14:creationId xmlns:p14="http://schemas.microsoft.com/office/powerpoint/2010/main" val="3996820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9956800" cy="74065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F7BDF52-FD77-40E7-98C9-17D8FD292134}" type="datetime1">
              <a:rPr lang="en-US" smtClean="0"/>
              <a:t>2/21/2023</a:t>
            </a:fld>
            <a:endParaRPr lang="en-US"/>
          </a:p>
        </p:txBody>
      </p:sp>
      <p:sp>
        <p:nvSpPr>
          <p:cNvPr id="4" name="Footer Placeholder 3"/>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5" name="Slide Number Placeholder 4"/>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27151889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4" name="Slide Number Placeholder 3"/>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0082515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910A09-E656-402A-88E5-43C4054DB546}" type="datetime1">
              <a:rPr lang="en-US" smtClean="0"/>
              <a:t>2/21/2023</a:t>
            </a:fld>
            <a:endParaRPr lang="en-US"/>
          </a:p>
        </p:txBody>
      </p:sp>
      <p:sp>
        <p:nvSpPr>
          <p:cNvPr id="6" name="Footer Placeholder 5"/>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6576756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4003262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ACA133-8C9B-4AC2-8B42-445AE0561C80}" type="datetime1">
              <a:rPr lang="en-US" smtClean="0"/>
              <a:t>2/21/2023</a:t>
            </a:fld>
            <a:endParaRPr lang="en-US"/>
          </a:p>
        </p:txBody>
      </p:sp>
      <p:sp>
        <p:nvSpPr>
          <p:cNvPr id="5" name="Footer Placeholder 4"/>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29066074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1422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8897640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828800" y="3657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E8AE590-880A-43C4-BCB8-D16B2327A036}" type="datetime1">
              <a:rPr lang="en-US" smtClean="0"/>
              <a:t>2/21/2023</a:t>
            </a:fld>
            <a:endParaRPr lang="en-US"/>
          </a:p>
        </p:txBody>
      </p:sp>
      <p:sp>
        <p:nvSpPr>
          <p:cNvPr id="5" name="Footer Placeholder 4"/>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dirty="0"/>
          </a:p>
        </p:txBody>
      </p:sp>
    </p:spTree>
    <p:extLst>
      <p:ext uri="{BB962C8B-B14F-4D97-AF65-F5344CB8AC3E}">
        <p14:creationId xmlns:p14="http://schemas.microsoft.com/office/powerpoint/2010/main" val="17193866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C2133AF-641C-4BB3-8ADF-4BE02307D66F}" type="datetime1">
              <a:rPr lang="en-US" smtClean="0"/>
              <a:t>2/21/2023</a:t>
            </a:fld>
            <a:endParaRPr lang="en-US"/>
          </a:p>
        </p:txBody>
      </p:sp>
      <p:sp>
        <p:nvSpPr>
          <p:cNvPr id="5" name="Footer Placeholder 4"/>
          <p:cNvSpPr>
            <a:spLocks noGrp="1"/>
          </p:cNvSpPr>
          <p:nvPr>
            <p:ph type="ftr" sz="quarter" idx="11"/>
          </p:nvPr>
        </p:nvSpPr>
        <p:spPr>
          <a:xfrm>
            <a:off x="1534495" y="6530202"/>
            <a:ext cx="9123010" cy="276999"/>
          </a:xfrm>
        </p:spPr>
        <p:txBody>
          <a:bodyPr/>
          <a:lstStyle/>
          <a:p>
            <a:r>
              <a:rPr lang="en-US" dirty="0"/>
              <a:t>©2018 The MITRE Corporation. ALL RIGHTS RESERVED. Approved for public release. Distribution unlimited 18-2496-1.</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D64BFC3-983F-4B0A-9A55-84A85105ADC0}" type="slidenum">
              <a:rPr lang="en-US" smtClean="0"/>
              <a:pPr/>
              <a:t>‹#›</a:t>
            </a:fld>
            <a:endParaRPr lang="en-US"/>
          </a:p>
        </p:txBody>
      </p:sp>
    </p:spTree>
    <p:extLst>
      <p:ext uri="{BB962C8B-B14F-4D97-AF65-F5344CB8AC3E}">
        <p14:creationId xmlns:p14="http://schemas.microsoft.com/office/powerpoint/2010/main" val="3785090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81EA0B-0807-49CD-8ACA-96E4D4BAF907}" type="datetime1">
              <a:rPr lang="en-US" smtClean="0"/>
              <a:t>2/21/2023</a:t>
            </a:fld>
            <a:endParaRPr lang="en-US"/>
          </a:p>
        </p:txBody>
      </p:sp>
      <p:sp>
        <p:nvSpPr>
          <p:cNvPr id="5" name="Footer Placeholder 4"/>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3704637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8A23F2-B78D-4F43-B11B-88C7C74C0A79}" type="datetime1">
              <a:rPr lang="en-US" smtClean="0"/>
              <a:t>2/21/2023</a:t>
            </a:fld>
            <a:endParaRPr lang="en-US"/>
          </a:p>
        </p:txBody>
      </p:sp>
      <p:sp>
        <p:nvSpPr>
          <p:cNvPr id="6" name="Footer Placeholder 5"/>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90008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26" name="Text Placeholder 24"/>
          <p:cNvSpPr>
            <a:spLocks noGrp="1"/>
          </p:cNvSpPr>
          <p:nvPr>
            <p:ph type="body" sz="quarter" idx="11" hasCustomPrompt="1"/>
          </p:nvPr>
        </p:nvSpPr>
        <p:spPr>
          <a:xfrm>
            <a:off x="755112" y="3084386"/>
            <a:ext cx="10684021" cy="612333"/>
          </a:xfrm>
          <a:prstGeom prst="rect">
            <a:avLst/>
          </a:prstGeom>
        </p:spPr>
        <p:txBody>
          <a:bodyPr/>
          <a:lstStyle>
            <a:lvl1pPr marL="0" indent="0" algn="ctr">
              <a:buNone/>
              <a:defRPr sz="2400" b="0" cap="none" baseline="0">
                <a:solidFill>
                  <a:srgbClr val="002F6C"/>
                </a:solidFill>
                <a:latin typeface="Calibri Light" panose="020F0302020204030204" pitchFamily="34" charset="0"/>
                <a:cs typeface="Calibri Light" panose="020F0302020204030204" pitchFamily="34" charset="0"/>
              </a:defRPr>
            </a:lvl1pPr>
          </a:lstStyle>
          <a:p>
            <a:pPr lvl="0"/>
            <a:r>
              <a:rPr lang="en-US"/>
              <a:t>Subheading (Optional)</a:t>
            </a:r>
          </a:p>
        </p:txBody>
      </p:sp>
      <p:sp>
        <p:nvSpPr>
          <p:cNvPr id="27" name="Text Placeholder 24"/>
          <p:cNvSpPr>
            <a:spLocks noGrp="1"/>
          </p:cNvSpPr>
          <p:nvPr>
            <p:ph type="body" sz="quarter" idx="12" hasCustomPrompt="1"/>
          </p:nvPr>
        </p:nvSpPr>
        <p:spPr>
          <a:xfrm>
            <a:off x="755112" y="3981393"/>
            <a:ext cx="10684021" cy="612333"/>
          </a:xfrm>
          <a:prstGeom prst="rect">
            <a:avLst/>
          </a:prstGeom>
        </p:spPr>
        <p:txBody>
          <a:bodyPr/>
          <a:lstStyle>
            <a:lvl1pPr marL="0" indent="0" algn="ctr">
              <a:buNone/>
              <a:defRPr sz="1800" b="0" baseline="0">
                <a:solidFill>
                  <a:srgbClr val="002F6C"/>
                </a:solidFill>
                <a:latin typeface="+mn-lt"/>
              </a:defRPr>
            </a:lvl1pPr>
          </a:lstStyle>
          <a:p>
            <a:pPr lvl="0"/>
            <a:r>
              <a:rPr lang="en-US"/>
              <a:t>Location/Date</a:t>
            </a:r>
          </a:p>
        </p:txBody>
      </p:sp>
      <p:sp>
        <p:nvSpPr>
          <p:cNvPr id="28" name="Text Placeholder 24"/>
          <p:cNvSpPr>
            <a:spLocks noGrp="1"/>
          </p:cNvSpPr>
          <p:nvPr>
            <p:ph type="body" sz="quarter" idx="13" hasCustomPrompt="1"/>
          </p:nvPr>
        </p:nvSpPr>
        <p:spPr>
          <a:xfrm>
            <a:off x="755112" y="4232443"/>
            <a:ext cx="10684021" cy="612333"/>
          </a:xfrm>
          <a:prstGeom prst="rect">
            <a:avLst/>
          </a:prstGeom>
        </p:spPr>
        <p:txBody>
          <a:bodyPr/>
          <a:lstStyle>
            <a:lvl1pPr marL="0" indent="0" algn="ctr">
              <a:buNone/>
              <a:defRPr sz="1600" b="0" baseline="0">
                <a:solidFill>
                  <a:srgbClr val="002F6C"/>
                </a:solidFill>
                <a:latin typeface="+mn-lt"/>
              </a:defRPr>
            </a:lvl1pPr>
          </a:lstStyle>
          <a:p>
            <a:pPr lvl="0"/>
            <a:r>
              <a:rPr lang="en-US"/>
              <a:t>Presenter Name and Title</a:t>
            </a:r>
          </a:p>
        </p:txBody>
      </p:sp>
      <p:sp>
        <p:nvSpPr>
          <p:cNvPr id="25" name="Text Placeholder 24"/>
          <p:cNvSpPr>
            <a:spLocks noGrp="1"/>
          </p:cNvSpPr>
          <p:nvPr>
            <p:ph type="body" sz="quarter" idx="10" hasCustomPrompt="1"/>
          </p:nvPr>
        </p:nvSpPr>
        <p:spPr>
          <a:xfrm>
            <a:off x="755112" y="2221008"/>
            <a:ext cx="10684021" cy="863374"/>
          </a:xfrm>
          <a:prstGeom prst="rect">
            <a:avLst/>
          </a:prstGeom>
        </p:spPr>
        <p:txBody>
          <a:bodyPr/>
          <a:lstStyle>
            <a:lvl1pPr marL="0" indent="0" algn="ctr">
              <a:buNone/>
              <a:defRPr sz="4000" b="0" cap="none" baseline="0">
                <a:solidFill>
                  <a:srgbClr val="002F6C"/>
                </a:solidFill>
                <a:latin typeface="Calibri Light" panose="020F0302020204030204" pitchFamily="34" charset="0"/>
                <a:cs typeface="Calibri Light" panose="020F0302020204030204" pitchFamily="34" charset="0"/>
              </a:defRPr>
            </a:lvl1pPr>
          </a:lstStyle>
          <a:p>
            <a:pPr lvl="0"/>
            <a:r>
              <a:rPr lang="en-US"/>
              <a:t>Click To Edit Master Title Slide</a:t>
            </a:r>
          </a:p>
        </p:txBody>
      </p:sp>
      <p:pic>
        <p:nvPicPr>
          <p:cNvPr id="9" name="Picture 2" descr="Image result for sikorsky lockheed logo">
            <a:hlinkClick r:id="rId2"/>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4038666" y="4844772"/>
            <a:ext cx="4114673" cy="160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289903"/>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21B2E2-DDF5-4E1F-BAE8-F57007CE5302}" type="datetime1">
              <a:rPr lang="en-US" smtClean="0"/>
              <a:t>2/21/2023</a:t>
            </a:fld>
            <a:endParaRPr lang="en-US"/>
          </a:p>
        </p:txBody>
      </p:sp>
      <p:sp>
        <p:nvSpPr>
          <p:cNvPr id="8" name="Footer Placeholder 7"/>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9" name="Slide Number Placeholder 8"/>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21420816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9956800" cy="74065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F7BDF52-FD77-40E7-98C9-17D8FD292134}" type="datetime1">
              <a:rPr lang="en-US" smtClean="0"/>
              <a:t>2/21/2023</a:t>
            </a:fld>
            <a:endParaRPr lang="en-US"/>
          </a:p>
        </p:txBody>
      </p:sp>
      <p:sp>
        <p:nvSpPr>
          <p:cNvPr id="4" name="Footer Placeholder 3"/>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5" name="Slide Number Placeholder 4"/>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22782540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4" name="Slide Number Placeholder 3"/>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3721723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910A09-E656-402A-88E5-43C4054DB546}" type="datetime1">
              <a:rPr lang="en-US" smtClean="0"/>
              <a:t>2/21/2023</a:t>
            </a:fld>
            <a:endParaRPr lang="en-US"/>
          </a:p>
        </p:txBody>
      </p:sp>
      <p:sp>
        <p:nvSpPr>
          <p:cNvPr id="6" name="Footer Placeholder 5"/>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821713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8039031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ACA133-8C9B-4AC2-8B42-445AE0561C80}" type="datetime1">
              <a:rPr lang="en-US" smtClean="0"/>
              <a:t>2/21/2023</a:t>
            </a:fld>
            <a:endParaRPr lang="en-US"/>
          </a:p>
        </p:txBody>
      </p:sp>
      <p:sp>
        <p:nvSpPr>
          <p:cNvPr id="5" name="Footer Placeholder 4"/>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7491402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1422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989335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 with Blu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37027"/>
          </a:xfrm>
          <a:prstGeom prst="rect">
            <a:avLst/>
          </a:prstGeom>
        </p:spPr>
        <p:txBody>
          <a:bodyPr anchor="ctr"/>
          <a:lstStyle>
            <a:lvl1pPr marL="0" indent="0" algn="ctr">
              <a:buNone/>
              <a:defRPr/>
            </a:lvl1pPr>
          </a:lstStyle>
          <a:p>
            <a:endParaRPr lang="en-US"/>
          </a:p>
        </p:txBody>
      </p:sp>
      <p:sp>
        <p:nvSpPr>
          <p:cNvPr id="7" name="Rectangle 6"/>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Calibri" panose="020F0502020204030204"/>
                <a:ea typeface="+mn-ea"/>
                <a:cs typeface="+mn-cs"/>
              </a:rPr>
              <a:t>Lockheed Martin Proprietary Information</a:t>
            </a:r>
          </a:p>
        </p:txBody>
      </p:sp>
      <p:sp>
        <p:nvSpPr>
          <p:cNvPr id="11" name="Text Placeholder 10"/>
          <p:cNvSpPr>
            <a:spLocks noGrp="1"/>
          </p:cNvSpPr>
          <p:nvPr>
            <p:ph type="body" sz="quarter" idx="10" hasCustomPrompt="1"/>
          </p:nvPr>
        </p:nvSpPr>
        <p:spPr>
          <a:xfrm>
            <a:off x="533402" y="353516"/>
            <a:ext cx="6618169" cy="560887"/>
          </a:xfrm>
          <a:prstGeom prst="rect">
            <a:avLst/>
          </a:prstGeom>
        </p:spPr>
        <p:txBody>
          <a:bodyPr/>
          <a:lstStyle>
            <a:lvl1pPr marL="0" indent="0">
              <a:buNone/>
              <a:defRPr sz="4000" b="1" cap="none" baseline="0">
                <a:solidFill>
                  <a:srgbClr val="002F6C"/>
                </a:solidFill>
                <a:latin typeface="Calibri Light" panose="020F0302020204030204" pitchFamily="34" charset="0"/>
                <a:cs typeface="Calibri Light" panose="020F0302020204030204" pitchFamily="34" charset="0"/>
              </a:defRPr>
            </a:lvl1pPr>
          </a:lstStyle>
          <a:p>
            <a:pPr lvl="0"/>
            <a:r>
              <a:rPr lang="en-US"/>
              <a:t>Click To Enter Header</a:t>
            </a:r>
          </a:p>
        </p:txBody>
      </p:sp>
      <p:sp>
        <p:nvSpPr>
          <p:cNvPr id="5" name="Rectangle 4"/>
          <p:cNvSpPr/>
          <p:nvPr userDrawn="1"/>
        </p:nvSpPr>
        <p:spPr>
          <a:xfrm>
            <a:off x="7151571" y="2594577"/>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7358798" y="2737125"/>
            <a:ext cx="4625975"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3000" kern="1200" cap="none" baseline="0">
                <a:solidFill>
                  <a:srgbClr val="00A3E0"/>
                </a:solidFill>
                <a:latin typeface="Calibri Light" panose="020F0302020204030204" pitchFamily="34" charset="0"/>
                <a:cs typeface="Calibri Light" panose="020F0302020204030204" pitchFamily="34" charset="0"/>
              </a:defRPr>
            </a:lvl1pPr>
          </a:lstStyle>
          <a:p>
            <a:pPr lvl="0"/>
            <a:r>
              <a:rPr lang="en-US"/>
              <a:t>Add Message Here.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3109" y="6314738"/>
            <a:ext cx="1361664" cy="485681"/>
          </a:xfrm>
          <a:prstGeom prst="rect">
            <a:avLst/>
          </a:prstGeom>
        </p:spPr>
      </p:pic>
      <p:sp>
        <p:nvSpPr>
          <p:cNvPr id="15" name="TextBox 14"/>
          <p:cNvSpPr txBox="1"/>
          <p:nvPr userDrawn="1"/>
        </p:nvSpPr>
        <p:spPr>
          <a:xfrm>
            <a:off x="148699" y="6326746"/>
            <a:ext cx="8531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56F402-0269-41E1-BA13-C99C31BB2E8E}" type="slidenum">
              <a:rPr lang="en-US" sz="1200" smtClean="0">
                <a:solidFill>
                  <a:schemeClr val="bg1"/>
                </a:solidFill>
                <a:latin typeface="+mn-lt"/>
              </a:rPr>
              <a:t>‹#›</a:t>
            </a:fld>
            <a:endParaRPr lang="en-US" sz="120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fld id="{00924FD3-4CEB-4B87-BB54-EF5AD49FC4FD}" type="datetime1">
              <a:rPr lang="en-US" sz="1200" smtClean="0">
                <a:solidFill>
                  <a:schemeClr val="bg1"/>
                </a:solidFill>
                <a:latin typeface="+mn-lt"/>
              </a:rPr>
              <a:t>2/21/2023</a:t>
            </a:fld>
            <a:endParaRPr lang="en-US" sz="1200">
              <a:solidFill>
                <a:schemeClr val="bg1"/>
              </a:solidFill>
              <a:latin typeface="+mn-lt"/>
            </a:endParaRPr>
          </a:p>
        </p:txBody>
      </p:sp>
    </p:spTree>
    <p:extLst>
      <p:ext uri="{BB962C8B-B14F-4D97-AF65-F5344CB8AC3E}">
        <p14:creationId xmlns:p14="http://schemas.microsoft.com/office/powerpoint/2010/main" val="1075617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Whit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4"/>
            <a:ext cx="12192000" cy="6237027"/>
          </a:xfrm>
          <a:prstGeom prst="rect">
            <a:avLst/>
          </a:prstGeom>
        </p:spPr>
        <p:txBody>
          <a:bodyPr anchor="ctr"/>
          <a:lstStyle>
            <a:lvl1pPr marL="0" indent="0" algn="ctr">
              <a:buNone/>
              <a:defRPr/>
            </a:lvl1pPr>
          </a:lstStyle>
          <a:p>
            <a:endParaRPr lang="en-US"/>
          </a:p>
        </p:txBody>
      </p:sp>
      <p:sp>
        <p:nvSpPr>
          <p:cNvPr id="7" name="Rectangle 6"/>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mn-lt"/>
                <a:ea typeface="+mn-ea"/>
                <a:cs typeface="+mn-cs"/>
              </a:rPr>
              <a:t>Lockheed Martin Proprietary Information</a:t>
            </a:r>
          </a:p>
        </p:txBody>
      </p:sp>
      <p:sp>
        <p:nvSpPr>
          <p:cNvPr id="11" name="Text Placeholder 10"/>
          <p:cNvSpPr>
            <a:spLocks noGrp="1"/>
          </p:cNvSpPr>
          <p:nvPr>
            <p:ph type="body" sz="quarter" idx="10" hasCustomPrompt="1"/>
          </p:nvPr>
        </p:nvSpPr>
        <p:spPr>
          <a:xfrm>
            <a:off x="533402" y="353516"/>
            <a:ext cx="6618169" cy="560887"/>
          </a:xfrm>
          <a:prstGeom prst="rect">
            <a:avLst/>
          </a:prstGeom>
        </p:spPr>
        <p:txBody>
          <a:bodyPr/>
          <a:lstStyle>
            <a:lvl1pPr marL="0" indent="0">
              <a:buNone/>
              <a:defRPr sz="4000" b="1" cap="none" baseline="0">
                <a:solidFill>
                  <a:schemeClr val="bg1"/>
                </a:solidFill>
                <a:latin typeface="+mj-lt"/>
              </a:defRPr>
            </a:lvl1pPr>
          </a:lstStyle>
          <a:p>
            <a:pPr lvl="0"/>
            <a:r>
              <a:rPr lang="en-US"/>
              <a:t>Click To Enter Header</a:t>
            </a:r>
          </a:p>
        </p:txBody>
      </p:sp>
      <p:sp>
        <p:nvSpPr>
          <p:cNvPr id="5" name="Rectangle 4"/>
          <p:cNvSpPr/>
          <p:nvPr userDrawn="1"/>
        </p:nvSpPr>
        <p:spPr>
          <a:xfrm>
            <a:off x="7151571" y="2594577"/>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7358798" y="2737125"/>
            <a:ext cx="4625975" cy="2961660"/>
          </a:xfrm>
          <a:prstGeom prst="rect">
            <a:avLst/>
          </a:prstGeom>
          <a:solidFill>
            <a:srgbClr val="FFFFFF">
              <a:alpha val="80000"/>
            </a:srgbClr>
          </a:solidFill>
        </p:spPr>
        <p:txBody>
          <a:bodyPr tIns="91440" bIns="91440" anchor="ctr">
            <a:normAutofit/>
          </a:bodyPr>
          <a:lstStyle>
            <a:lvl1pPr marL="0" marR="0" indent="0" algn="r" defTabSz="914377" rtl="0" eaLnBrk="1" fontAlgn="auto" latinLnBrk="0" hangingPunct="1">
              <a:lnSpc>
                <a:spcPct val="90000"/>
              </a:lnSpc>
              <a:spcBef>
                <a:spcPts val="0"/>
              </a:spcBef>
              <a:spcAft>
                <a:spcPts val="0"/>
              </a:spcAft>
              <a:buClrTx/>
              <a:buSzTx/>
              <a:buFont typeface="Arial" panose="020B0604020202020204" pitchFamily="34" charset="0"/>
              <a:buNone/>
              <a:tabLst/>
              <a:defRPr sz="3000" kern="1200" cap="none" baseline="0">
                <a:solidFill>
                  <a:srgbClr val="00A3E0"/>
                </a:solidFill>
                <a:latin typeface="Calibri Light" panose="020F0302020204030204" pitchFamily="34" charset="0"/>
                <a:cs typeface="Calibri Light" panose="020F0302020204030204" pitchFamily="34" charset="0"/>
              </a:defRPr>
            </a:lvl1pPr>
          </a:lstStyle>
          <a:p>
            <a:pPr marL="0" marR="0" lvl="0" indent="0" algn="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Add Message Here.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3109" y="6314738"/>
            <a:ext cx="1361664" cy="485681"/>
          </a:xfrm>
          <a:prstGeom prst="rect">
            <a:avLst/>
          </a:prstGeom>
        </p:spPr>
      </p:pic>
      <p:sp>
        <p:nvSpPr>
          <p:cNvPr id="18" name="TextBox 17"/>
          <p:cNvSpPr txBox="1"/>
          <p:nvPr userDrawn="1"/>
        </p:nvSpPr>
        <p:spPr>
          <a:xfrm>
            <a:off x="148699" y="6326746"/>
            <a:ext cx="8531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56F402-0269-41E1-BA13-C99C31BB2E8E}" type="slidenum">
              <a:rPr lang="en-US" sz="1200" smtClean="0">
                <a:solidFill>
                  <a:schemeClr val="bg1"/>
                </a:solidFill>
                <a:latin typeface="+mn-lt"/>
              </a:rPr>
              <a:t>‹#›</a:t>
            </a:fld>
            <a:endParaRPr lang="en-US" sz="120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fld id="{00924FD3-4CEB-4B87-BB54-EF5AD49FC4FD}" type="datetime1">
              <a:rPr lang="en-US" sz="1200" smtClean="0">
                <a:solidFill>
                  <a:schemeClr val="bg1"/>
                </a:solidFill>
                <a:latin typeface="+mn-lt"/>
              </a:rPr>
              <a:t>2/21/2023</a:t>
            </a:fld>
            <a:endParaRPr lang="en-US" sz="1200">
              <a:solidFill>
                <a:schemeClr val="bg1"/>
              </a:solidFill>
              <a:latin typeface="+mn-lt"/>
            </a:endParaRPr>
          </a:p>
        </p:txBody>
      </p:sp>
    </p:spTree>
    <p:extLst>
      <p:ext uri="{BB962C8B-B14F-4D97-AF65-F5344CB8AC3E}">
        <p14:creationId xmlns:p14="http://schemas.microsoft.com/office/powerpoint/2010/main" val="965333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hoto with Blu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4"/>
            <a:ext cx="12192000" cy="6237027"/>
          </a:xfrm>
          <a:prstGeom prst="rect">
            <a:avLst/>
          </a:prstGeom>
        </p:spPr>
        <p:txBody>
          <a:bodyPr anchor="ctr"/>
          <a:lstStyle>
            <a:lvl1pPr marL="0" indent="0" algn="ctr">
              <a:buNone/>
              <a:defRPr/>
            </a:lvl1pPr>
          </a:lstStyle>
          <a:p>
            <a:endParaRPr lang="en-US"/>
          </a:p>
        </p:txBody>
      </p:sp>
      <p:sp>
        <p:nvSpPr>
          <p:cNvPr id="7" name="Rectangle 6"/>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mn-lt"/>
                <a:ea typeface="+mn-ea"/>
                <a:cs typeface="+mn-cs"/>
              </a:rPr>
              <a:t>Lockheed Martin Proprietary Information</a:t>
            </a:r>
          </a:p>
        </p:txBody>
      </p:sp>
      <p:sp>
        <p:nvSpPr>
          <p:cNvPr id="11" name="Text Placeholder 10"/>
          <p:cNvSpPr>
            <a:spLocks noGrp="1"/>
          </p:cNvSpPr>
          <p:nvPr>
            <p:ph type="body" sz="quarter" idx="10" hasCustomPrompt="1"/>
          </p:nvPr>
        </p:nvSpPr>
        <p:spPr>
          <a:xfrm>
            <a:off x="533402" y="353516"/>
            <a:ext cx="6618169" cy="560887"/>
          </a:xfrm>
          <a:prstGeom prst="rect">
            <a:avLst/>
          </a:prstGeom>
        </p:spPr>
        <p:txBody>
          <a:bodyPr/>
          <a:lstStyle>
            <a:lvl1pPr marL="0" indent="0">
              <a:buNone/>
              <a:defRPr sz="4000" b="1" cap="none" baseline="0">
                <a:solidFill>
                  <a:srgbClr val="002F6C"/>
                </a:solidFill>
                <a:latin typeface="Calibri Light" panose="020F0302020204030204" pitchFamily="34" charset="0"/>
                <a:cs typeface="Calibri Light" panose="020F0302020204030204" pitchFamily="34" charset="0"/>
              </a:defRPr>
            </a:lvl1pPr>
          </a:lstStyle>
          <a:p>
            <a:pPr lvl="0"/>
            <a:r>
              <a:rPr lang="en-US"/>
              <a:t>Click To Enter Header</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3109" y="6314738"/>
            <a:ext cx="1361664" cy="485681"/>
          </a:xfrm>
          <a:prstGeom prst="rect">
            <a:avLst/>
          </a:prstGeom>
        </p:spPr>
      </p:pic>
      <p:sp>
        <p:nvSpPr>
          <p:cNvPr id="13" name="TextBox 12"/>
          <p:cNvSpPr txBox="1"/>
          <p:nvPr userDrawn="1"/>
        </p:nvSpPr>
        <p:spPr>
          <a:xfrm>
            <a:off x="148699" y="6326746"/>
            <a:ext cx="8531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56F402-0269-41E1-BA13-C99C31BB2E8E}" type="slidenum">
              <a:rPr lang="en-US" sz="1200" smtClean="0">
                <a:solidFill>
                  <a:schemeClr val="bg1"/>
                </a:solidFill>
                <a:latin typeface="+mn-lt"/>
              </a:rPr>
              <a:t>‹#›</a:t>
            </a:fld>
            <a:endParaRPr lang="en-US" sz="120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fld id="{00924FD3-4CEB-4B87-BB54-EF5AD49FC4FD}" type="datetime1">
              <a:rPr lang="en-US" sz="1200" smtClean="0">
                <a:solidFill>
                  <a:schemeClr val="bg1"/>
                </a:solidFill>
                <a:latin typeface="+mn-lt"/>
              </a:rPr>
              <a:t>2/21/2023</a:t>
            </a:fld>
            <a:endParaRPr lang="en-US" sz="1200">
              <a:solidFill>
                <a:schemeClr val="bg1"/>
              </a:solidFill>
              <a:latin typeface="+mn-lt"/>
            </a:endParaRPr>
          </a:p>
        </p:txBody>
      </p:sp>
    </p:spTree>
    <p:extLst>
      <p:ext uri="{BB962C8B-B14F-4D97-AF65-F5344CB8AC3E}">
        <p14:creationId xmlns:p14="http://schemas.microsoft.com/office/powerpoint/2010/main" val="2721639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Whit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4"/>
            <a:ext cx="12192000" cy="6237027"/>
          </a:xfrm>
          <a:prstGeom prst="rect">
            <a:avLst/>
          </a:prstGeom>
        </p:spPr>
        <p:txBody>
          <a:bodyPr anchor="ctr"/>
          <a:lstStyle>
            <a:lvl1pPr marL="0" indent="0" algn="ctr">
              <a:buNone/>
              <a:defRPr/>
            </a:lvl1pPr>
          </a:lstStyle>
          <a:p>
            <a:endParaRPr lang="en-US"/>
          </a:p>
        </p:txBody>
      </p:sp>
      <p:sp>
        <p:nvSpPr>
          <p:cNvPr id="7" name="Rectangle 6"/>
          <p:cNvSpPr/>
          <p:nvPr userDrawn="1"/>
        </p:nvSpPr>
        <p:spPr>
          <a:xfrm>
            <a:off x="0" y="6237031"/>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mn-lt"/>
                <a:ea typeface="+mn-ea"/>
                <a:cs typeface="+mn-cs"/>
              </a:rPr>
              <a:t>Lockheed Martin Proprietary Information</a:t>
            </a:r>
          </a:p>
        </p:txBody>
      </p:sp>
      <p:sp>
        <p:nvSpPr>
          <p:cNvPr id="11" name="Text Placeholder 10"/>
          <p:cNvSpPr>
            <a:spLocks noGrp="1"/>
          </p:cNvSpPr>
          <p:nvPr>
            <p:ph type="body" sz="quarter" idx="10" hasCustomPrompt="1"/>
          </p:nvPr>
        </p:nvSpPr>
        <p:spPr>
          <a:xfrm>
            <a:off x="533402" y="353516"/>
            <a:ext cx="6618169" cy="560887"/>
          </a:xfrm>
          <a:prstGeom prst="rect">
            <a:avLst/>
          </a:prstGeom>
        </p:spPr>
        <p:txBody>
          <a:bodyPr/>
          <a:lstStyle>
            <a:lvl1pPr marL="0" indent="0">
              <a:buNone/>
              <a:defRPr sz="4000" b="1" cap="none" baseline="0">
                <a:solidFill>
                  <a:schemeClr val="bg1"/>
                </a:solidFill>
                <a:latin typeface="Calibri Light" panose="020F0302020204030204" pitchFamily="34" charset="0"/>
                <a:cs typeface="Calibri Light" panose="020F0302020204030204" pitchFamily="34" charset="0"/>
              </a:defRPr>
            </a:lvl1pPr>
          </a:lstStyle>
          <a:p>
            <a:pPr lvl="0"/>
            <a:r>
              <a:rPr lang="en-US"/>
              <a:t>Click To Enter Header</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3109" y="6314741"/>
            <a:ext cx="1361664" cy="485681"/>
          </a:xfrm>
          <a:prstGeom prst="rect">
            <a:avLst/>
          </a:prstGeom>
        </p:spPr>
      </p:pic>
      <p:sp>
        <p:nvSpPr>
          <p:cNvPr id="13" name="TextBox 12"/>
          <p:cNvSpPr txBox="1"/>
          <p:nvPr userDrawn="1"/>
        </p:nvSpPr>
        <p:spPr>
          <a:xfrm>
            <a:off x="148699" y="6326746"/>
            <a:ext cx="8531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56F402-0269-41E1-BA13-C99C31BB2E8E}" type="slidenum">
              <a:rPr lang="en-US" sz="1200" smtClean="0">
                <a:solidFill>
                  <a:schemeClr val="bg1"/>
                </a:solidFill>
                <a:latin typeface="+mn-lt"/>
              </a:rPr>
              <a:t>‹#›</a:t>
            </a:fld>
            <a:endParaRPr lang="en-US" sz="120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fld id="{00924FD3-4CEB-4B87-BB54-EF5AD49FC4FD}" type="datetime1">
              <a:rPr lang="en-US" sz="1200" smtClean="0">
                <a:solidFill>
                  <a:schemeClr val="bg1"/>
                </a:solidFill>
                <a:latin typeface="+mn-lt"/>
              </a:rPr>
              <a:t>2/21/2023</a:t>
            </a:fld>
            <a:endParaRPr lang="en-US" sz="1200">
              <a:solidFill>
                <a:schemeClr val="bg1"/>
              </a:solidFill>
              <a:latin typeface="+mn-lt"/>
            </a:endParaRPr>
          </a:p>
        </p:txBody>
      </p:sp>
    </p:spTree>
    <p:extLst>
      <p:ext uri="{BB962C8B-B14F-4D97-AF65-F5344CB8AC3E}">
        <p14:creationId xmlns:p14="http://schemas.microsoft.com/office/powerpoint/2010/main" val="313344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hoto without Header">
    <p:spTree>
      <p:nvGrpSpPr>
        <p:cNvPr id="1" name=""/>
        <p:cNvGrpSpPr/>
        <p:nvPr/>
      </p:nvGrpSpPr>
      <p:grpSpPr>
        <a:xfrm>
          <a:off x="0" y="0"/>
          <a:ext cx="0" cy="0"/>
          <a:chOff x="0" y="0"/>
          <a:chExt cx="0" cy="0"/>
        </a:xfrm>
      </p:grpSpPr>
      <p:sp>
        <p:nvSpPr>
          <p:cNvPr id="13" name="Picture Placeholder 15"/>
          <p:cNvSpPr>
            <a:spLocks noGrp="1"/>
          </p:cNvSpPr>
          <p:nvPr>
            <p:ph type="pic" sz="quarter" idx="13"/>
          </p:nvPr>
        </p:nvSpPr>
        <p:spPr>
          <a:xfrm>
            <a:off x="0" y="4"/>
            <a:ext cx="12192000" cy="6237027"/>
          </a:xfrm>
          <a:prstGeom prst="rect">
            <a:avLst/>
          </a:prstGeom>
        </p:spPr>
        <p:txBody>
          <a:bodyPr anchor="ctr"/>
          <a:lstStyle>
            <a:lvl1pPr marL="0" indent="0" algn="ctr">
              <a:buNone/>
              <a:defRPr/>
            </a:lvl1pPr>
          </a:lstStyle>
          <a:p>
            <a:endParaRPr lang="en-US"/>
          </a:p>
        </p:txBody>
      </p:sp>
      <p:sp>
        <p:nvSpPr>
          <p:cNvPr id="7" name="Rectangle 6"/>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mn-lt"/>
                <a:ea typeface="+mn-ea"/>
                <a:cs typeface="+mn-cs"/>
              </a:rPr>
              <a:t>Lockheed Martin Proprietary Information</a:t>
            </a:r>
          </a:p>
        </p:txBody>
      </p:sp>
      <p:sp>
        <p:nvSpPr>
          <p:cNvPr id="14" name="Text Placeholder 12"/>
          <p:cNvSpPr>
            <a:spLocks noGrp="1"/>
          </p:cNvSpPr>
          <p:nvPr>
            <p:ph type="body" sz="quarter" idx="11" hasCustomPrompt="1"/>
          </p:nvPr>
        </p:nvSpPr>
        <p:spPr>
          <a:xfrm>
            <a:off x="7358798" y="2737125"/>
            <a:ext cx="4625975" cy="2961660"/>
          </a:xfrm>
          <a:prstGeom prst="rect">
            <a:avLst/>
          </a:prstGeom>
          <a:solidFill>
            <a:srgbClr val="FFFFFF">
              <a:alpha val="80000"/>
            </a:srgbClr>
          </a:solidFill>
        </p:spPr>
        <p:txBody>
          <a:bodyPr anchor="ctr">
            <a:normAutofit/>
          </a:bodyPr>
          <a:lstStyle>
            <a:lvl1pPr marL="0" indent="0" algn="r">
              <a:lnSpc>
                <a:spcPct val="90000"/>
              </a:lnSpc>
              <a:spcBef>
                <a:spcPts val="0"/>
              </a:spcBef>
              <a:buNone/>
              <a:defRPr sz="3000" kern="1200" cap="none" baseline="0">
                <a:solidFill>
                  <a:srgbClr val="00A3E0"/>
                </a:solidFill>
                <a:latin typeface="Calibri Light" panose="020F0302020204030204" pitchFamily="34" charset="0"/>
                <a:cs typeface="Calibri Light" panose="020F0302020204030204" pitchFamily="34" charset="0"/>
              </a:defRPr>
            </a:lvl1pPr>
          </a:lstStyle>
          <a:p>
            <a:pPr lvl="0"/>
            <a:r>
              <a:rPr lang="en-US"/>
              <a:t>Add Message Here.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3109" y="6314738"/>
            <a:ext cx="1361664" cy="485681"/>
          </a:xfrm>
          <a:prstGeom prst="rect">
            <a:avLst/>
          </a:prstGeom>
        </p:spPr>
      </p:pic>
      <p:sp>
        <p:nvSpPr>
          <p:cNvPr id="15" name="TextBox 14"/>
          <p:cNvSpPr txBox="1"/>
          <p:nvPr userDrawn="1"/>
        </p:nvSpPr>
        <p:spPr>
          <a:xfrm>
            <a:off x="148699" y="6326746"/>
            <a:ext cx="8531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56F402-0269-41E1-BA13-C99C31BB2E8E}" type="slidenum">
              <a:rPr lang="en-US" sz="1200" smtClean="0">
                <a:solidFill>
                  <a:schemeClr val="bg1"/>
                </a:solidFill>
                <a:latin typeface="+mn-lt"/>
              </a:rPr>
              <a:t>‹#›</a:t>
            </a:fld>
            <a:endParaRPr lang="en-US" sz="120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fld id="{00924FD3-4CEB-4B87-BB54-EF5AD49FC4FD}" type="datetime1">
              <a:rPr lang="en-US" sz="1200" smtClean="0">
                <a:solidFill>
                  <a:schemeClr val="bg1"/>
                </a:solidFill>
                <a:latin typeface="+mn-lt"/>
              </a:rPr>
              <a:t>2/21/2023</a:t>
            </a:fld>
            <a:endParaRPr lang="en-US" sz="1200">
              <a:solidFill>
                <a:schemeClr val="bg1"/>
              </a:solidFill>
              <a:latin typeface="+mn-lt"/>
            </a:endParaRPr>
          </a:p>
        </p:txBody>
      </p:sp>
    </p:spTree>
    <p:extLst>
      <p:ext uri="{BB962C8B-B14F-4D97-AF65-F5344CB8AC3E}">
        <p14:creationId xmlns:p14="http://schemas.microsoft.com/office/powerpoint/2010/main" val="2840635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ransition Slide">
    <p:bg>
      <p:bgRef idx="1001">
        <a:schemeClr val="bg1"/>
      </p:bgRef>
    </p:bg>
    <p:spTree>
      <p:nvGrpSpPr>
        <p:cNvPr id="1" name=""/>
        <p:cNvGrpSpPr/>
        <p:nvPr/>
      </p:nvGrpSpPr>
      <p:grpSpPr>
        <a:xfrm>
          <a:off x="0" y="0"/>
          <a:ext cx="0" cy="0"/>
          <a:chOff x="0" y="0"/>
          <a:chExt cx="0" cy="0"/>
        </a:xfrm>
      </p:grpSpPr>
      <p:sp>
        <p:nvSpPr>
          <p:cNvPr id="13" name="Text Placeholder 24"/>
          <p:cNvSpPr>
            <a:spLocks noGrp="1"/>
          </p:cNvSpPr>
          <p:nvPr>
            <p:ph type="body" sz="quarter" idx="10" hasCustomPrompt="1"/>
          </p:nvPr>
        </p:nvSpPr>
        <p:spPr>
          <a:xfrm>
            <a:off x="755112" y="2613367"/>
            <a:ext cx="10684021" cy="863374"/>
          </a:xfrm>
          <a:prstGeom prst="rect">
            <a:avLst/>
          </a:prstGeom>
        </p:spPr>
        <p:txBody>
          <a:bodyPr/>
          <a:lstStyle>
            <a:lvl1pPr marL="0" indent="0" algn="ctr">
              <a:buNone/>
              <a:defRPr sz="4000" b="1" cap="none" baseline="0">
                <a:solidFill>
                  <a:srgbClr val="002F6C"/>
                </a:solidFill>
                <a:latin typeface="Calibri Light" panose="020F0302020204030204" pitchFamily="34" charset="0"/>
                <a:cs typeface="Calibri Light" panose="020F0302020204030204" pitchFamily="34" charset="0"/>
              </a:defRPr>
            </a:lvl1pPr>
          </a:lstStyle>
          <a:p>
            <a:pPr lvl="0"/>
            <a:r>
              <a:rPr lang="en-US"/>
              <a:t>Click To Enter Transition Title</a:t>
            </a:r>
          </a:p>
        </p:txBody>
      </p:sp>
      <p:sp>
        <p:nvSpPr>
          <p:cNvPr id="12" name="Text Placeholder 24"/>
          <p:cNvSpPr>
            <a:spLocks noGrp="1"/>
          </p:cNvSpPr>
          <p:nvPr>
            <p:ph type="body" sz="quarter" idx="11" hasCustomPrompt="1"/>
          </p:nvPr>
        </p:nvSpPr>
        <p:spPr>
          <a:xfrm>
            <a:off x="755112" y="3536670"/>
            <a:ext cx="10684021" cy="612333"/>
          </a:xfrm>
          <a:prstGeom prst="rect">
            <a:avLst/>
          </a:prstGeom>
        </p:spPr>
        <p:txBody>
          <a:bodyPr/>
          <a:lstStyle>
            <a:lvl1pPr marL="0" indent="0" algn="ctr">
              <a:buNone/>
              <a:defRPr sz="2400" b="0" cap="none" baseline="0">
                <a:solidFill>
                  <a:srgbClr val="002F6C"/>
                </a:solidFill>
                <a:latin typeface="Calibri Light" panose="020F0302020204030204" pitchFamily="34" charset="0"/>
                <a:cs typeface="Calibri Light" panose="020F0302020204030204" pitchFamily="34" charset="0"/>
              </a:defRPr>
            </a:lvl1pPr>
          </a:lstStyle>
          <a:p>
            <a:pPr lvl="0"/>
            <a:r>
              <a:rPr lang="en-US"/>
              <a:t>Transition Subtitle</a:t>
            </a:r>
          </a:p>
        </p:txBody>
      </p:sp>
      <p:pic>
        <p:nvPicPr>
          <p:cNvPr id="7" name="Picture 2" descr="Image result for sikorsky lockheed logo">
            <a:hlinkClick r:id="rId2"/>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9742256" y="5890429"/>
            <a:ext cx="2449744" cy="9531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48699" y="6326746"/>
            <a:ext cx="8531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56F402-0269-41E1-BA13-C99C31BB2E8E}" type="slidenum">
              <a:rPr lang="en-US" sz="1200" smtClean="0">
                <a:solidFill>
                  <a:srgbClr val="002F6C"/>
                </a:solidFill>
                <a:latin typeface="+mn-lt"/>
              </a:rPr>
              <a:t>‹#›</a:t>
            </a:fld>
            <a:endParaRPr lang="en-US" sz="1200">
              <a:solidFill>
                <a:srgbClr val="002F6C"/>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fld id="{00924FD3-4CEB-4B87-BB54-EF5AD49FC4FD}" type="datetime1">
              <a:rPr lang="en-US" sz="1200" smtClean="0">
                <a:solidFill>
                  <a:srgbClr val="002F6C"/>
                </a:solidFill>
                <a:latin typeface="+mn-lt"/>
              </a:rPr>
              <a:t>2/21/2023</a:t>
            </a:fld>
            <a:endParaRPr lang="en-US" sz="1200">
              <a:solidFill>
                <a:srgbClr val="002F6C"/>
              </a:solidFill>
              <a:latin typeface="+mn-lt"/>
            </a:endParaRPr>
          </a:p>
        </p:txBody>
      </p:sp>
    </p:spTree>
    <p:extLst>
      <p:ext uri="{BB962C8B-B14F-4D97-AF65-F5344CB8AC3E}">
        <p14:creationId xmlns:p14="http://schemas.microsoft.com/office/powerpoint/2010/main" val="422573410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with Header">
    <p:spTree>
      <p:nvGrpSpPr>
        <p:cNvPr id="1" name=""/>
        <p:cNvGrpSpPr/>
        <p:nvPr/>
      </p:nvGrpSpPr>
      <p:grpSpPr>
        <a:xfrm>
          <a:off x="0" y="0"/>
          <a:ext cx="0" cy="0"/>
          <a:chOff x="0" y="0"/>
          <a:chExt cx="0" cy="0"/>
        </a:xfrm>
      </p:grpSpPr>
      <p:sp>
        <p:nvSpPr>
          <p:cNvPr id="3" name="Rectangle 2"/>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mn-lt"/>
                <a:ea typeface="+mn-ea"/>
                <a:cs typeface="+mn-cs"/>
              </a:rPr>
              <a:t>Lockheed Martin Proprietary Information</a:t>
            </a:r>
          </a:p>
        </p:txBody>
      </p:sp>
      <p:sp>
        <p:nvSpPr>
          <p:cNvPr id="9" name="Text Placeholder 10"/>
          <p:cNvSpPr>
            <a:spLocks noGrp="1"/>
          </p:cNvSpPr>
          <p:nvPr>
            <p:ph type="body" sz="quarter" idx="10" hasCustomPrompt="1"/>
          </p:nvPr>
        </p:nvSpPr>
        <p:spPr>
          <a:xfrm>
            <a:off x="533402" y="353516"/>
            <a:ext cx="6618169" cy="560887"/>
          </a:xfrm>
          <a:prstGeom prst="rect">
            <a:avLst/>
          </a:prstGeom>
        </p:spPr>
        <p:txBody>
          <a:bodyPr/>
          <a:lstStyle>
            <a:lvl1pPr marL="0" indent="0">
              <a:buNone/>
              <a:defRPr sz="4000" b="1" cap="none" baseline="0">
                <a:solidFill>
                  <a:srgbClr val="002F6C"/>
                </a:solidFill>
                <a:latin typeface="Calibri Light" panose="020F0302020204030204" pitchFamily="34" charset="0"/>
                <a:cs typeface="Calibri Light" panose="020F0302020204030204" pitchFamily="34" charset="0"/>
              </a:defRPr>
            </a:lvl1pPr>
          </a:lstStyle>
          <a:p>
            <a:pPr lvl="0"/>
            <a:r>
              <a:rPr lang="en-US"/>
              <a:t>Click To Enter Header</a:t>
            </a:r>
          </a:p>
        </p:txBody>
      </p:sp>
      <p:sp>
        <p:nvSpPr>
          <p:cNvPr id="11" name="Text Placeholder 12"/>
          <p:cNvSpPr>
            <a:spLocks noGrp="1"/>
          </p:cNvSpPr>
          <p:nvPr>
            <p:ph type="body" sz="quarter" idx="11" hasCustomPrompt="1"/>
          </p:nvPr>
        </p:nvSpPr>
        <p:spPr>
          <a:xfrm>
            <a:off x="7358798" y="2737125"/>
            <a:ext cx="4625975" cy="2961660"/>
          </a:xfrm>
          <a:prstGeom prst="rect">
            <a:avLst/>
          </a:prstGeom>
        </p:spPr>
        <p:txBody>
          <a:bodyPr anchor="ctr">
            <a:normAutofit/>
          </a:bodyPr>
          <a:lstStyle>
            <a:lvl1pPr marL="0" indent="0" algn="r">
              <a:lnSpc>
                <a:spcPct val="90000"/>
              </a:lnSpc>
              <a:spcBef>
                <a:spcPts val="0"/>
              </a:spcBef>
              <a:buNone/>
              <a:defRPr sz="3000" kern="1200" cap="none" baseline="0">
                <a:solidFill>
                  <a:srgbClr val="00A3E0"/>
                </a:solidFill>
                <a:latin typeface="Calibri Light" panose="020F0302020204030204" pitchFamily="34" charset="0"/>
                <a:cs typeface="Calibri Light" panose="020F0302020204030204" pitchFamily="34" charset="0"/>
              </a:defRPr>
            </a:lvl1pPr>
          </a:lstStyle>
          <a:p>
            <a:pPr lvl="0"/>
            <a:r>
              <a:rPr lang="en-US"/>
              <a:t>Add Message Here.</a:t>
            </a:r>
          </a:p>
        </p:txBody>
      </p:sp>
      <p:sp>
        <p:nvSpPr>
          <p:cNvPr id="13" name="Content Placeholder 12"/>
          <p:cNvSpPr>
            <a:spLocks noGrp="1"/>
          </p:cNvSpPr>
          <p:nvPr>
            <p:ph sz="quarter" idx="12" hasCustomPrompt="1"/>
          </p:nvPr>
        </p:nvSpPr>
        <p:spPr>
          <a:xfrm>
            <a:off x="533399" y="1311425"/>
            <a:ext cx="6096000" cy="4387360"/>
          </a:xfrm>
          <a:prstGeom prst="rect">
            <a:avLst/>
          </a:prstGeom>
        </p:spPr>
        <p:txBody>
          <a:bodyPr/>
          <a:lstStyle>
            <a:lvl1pPr marL="0" indent="0">
              <a:buNone/>
              <a:defRPr sz="1800" baseline="0">
                <a:solidFill>
                  <a:srgbClr val="63666A"/>
                </a:solidFill>
                <a:latin typeface="+mn-lt"/>
              </a:defRPr>
            </a:lvl1pPr>
          </a:lstStyle>
          <a:p>
            <a:pPr lvl="0"/>
            <a:r>
              <a:rPr lang="en-US"/>
              <a:t>Click to enter text.</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3109" y="6314738"/>
            <a:ext cx="1361664" cy="485681"/>
          </a:xfrm>
          <a:prstGeom prst="rect">
            <a:avLst/>
          </a:prstGeom>
        </p:spPr>
      </p:pic>
      <p:sp>
        <p:nvSpPr>
          <p:cNvPr id="16" name="TextBox 15"/>
          <p:cNvSpPr txBox="1"/>
          <p:nvPr userDrawn="1"/>
        </p:nvSpPr>
        <p:spPr>
          <a:xfrm>
            <a:off x="148699" y="6326746"/>
            <a:ext cx="8531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56F402-0269-41E1-BA13-C99C31BB2E8E}" type="slidenum">
              <a:rPr lang="en-US" sz="1200" smtClean="0">
                <a:solidFill>
                  <a:schemeClr val="bg1"/>
                </a:solidFill>
                <a:latin typeface="+mn-lt"/>
              </a:rPr>
              <a:t>‹#›</a:t>
            </a:fld>
            <a:endParaRPr lang="en-US" sz="120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fld id="{00924FD3-4CEB-4B87-BB54-EF5AD49FC4FD}" type="datetime1">
              <a:rPr lang="en-US" sz="1200" smtClean="0">
                <a:solidFill>
                  <a:schemeClr val="bg1"/>
                </a:solidFill>
                <a:latin typeface="+mn-lt"/>
              </a:rPr>
              <a:t>2/21/2023</a:t>
            </a:fld>
            <a:endParaRPr lang="en-US" sz="1200">
              <a:solidFill>
                <a:schemeClr val="bg1"/>
              </a:solidFill>
              <a:latin typeface="+mn-lt"/>
            </a:endParaRPr>
          </a:p>
        </p:txBody>
      </p:sp>
    </p:spTree>
    <p:extLst>
      <p:ext uri="{BB962C8B-B14F-4D97-AF65-F5344CB8AC3E}">
        <p14:creationId xmlns:p14="http://schemas.microsoft.com/office/powerpoint/2010/main" val="274929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sp>
        <p:nvSpPr>
          <p:cNvPr id="3" name="Rectangle 2"/>
          <p:cNvSpPr/>
          <p:nvPr userDrawn="1"/>
        </p:nvSpPr>
        <p:spPr>
          <a:xfrm>
            <a:off x="0" y="6237028"/>
            <a:ext cx="12192000" cy="641100"/>
          </a:xfrm>
          <a:prstGeom prst="rect">
            <a:avLst/>
          </a:prstGeom>
          <a:solidFill>
            <a:srgbClr val="002F6C"/>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mn-lt"/>
                <a:ea typeface="+mn-ea"/>
                <a:cs typeface="+mn-cs"/>
              </a:rPr>
              <a:t>Lockheed Martin Proprietary Information</a:t>
            </a:r>
          </a:p>
        </p:txBody>
      </p:sp>
      <p:sp>
        <p:nvSpPr>
          <p:cNvPr id="7" name="Text Placeholder 10"/>
          <p:cNvSpPr>
            <a:spLocks noGrp="1"/>
          </p:cNvSpPr>
          <p:nvPr>
            <p:ph type="body" sz="quarter" idx="10" hasCustomPrompt="1"/>
          </p:nvPr>
        </p:nvSpPr>
        <p:spPr>
          <a:xfrm>
            <a:off x="533402" y="353516"/>
            <a:ext cx="6618169" cy="560887"/>
          </a:xfrm>
          <a:prstGeom prst="rect">
            <a:avLst/>
          </a:prstGeom>
        </p:spPr>
        <p:txBody>
          <a:bodyPr/>
          <a:lstStyle>
            <a:lvl1pPr marL="0" indent="0">
              <a:buNone/>
              <a:defRPr sz="4000" b="1" cap="none" baseline="0">
                <a:solidFill>
                  <a:srgbClr val="002F6C"/>
                </a:solidFill>
                <a:latin typeface="Calibri Light" panose="020F0302020204030204" pitchFamily="34" charset="0"/>
                <a:cs typeface="Calibri Light" panose="020F0302020204030204" pitchFamily="34" charset="0"/>
              </a:defRPr>
            </a:lvl1pPr>
          </a:lstStyle>
          <a:p>
            <a:pPr lvl="0"/>
            <a:r>
              <a:rPr lang="en-US"/>
              <a:t>Click To Enter Header</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3109" y="6314738"/>
            <a:ext cx="1361664" cy="485681"/>
          </a:xfrm>
          <a:prstGeom prst="rect">
            <a:avLst/>
          </a:prstGeom>
        </p:spPr>
      </p:pic>
      <p:sp>
        <p:nvSpPr>
          <p:cNvPr id="12" name="TextBox 11"/>
          <p:cNvSpPr txBox="1"/>
          <p:nvPr userDrawn="1"/>
        </p:nvSpPr>
        <p:spPr>
          <a:xfrm>
            <a:off x="148699" y="6326746"/>
            <a:ext cx="8531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56F402-0269-41E1-BA13-C99C31BB2E8E}" type="slidenum">
              <a:rPr lang="en-US" sz="1200" smtClean="0">
                <a:solidFill>
                  <a:schemeClr val="bg1"/>
                </a:solidFill>
                <a:latin typeface="+mn-lt"/>
              </a:rPr>
              <a:t>‹#›</a:t>
            </a:fld>
            <a:endParaRPr lang="en-US" sz="120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fld id="{00924FD3-4CEB-4B87-BB54-EF5AD49FC4FD}" type="datetime1">
              <a:rPr lang="en-US" sz="1200" smtClean="0">
                <a:solidFill>
                  <a:schemeClr val="bg1"/>
                </a:solidFill>
                <a:latin typeface="+mn-lt"/>
              </a:rPr>
              <a:t>2/21/2023</a:t>
            </a:fld>
            <a:endParaRPr lang="en-US" sz="1200">
              <a:solidFill>
                <a:schemeClr val="bg1"/>
              </a:solidFill>
              <a:latin typeface="+mn-lt"/>
            </a:endParaRPr>
          </a:p>
        </p:txBody>
      </p:sp>
    </p:spTree>
    <p:extLst>
      <p:ext uri="{BB962C8B-B14F-4D97-AF65-F5344CB8AC3E}">
        <p14:creationId xmlns:p14="http://schemas.microsoft.com/office/powerpoint/2010/main" val="139999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with Blu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a:t>Click icon to add picture</a:t>
            </a:r>
          </a:p>
        </p:txBody>
      </p:sp>
      <p:sp>
        <p:nvSpPr>
          <p:cNvPr id="5" name="Rectangle 4"/>
          <p:cNvSpPr/>
          <p:nvPr userDrawn="1"/>
        </p:nvSpPr>
        <p:spPr>
          <a:xfrm>
            <a:off x="7151570" y="2594575"/>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6961851" y="2737125"/>
            <a:ext cx="4625975"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2250" kern="1200" cap="none" baseline="0">
                <a:solidFill>
                  <a:schemeClr val="accent2"/>
                </a:solidFill>
                <a:latin typeface="Arial" panose="020B0604020202020204" pitchFamily="34" charset="0"/>
                <a:cs typeface="Arial" panose="020B0604020202020204" pitchFamily="34" charset="0"/>
              </a:defRPr>
            </a:lvl1pPr>
          </a:lstStyle>
          <a:p>
            <a:pPr lvl="0"/>
            <a:r>
              <a:rPr lang="en-US"/>
              <a:t>Add message here.</a:t>
            </a:r>
          </a:p>
        </p:txBody>
      </p:sp>
      <p:sp>
        <p:nvSpPr>
          <p:cNvPr id="2" name="Title 1">
            <a:extLst>
              <a:ext uri="{FF2B5EF4-FFF2-40B4-BE49-F238E27FC236}">
                <a16:creationId xmlns:a16="http://schemas.microsoft.com/office/drawing/2014/main" id="{D65AC895-F598-4168-89AA-53841B232F60}"/>
              </a:ext>
            </a:extLst>
          </p:cNvPr>
          <p:cNvSpPr>
            <a:spLocks noGrp="1"/>
          </p:cNvSpPr>
          <p:nvPr>
            <p:ph type="title" hasCustomPrompt="1"/>
          </p:nvPr>
        </p:nvSpPr>
        <p:spPr>
          <a:xfrm>
            <a:off x="518160" y="474855"/>
            <a:ext cx="10515600" cy="1325563"/>
          </a:xfrm>
          <a:prstGeom prst="rect">
            <a:avLst/>
          </a:prstGeom>
        </p:spPr>
        <p:txBody>
          <a:bodyPr/>
          <a:lstStyle>
            <a:lvl1pPr>
              <a:defRPr sz="3000" b="0" i="0">
                <a:solidFill>
                  <a:schemeClr val="accent1"/>
                </a:solidFill>
                <a:latin typeface="Arial" panose="020B0604020202020204" pitchFamily="34" charset="0"/>
                <a:cs typeface="Arial" panose="020B0604020202020204" pitchFamily="34" charset="0"/>
              </a:defRPr>
            </a:lvl1pPr>
          </a:lstStyle>
          <a:p>
            <a:r>
              <a:rPr lang="en-US"/>
              <a:t>Click to Edit Master Title Slide</a:t>
            </a:r>
          </a:p>
        </p:txBody>
      </p:sp>
    </p:spTree>
    <p:extLst>
      <p:ext uri="{BB962C8B-B14F-4D97-AF65-F5344CB8AC3E}">
        <p14:creationId xmlns:p14="http://schemas.microsoft.com/office/powerpoint/2010/main" val="755073016"/>
      </p:ext>
    </p:extLst>
  </p:cSld>
  <p:clrMapOvr>
    <a:masterClrMapping/>
  </p:clrMapOvr>
  <p:extLst>
    <p:ext uri="{DCECCB84-F9BA-43D5-87BE-67443E8EF086}">
      <p15:sldGuideLst xmlns:p15="http://schemas.microsoft.com/office/powerpoint/2012/main">
        <p15:guide id="1" pos="51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1"/>
      </p:bgRef>
    </p:bg>
    <p:spTree>
      <p:nvGrpSpPr>
        <p:cNvPr id="1" name=""/>
        <p:cNvGrpSpPr/>
        <p:nvPr/>
      </p:nvGrpSpPr>
      <p:grpSpPr>
        <a:xfrm>
          <a:off x="0" y="0"/>
          <a:ext cx="0" cy="0"/>
          <a:chOff x="0" y="0"/>
          <a:chExt cx="0" cy="0"/>
        </a:xfrm>
      </p:grpSpPr>
      <p:pic>
        <p:nvPicPr>
          <p:cNvPr id="4" name="Picture 2" descr="Image result for sikorsky lockheed logo">
            <a:hlinkClick r:id="rId2"/>
          </p:cNvPr>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129394" y="1885686"/>
            <a:ext cx="7933212" cy="3086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26426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423949" cy="6858000"/>
          </a:xfrm>
          <a:prstGeom prst="rect">
            <a:avLst/>
          </a:prstGeom>
        </p:spPr>
      </p:pic>
      <p:pic>
        <p:nvPicPr>
          <p:cNvPr id="15" name="Content Placeholder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4055" y="0"/>
            <a:ext cx="9699712" cy="6858000"/>
          </a:xfrm>
          <a:prstGeom prst="rect">
            <a:avLst/>
          </a:prstGeom>
        </p:spPr>
      </p:pic>
      <p:sp>
        <p:nvSpPr>
          <p:cNvPr id="4" name="Date Placeholder 3"/>
          <p:cNvSpPr>
            <a:spLocks noGrp="1"/>
          </p:cNvSpPr>
          <p:nvPr>
            <p:ph type="dt" sz="half" idx="10"/>
          </p:nvPr>
        </p:nvSpPr>
        <p:spPr/>
        <p:txBody>
          <a:bodyPr/>
          <a:lstStyle/>
          <a:p>
            <a:r>
              <a:rPr lang="en-US"/>
              <a:t>June 23, 2022</a:t>
            </a:r>
            <a:endParaRPr lang="en-US" dirty="0"/>
          </a:p>
        </p:txBody>
      </p:sp>
      <p:sp>
        <p:nvSpPr>
          <p:cNvPr id="5" name="Footer Placeholder 4"/>
          <p:cNvSpPr>
            <a:spLocks noGrp="1"/>
          </p:cNvSpPr>
          <p:nvPr>
            <p:ph type="ftr" sz="quarter" idx="11"/>
          </p:nvPr>
        </p:nvSpPr>
        <p:spPr/>
        <p:txBody>
          <a:bodyPr/>
          <a:lstStyle/>
          <a:p>
            <a:r>
              <a:rPr lang="en-US"/>
              <a:t>Copyright © 2022  OMG. All rights reserved.</a:t>
            </a:r>
            <a:endParaRPr lang="en-US" dirty="0"/>
          </a:p>
        </p:txBody>
      </p:sp>
      <p:sp>
        <p:nvSpPr>
          <p:cNvPr id="6" name="Slide Number Placeholder 5"/>
          <p:cNvSpPr>
            <a:spLocks noGrp="1"/>
          </p:cNvSpPr>
          <p:nvPr>
            <p:ph type="sldNum" sz="quarter" idx="12"/>
          </p:nvPr>
        </p:nvSpPr>
        <p:spPr/>
        <p:txBody>
          <a:bodyPr/>
          <a:lstStyle/>
          <a:p>
            <a:fld id="{645F99FD-F828-4D3B-90FA-4E98097D6AD5}" type="slidenum">
              <a:rPr lang="en-US" smtClean="0"/>
              <a:pPr/>
              <a:t>‹#›</a:t>
            </a:fld>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2677" y="1609955"/>
            <a:ext cx="3291825" cy="1489159"/>
          </a:xfrm>
          <a:prstGeom prst="rect">
            <a:avLst/>
          </a:prstGeom>
        </p:spPr>
      </p:pic>
    </p:spTree>
    <p:extLst>
      <p:ext uri="{BB962C8B-B14F-4D97-AF65-F5344CB8AC3E}">
        <p14:creationId xmlns:p14="http://schemas.microsoft.com/office/powerpoint/2010/main" val="3062827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Photo">
    <p:bg>
      <p:bgPr>
        <a:solidFill>
          <a:srgbClr val="2B2B2B"/>
        </a:solidFill>
        <a:effectLst/>
      </p:bgPr>
    </p:bg>
    <p:spTree>
      <p:nvGrpSpPr>
        <p:cNvPr id="1" name=""/>
        <p:cNvGrpSpPr/>
        <p:nvPr/>
      </p:nvGrpSpPr>
      <p:grpSpPr>
        <a:xfrm>
          <a:off x="0" y="0"/>
          <a:ext cx="0" cy="0"/>
          <a:chOff x="0" y="0"/>
          <a:chExt cx="0" cy="0"/>
        </a:xfrm>
      </p:grpSpPr>
      <p:pic>
        <p:nvPicPr>
          <p:cNvPr id="22" name="Picture 21" descr="A picture containing light, close, night sky&#10;&#10;Description automatically generated">
            <a:extLst>
              <a:ext uri="{FF2B5EF4-FFF2-40B4-BE49-F238E27FC236}">
                <a16:creationId xmlns:a16="http://schemas.microsoft.com/office/drawing/2014/main" id="{D3E80172-564A-6F4A-AFA2-98E724250A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527"/>
            <a:ext cx="12192000" cy="6858000"/>
          </a:xfrm>
          <a:prstGeom prst="rect">
            <a:avLst/>
          </a:prstGeom>
        </p:spPr>
      </p:pic>
      <p:sp>
        <p:nvSpPr>
          <p:cNvPr id="2" name="Title 1"/>
          <p:cNvSpPr>
            <a:spLocks noGrp="1"/>
          </p:cNvSpPr>
          <p:nvPr>
            <p:ph type="ctrTitle" hasCustomPrompt="1"/>
          </p:nvPr>
        </p:nvSpPr>
        <p:spPr>
          <a:xfrm>
            <a:off x="496888" y="1829689"/>
            <a:ext cx="7427912" cy="2387600"/>
          </a:xfrm>
        </p:spPr>
        <p:txBody>
          <a:bodyPr anchor="b" anchorCtr="0"/>
          <a:lstStyle>
            <a:lvl1pPr algn="l">
              <a:defRPr sz="4050" cap="none">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6888" y="4275164"/>
            <a:ext cx="7427912" cy="349476"/>
          </a:xfrm>
        </p:spPr>
        <p:txBody>
          <a:bodyPr/>
          <a:lstStyle>
            <a:lvl1pPr marL="0" indent="0" algn="l">
              <a:buNone/>
              <a:defRPr sz="12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Date Placeholder 3">
            <a:extLst>
              <a:ext uri="{FF2B5EF4-FFF2-40B4-BE49-F238E27FC236}">
                <a16:creationId xmlns:a16="http://schemas.microsoft.com/office/drawing/2014/main" id="{2791D6D0-509C-F44B-BF2B-A5620638EE38}"/>
              </a:ext>
            </a:extLst>
          </p:cNvPr>
          <p:cNvSpPr>
            <a:spLocks noGrp="1"/>
          </p:cNvSpPr>
          <p:nvPr>
            <p:ph type="dt" sz="half" idx="10"/>
          </p:nvPr>
        </p:nvSpPr>
        <p:spPr>
          <a:xfrm>
            <a:off x="10613162" y="6285824"/>
            <a:ext cx="1266599" cy="365125"/>
          </a:xfrm>
        </p:spPr>
        <p:txBody>
          <a:bodyPr/>
          <a:lstStyle>
            <a:lvl1pPr algn="r">
              <a:defRPr sz="788" b="1">
                <a:solidFill>
                  <a:schemeClr val="bg1"/>
                </a:solidFill>
              </a:defRPr>
            </a:lvl1pPr>
          </a:lstStyle>
          <a:p>
            <a:fld id="{3D55BFC5-8480-314A-AE19-B7ABB2EC4A7D}" type="datetime1">
              <a:rPr lang="en-US" smtClean="0"/>
              <a:pPr/>
              <a:t>2/21/2023</a:t>
            </a:fld>
            <a:endParaRPr lang="en-US" dirty="0"/>
          </a:p>
        </p:txBody>
      </p:sp>
      <p:sp>
        <p:nvSpPr>
          <p:cNvPr id="9" name="Rectangle 8">
            <a:extLst>
              <a:ext uri="{FF2B5EF4-FFF2-40B4-BE49-F238E27FC236}">
                <a16:creationId xmlns:a16="http://schemas.microsoft.com/office/drawing/2014/main" id="{C758FE4A-9323-124D-A334-6D03EF99113F}"/>
              </a:ext>
            </a:extLst>
          </p:cNvPr>
          <p:cNvSpPr/>
          <p:nvPr userDrawn="1"/>
        </p:nvSpPr>
        <p:spPr>
          <a:xfrm>
            <a:off x="496888" y="6285822"/>
            <a:ext cx="7427912" cy="572178"/>
          </a:xfrm>
          <a:prstGeom prst="rect">
            <a:avLst/>
          </a:prstGeom>
          <a:solidFill>
            <a:srgbClr val="70C4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23" name="Picture 22" descr="A picture containing text, clipart&#10;&#10;Description automatically generated">
            <a:extLst>
              <a:ext uri="{FF2B5EF4-FFF2-40B4-BE49-F238E27FC236}">
                <a16:creationId xmlns:a16="http://schemas.microsoft.com/office/drawing/2014/main" id="{129193AE-3D25-174E-A929-6C26386B2A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29600" y="3023489"/>
            <a:ext cx="4267200" cy="1662614"/>
          </a:xfrm>
          <a:prstGeom prst="rect">
            <a:avLst/>
          </a:prstGeom>
        </p:spPr>
      </p:pic>
    </p:spTree>
    <p:extLst>
      <p:ext uri="{BB962C8B-B14F-4D97-AF65-F5344CB8AC3E}">
        <p14:creationId xmlns:p14="http://schemas.microsoft.com/office/powerpoint/2010/main" val="128812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Black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4" name="Picture 13" descr="A picture containing dark, white, light&#10;&#10;Description automatically generated">
            <a:extLst>
              <a:ext uri="{FF2B5EF4-FFF2-40B4-BE49-F238E27FC236}">
                <a16:creationId xmlns:a16="http://schemas.microsoft.com/office/drawing/2014/main" id="{E4B15FFE-1DDA-D947-9E62-1D7DD87626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59E891D4-9448-4A41-90F3-C8E8551BD2DB}"/>
              </a:ext>
            </a:extLst>
          </p:cNvPr>
          <p:cNvSpPr/>
          <p:nvPr userDrawn="1"/>
        </p:nvSpPr>
        <p:spPr>
          <a:xfrm>
            <a:off x="489447" y="6285822"/>
            <a:ext cx="7427912" cy="572178"/>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
        <p:nvSpPr>
          <p:cNvPr id="2" name="Title 1"/>
          <p:cNvSpPr>
            <a:spLocks noGrp="1"/>
          </p:cNvSpPr>
          <p:nvPr>
            <p:ph type="ctrTitle" hasCustomPrompt="1"/>
          </p:nvPr>
        </p:nvSpPr>
        <p:spPr>
          <a:xfrm>
            <a:off x="496888" y="1830086"/>
            <a:ext cx="7427912" cy="2387600"/>
          </a:xfrm>
        </p:spPr>
        <p:txBody>
          <a:bodyPr anchor="b" anchorCtr="0"/>
          <a:lstStyle>
            <a:lvl1pPr algn="l">
              <a:defRPr sz="4050" b="1" cap="none">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6888" y="4275561"/>
            <a:ext cx="7427912" cy="349476"/>
          </a:xfrm>
        </p:spPr>
        <p:txBody>
          <a:bodyPr/>
          <a:lstStyle>
            <a:lvl1pPr marL="0" indent="0" algn="l">
              <a:buNone/>
              <a:defRPr sz="12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7" name="Date Placeholder 3">
            <a:extLst>
              <a:ext uri="{FF2B5EF4-FFF2-40B4-BE49-F238E27FC236}">
                <a16:creationId xmlns:a16="http://schemas.microsoft.com/office/drawing/2014/main" id="{38335631-6011-9C43-89D5-EC364D84A477}"/>
              </a:ext>
            </a:extLst>
          </p:cNvPr>
          <p:cNvSpPr>
            <a:spLocks noGrp="1"/>
          </p:cNvSpPr>
          <p:nvPr>
            <p:ph type="dt" sz="half" idx="10"/>
          </p:nvPr>
        </p:nvSpPr>
        <p:spPr>
          <a:xfrm>
            <a:off x="10613162" y="6285824"/>
            <a:ext cx="1266599" cy="365125"/>
          </a:xfrm>
        </p:spPr>
        <p:txBody>
          <a:bodyPr/>
          <a:lstStyle>
            <a:lvl1pPr algn="r">
              <a:defRPr sz="788" b="1">
                <a:solidFill>
                  <a:schemeClr val="bg1"/>
                </a:solidFill>
              </a:defRPr>
            </a:lvl1pPr>
          </a:lstStyle>
          <a:p>
            <a:fld id="{3D55BFC5-8480-314A-AE19-B7ABB2EC4A7D}" type="datetime1">
              <a:rPr lang="en-US" smtClean="0"/>
              <a:pPr/>
              <a:t>2/21/2023</a:t>
            </a:fld>
            <a:endParaRPr lang="en-US" dirty="0"/>
          </a:p>
        </p:txBody>
      </p:sp>
      <p:pic>
        <p:nvPicPr>
          <p:cNvPr id="10" name="Picture 9" descr="A picture containing text, clipart&#10;&#10;Description automatically generated">
            <a:extLst>
              <a:ext uri="{FF2B5EF4-FFF2-40B4-BE49-F238E27FC236}">
                <a16:creationId xmlns:a16="http://schemas.microsoft.com/office/drawing/2014/main" id="{F37CA52D-864A-D34F-8973-3B9A9F1216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00" y="0"/>
            <a:ext cx="4267200" cy="1662614"/>
          </a:xfrm>
          <a:prstGeom prst="rect">
            <a:avLst/>
          </a:prstGeom>
        </p:spPr>
      </p:pic>
    </p:spTree>
    <p:extLst>
      <p:ext uri="{BB962C8B-B14F-4D97-AF65-F5344CB8AC3E}">
        <p14:creationId xmlns:p14="http://schemas.microsoft.com/office/powerpoint/2010/main" val="10525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Grey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D765E23A-44B4-F14E-986B-9A9E81FCB1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12192001" cy="6858001"/>
          </a:xfrm>
          <a:prstGeom prst="rect">
            <a:avLst/>
          </a:prstGeom>
        </p:spPr>
      </p:pic>
      <p:sp>
        <p:nvSpPr>
          <p:cNvPr id="2" name="Title 1"/>
          <p:cNvSpPr>
            <a:spLocks noGrp="1"/>
          </p:cNvSpPr>
          <p:nvPr>
            <p:ph type="ctrTitle" hasCustomPrompt="1"/>
          </p:nvPr>
        </p:nvSpPr>
        <p:spPr>
          <a:xfrm>
            <a:off x="496888" y="1830087"/>
            <a:ext cx="7427912" cy="2387600"/>
          </a:xfrm>
        </p:spPr>
        <p:txBody>
          <a:bodyPr anchor="b" anchorCtr="0"/>
          <a:lstStyle>
            <a:lvl1pPr algn="l">
              <a:defRPr sz="4050" b="1" cap="none">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6888" y="4275562"/>
            <a:ext cx="7427912" cy="349476"/>
          </a:xfrm>
        </p:spPr>
        <p:txBody>
          <a:bodyPr/>
          <a:lstStyle>
            <a:lvl1pPr marL="0" indent="0" algn="l">
              <a:buNone/>
              <a:defRPr sz="12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Date Placeholder 3">
            <a:extLst>
              <a:ext uri="{FF2B5EF4-FFF2-40B4-BE49-F238E27FC236}">
                <a16:creationId xmlns:a16="http://schemas.microsoft.com/office/drawing/2014/main" id="{4F9F4E12-499F-D248-A288-D362D7A8B39C}"/>
              </a:ext>
            </a:extLst>
          </p:cNvPr>
          <p:cNvSpPr>
            <a:spLocks noGrp="1"/>
          </p:cNvSpPr>
          <p:nvPr>
            <p:ph type="dt" sz="half" idx="10"/>
          </p:nvPr>
        </p:nvSpPr>
        <p:spPr>
          <a:xfrm>
            <a:off x="10613162" y="6285824"/>
            <a:ext cx="1266599" cy="365125"/>
          </a:xfrm>
        </p:spPr>
        <p:txBody>
          <a:bodyPr/>
          <a:lstStyle>
            <a:lvl1pPr algn="r">
              <a:defRPr sz="788" b="1">
                <a:solidFill>
                  <a:schemeClr val="bg1"/>
                </a:solidFill>
              </a:defRPr>
            </a:lvl1pPr>
          </a:lstStyle>
          <a:p>
            <a:fld id="{3D55BFC5-8480-314A-AE19-B7ABB2EC4A7D}" type="datetime1">
              <a:rPr lang="en-US" smtClean="0"/>
              <a:pPr/>
              <a:t>2/21/2023</a:t>
            </a:fld>
            <a:endParaRPr lang="en-US" dirty="0"/>
          </a:p>
        </p:txBody>
      </p:sp>
      <p:sp>
        <p:nvSpPr>
          <p:cNvPr id="8" name="Rectangle 7">
            <a:extLst>
              <a:ext uri="{FF2B5EF4-FFF2-40B4-BE49-F238E27FC236}">
                <a16:creationId xmlns:a16="http://schemas.microsoft.com/office/drawing/2014/main" id="{BF068A92-2004-1145-BF98-8F85C6963F07}"/>
              </a:ext>
            </a:extLst>
          </p:cNvPr>
          <p:cNvSpPr/>
          <p:nvPr userDrawn="1"/>
        </p:nvSpPr>
        <p:spPr>
          <a:xfrm>
            <a:off x="489447" y="6285822"/>
            <a:ext cx="7427912" cy="572178"/>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11" name="Picture 10" descr="A picture containing text, clipart&#10;&#10;Description automatically generated">
            <a:extLst>
              <a:ext uri="{FF2B5EF4-FFF2-40B4-BE49-F238E27FC236}">
                <a16:creationId xmlns:a16="http://schemas.microsoft.com/office/drawing/2014/main" id="{DE18FA4F-01BA-B14C-909D-DC2ED5D9BD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00" y="0"/>
            <a:ext cx="4267200" cy="1662614"/>
          </a:xfrm>
          <a:prstGeom prst="rect">
            <a:avLst/>
          </a:prstGeom>
        </p:spPr>
      </p:pic>
    </p:spTree>
    <p:extLst>
      <p:ext uri="{BB962C8B-B14F-4D97-AF65-F5344CB8AC3E}">
        <p14:creationId xmlns:p14="http://schemas.microsoft.com/office/powerpoint/2010/main" val="179861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Blue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A4A03C4-1488-8845-B4FD-29A2073791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11068"/>
            <a:ext cx="12211675" cy="6869067"/>
          </a:xfrm>
          <a:prstGeom prst="rect">
            <a:avLst/>
          </a:prstGeom>
        </p:spPr>
      </p:pic>
      <p:sp>
        <p:nvSpPr>
          <p:cNvPr id="2" name="Title 1"/>
          <p:cNvSpPr>
            <a:spLocks noGrp="1"/>
          </p:cNvSpPr>
          <p:nvPr>
            <p:ph type="ctrTitle" hasCustomPrompt="1"/>
          </p:nvPr>
        </p:nvSpPr>
        <p:spPr>
          <a:xfrm>
            <a:off x="496888" y="1829904"/>
            <a:ext cx="7427912" cy="2387600"/>
          </a:xfrm>
        </p:spPr>
        <p:txBody>
          <a:bodyPr anchor="b" anchorCtr="0"/>
          <a:lstStyle>
            <a:lvl1pPr algn="l">
              <a:defRPr sz="4050" cap="none">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6888" y="4275379"/>
            <a:ext cx="7427912" cy="349476"/>
          </a:xfrm>
        </p:spPr>
        <p:txBody>
          <a:bodyPr/>
          <a:lstStyle>
            <a:lvl1pPr marL="0" indent="0" algn="l">
              <a:buNone/>
              <a:defRPr sz="12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Date Placeholder 3">
            <a:extLst>
              <a:ext uri="{FF2B5EF4-FFF2-40B4-BE49-F238E27FC236}">
                <a16:creationId xmlns:a16="http://schemas.microsoft.com/office/drawing/2014/main" id="{8B75FAE8-CBBC-C846-8120-355B63FB2D91}"/>
              </a:ext>
            </a:extLst>
          </p:cNvPr>
          <p:cNvSpPr>
            <a:spLocks noGrp="1"/>
          </p:cNvSpPr>
          <p:nvPr>
            <p:ph type="dt" sz="half" idx="10"/>
          </p:nvPr>
        </p:nvSpPr>
        <p:spPr>
          <a:xfrm>
            <a:off x="10613162" y="6285824"/>
            <a:ext cx="1266599" cy="365125"/>
          </a:xfrm>
        </p:spPr>
        <p:txBody>
          <a:bodyPr/>
          <a:lstStyle>
            <a:lvl1pPr algn="r">
              <a:defRPr sz="788" b="1">
                <a:solidFill>
                  <a:schemeClr val="bg1"/>
                </a:solidFill>
              </a:defRPr>
            </a:lvl1pPr>
          </a:lstStyle>
          <a:p>
            <a:fld id="{3D55BFC5-8480-314A-AE19-B7ABB2EC4A7D}" type="datetime1">
              <a:rPr lang="en-US" smtClean="0"/>
              <a:pPr/>
              <a:t>2/21/2023</a:t>
            </a:fld>
            <a:endParaRPr lang="en-US" dirty="0"/>
          </a:p>
        </p:txBody>
      </p:sp>
      <p:sp>
        <p:nvSpPr>
          <p:cNvPr id="8" name="Rectangle 7">
            <a:extLst>
              <a:ext uri="{FF2B5EF4-FFF2-40B4-BE49-F238E27FC236}">
                <a16:creationId xmlns:a16="http://schemas.microsoft.com/office/drawing/2014/main" id="{2B1EF560-2F95-6B40-86FE-2E3638724E92}"/>
              </a:ext>
            </a:extLst>
          </p:cNvPr>
          <p:cNvSpPr/>
          <p:nvPr userDrawn="1"/>
        </p:nvSpPr>
        <p:spPr>
          <a:xfrm>
            <a:off x="489447" y="6285822"/>
            <a:ext cx="7427912" cy="572178"/>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12" name="Picture 11" descr="A picture containing text, clipart&#10;&#10;Description automatically generated">
            <a:extLst>
              <a:ext uri="{FF2B5EF4-FFF2-40B4-BE49-F238E27FC236}">
                <a16:creationId xmlns:a16="http://schemas.microsoft.com/office/drawing/2014/main" id="{4B951046-64DB-8C4D-90ED-433822065F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00" y="0"/>
            <a:ext cx="4267200" cy="1662614"/>
          </a:xfrm>
          <a:prstGeom prst="rect">
            <a:avLst/>
          </a:prstGeom>
        </p:spPr>
      </p:pic>
    </p:spTree>
    <p:extLst>
      <p:ext uri="{BB962C8B-B14F-4D97-AF65-F5344CB8AC3E}">
        <p14:creationId xmlns:p14="http://schemas.microsoft.com/office/powerpoint/2010/main" val="285329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Green Blue Objects">
    <p:bg>
      <p:bgPr>
        <a:solidFill>
          <a:srgbClr val="2B2B2B"/>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DEDA284-4A3C-2B4D-92EC-63AAF165AA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1"/>
          <p:cNvSpPr>
            <a:spLocks noGrp="1"/>
          </p:cNvSpPr>
          <p:nvPr>
            <p:ph type="ctrTitle" hasCustomPrompt="1"/>
          </p:nvPr>
        </p:nvSpPr>
        <p:spPr>
          <a:xfrm>
            <a:off x="496888" y="1829907"/>
            <a:ext cx="7427912" cy="2387600"/>
          </a:xfrm>
        </p:spPr>
        <p:txBody>
          <a:bodyPr anchor="b" anchorCtr="0"/>
          <a:lstStyle>
            <a:lvl1pPr algn="l">
              <a:defRPr sz="4050" cap="none">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6888" y="4275382"/>
            <a:ext cx="7427912" cy="349476"/>
          </a:xfrm>
        </p:spPr>
        <p:txBody>
          <a:bodyPr/>
          <a:lstStyle>
            <a:lvl1pPr marL="0" indent="0" algn="l">
              <a:buNone/>
              <a:defRPr sz="12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a:extLst>
              <a:ext uri="{FF2B5EF4-FFF2-40B4-BE49-F238E27FC236}">
                <a16:creationId xmlns:a16="http://schemas.microsoft.com/office/drawing/2014/main" id="{1A011AF5-71DF-4644-BFD0-999FA56713E8}"/>
              </a:ext>
            </a:extLst>
          </p:cNvPr>
          <p:cNvSpPr/>
          <p:nvPr userDrawn="1"/>
        </p:nvSpPr>
        <p:spPr>
          <a:xfrm>
            <a:off x="496888" y="6285819"/>
            <a:ext cx="7427912" cy="572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0" name="Date Placeholder 3">
            <a:extLst>
              <a:ext uri="{FF2B5EF4-FFF2-40B4-BE49-F238E27FC236}">
                <a16:creationId xmlns:a16="http://schemas.microsoft.com/office/drawing/2014/main" id="{28ED5F03-7819-8E45-852B-D04E234D43C0}"/>
              </a:ext>
            </a:extLst>
          </p:cNvPr>
          <p:cNvSpPr>
            <a:spLocks noGrp="1"/>
          </p:cNvSpPr>
          <p:nvPr>
            <p:ph type="dt" sz="half" idx="10"/>
          </p:nvPr>
        </p:nvSpPr>
        <p:spPr>
          <a:xfrm>
            <a:off x="10613162" y="6285824"/>
            <a:ext cx="1266599" cy="365125"/>
          </a:xfrm>
        </p:spPr>
        <p:txBody>
          <a:bodyPr/>
          <a:lstStyle>
            <a:lvl1pPr algn="r">
              <a:defRPr sz="788" b="1">
                <a:solidFill>
                  <a:schemeClr val="bg1"/>
                </a:solidFill>
              </a:defRPr>
            </a:lvl1pPr>
          </a:lstStyle>
          <a:p>
            <a:fld id="{3D55BFC5-8480-314A-AE19-B7ABB2EC4A7D}" type="datetime1">
              <a:rPr lang="en-US" smtClean="0"/>
              <a:pPr/>
              <a:t>2/21/2023</a:t>
            </a:fld>
            <a:endParaRPr lang="en-US" dirty="0"/>
          </a:p>
        </p:txBody>
      </p:sp>
      <p:pic>
        <p:nvPicPr>
          <p:cNvPr id="12" name="Picture 11" descr="A picture containing text, clipart&#10;&#10;Description automatically generated">
            <a:extLst>
              <a:ext uri="{FF2B5EF4-FFF2-40B4-BE49-F238E27FC236}">
                <a16:creationId xmlns:a16="http://schemas.microsoft.com/office/drawing/2014/main" id="{71D420E3-6A17-5D48-87B5-892C52B3F96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00" y="0"/>
            <a:ext cx="4267200" cy="1662614"/>
          </a:xfrm>
          <a:prstGeom prst="rect">
            <a:avLst/>
          </a:prstGeom>
        </p:spPr>
      </p:pic>
    </p:spTree>
    <p:extLst>
      <p:ext uri="{BB962C8B-B14F-4D97-AF65-F5344CB8AC3E}">
        <p14:creationId xmlns:p14="http://schemas.microsoft.com/office/powerpoint/2010/main" val="409394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Green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2" name="Picture 11" descr="A picture containing green, dome&#10;&#10;Description automatically generated">
            <a:extLst>
              <a:ext uri="{FF2B5EF4-FFF2-40B4-BE49-F238E27FC236}">
                <a16:creationId xmlns:a16="http://schemas.microsoft.com/office/drawing/2014/main" id="{AA9399C6-1291-8D48-92E1-4052709B59C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96888" y="1829905"/>
            <a:ext cx="7427912" cy="2387600"/>
          </a:xfrm>
        </p:spPr>
        <p:txBody>
          <a:bodyPr anchor="b" anchorCtr="0"/>
          <a:lstStyle>
            <a:lvl1pPr algn="l">
              <a:defRPr sz="4050" cap="none">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6888" y="4275380"/>
            <a:ext cx="7427912" cy="349476"/>
          </a:xfrm>
        </p:spPr>
        <p:txBody>
          <a:bodyPr/>
          <a:lstStyle>
            <a:lvl1pPr marL="0" indent="0" algn="l">
              <a:buNone/>
              <a:defRPr sz="120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5" name="Date Placeholder 3">
            <a:extLst>
              <a:ext uri="{FF2B5EF4-FFF2-40B4-BE49-F238E27FC236}">
                <a16:creationId xmlns:a16="http://schemas.microsoft.com/office/drawing/2014/main" id="{BF03A42A-5D32-2945-9F84-81A824B743FC}"/>
              </a:ext>
            </a:extLst>
          </p:cNvPr>
          <p:cNvSpPr>
            <a:spLocks noGrp="1"/>
          </p:cNvSpPr>
          <p:nvPr>
            <p:ph type="dt" sz="half" idx="10"/>
          </p:nvPr>
        </p:nvSpPr>
        <p:spPr>
          <a:xfrm>
            <a:off x="10613162" y="6285824"/>
            <a:ext cx="1266599" cy="365125"/>
          </a:xfrm>
        </p:spPr>
        <p:txBody>
          <a:bodyPr/>
          <a:lstStyle>
            <a:lvl1pPr algn="r">
              <a:defRPr sz="788" b="1">
                <a:solidFill>
                  <a:schemeClr val="bg1"/>
                </a:solidFill>
              </a:defRPr>
            </a:lvl1pPr>
          </a:lstStyle>
          <a:p>
            <a:fld id="{3D55BFC5-8480-314A-AE19-B7ABB2EC4A7D}" type="datetime1">
              <a:rPr lang="en-US" smtClean="0"/>
              <a:pPr/>
              <a:t>2/21/2023</a:t>
            </a:fld>
            <a:endParaRPr lang="en-US" dirty="0"/>
          </a:p>
        </p:txBody>
      </p:sp>
      <p:sp>
        <p:nvSpPr>
          <p:cNvPr id="8" name="Rectangle 7">
            <a:extLst>
              <a:ext uri="{FF2B5EF4-FFF2-40B4-BE49-F238E27FC236}">
                <a16:creationId xmlns:a16="http://schemas.microsoft.com/office/drawing/2014/main" id="{75809533-8D7B-2D4C-9201-0FB7FD3359CB}"/>
              </a:ext>
            </a:extLst>
          </p:cNvPr>
          <p:cNvSpPr/>
          <p:nvPr userDrawn="1"/>
        </p:nvSpPr>
        <p:spPr>
          <a:xfrm>
            <a:off x="489447" y="6285822"/>
            <a:ext cx="7427912" cy="572178"/>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9" name="Picture 8" descr="A picture containing text, clipart&#10;&#10;Description automatically generated">
            <a:extLst>
              <a:ext uri="{FF2B5EF4-FFF2-40B4-BE49-F238E27FC236}">
                <a16:creationId xmlns:a16="http://schemas.microsoft.com/office/drawing/2014/main" id="{C67E8420-BD85-5D46-AAE9-6B2812F196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00" y="0"/>
            <a:ext cx="4267200" cy="1662614"/>
          </a:xfrm>
          <a:prstGeom prst="rect">
            <a:avLst/>
          </a:prstGeom>
        </p:spPr>
      </p:pic>
    </p:spTree>
    <p:extLst>
      <p:ext uri="{BB962C8B-B14F-4D97-AF65-F5344CB8AC3E}">
        <p14:creationId xmlns:p14="http://schemas.microsoft.com/office/powerpoint/2010/main" val="361281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 photo">
    <p:bg>
      <p:bgPr>
        <a:solidFill>
          <a:srgbClr val="2B2B2B"/>
        </a:solidFill>
        <a:effectLst/>
      </p:bgPr>
    </p:bg>
    <p:spTree>
      <p:nvGrpSpPr>
        <p:cNvPr id="1" name=""/>
        <p:cNvGrpSpPr/>
        <p:nvPr/>
      </p:nvGrpSpPr>
      <p:grpSpPr>
        <a:xfrm>
          <a:off x="0" y="0"/>
          <a:ext cx="0" cy="0"/>
          <a:chOff x="0" y="0"/>
          <a:chExt cx="0" cy="0"/>
        </a:xfrm>
      </p:grpSpPr>
      <p:pic>
        <p:nvPicPr>
          <p:cNvPr id="10" name="Picture 9" descr="A picture containing light, close, night sky&#10;&#10;Description automatically generated">
            <a:extLst>
              <a:ext uri="{FF2B5EF4-FFF2-40B4-BE49-F238E27FC236}">
                <a16:creationId xmlns:a16="http://schemas.microsoft.com/office/drawing/2014/main" id="{446E152B-B4A1-FA45-B321-CF42D4F02D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527"/>
            <a:ext cx="12192000" cy="6858000"/>
          </a:xfrm>
          <a:prstGeom prst="rect">
            <a:avLst/>
          </a:prstGeom>
        </p:spPr>
      </p:pic>
      <p:sp>
        <p:nvSpPr>
          <p:cNvPr id="11" name="Picture Placeholder 10"/>
          <p:cNvSpPr>
            <a:spLocks noGrp="1"/>
          </p:cNvSpPr>
          <p:nvPr>
            <p:ph type="pic" sz="quarter" idx="13" hasCustomPrompt="1"/>
          </p:nvPr>
        </p:nvSpPr>
        <p:spPr>
          <a:xfrm>
            <a:off x="0" y="0"/>
            <a:ext cx="12192000" cy="6858000"/>
          </a:xfrm>
        </p:spPr>
        <p:txBody>
          <a:bodyPr tIns="0" bIns="1554480" anchor="ctr" anchorCtr="0"/>
          <a:lstStyle>
            <a:lvl1pPr algn="ctr">
              <a:defRPr>
                <a:solidFill>
                  <a:schemeClr val="bg1"/>
                </a:solidFill>
              </a:defRPr>
            </a:lvl1pPr>
          </a:lstStyle>
          <a:p>
            <a:r>
              <a:rPr lang="en-US" dirty="0"/>
              <a:t>click photo placeholder icon, select image</a:t>
            </a:r>
          </a:p>
        </p:txBody>
      </p:sp>
      <p:sp>
        <p:nvSpPr>
          <p:cNvPr id="2" name="Title 1"/>
          <p:cNvSpPr>
            <a:spLocks noGrp="1"/>
          </p:cNvSpPr>
          <p:nvPr>
            <p:ph type="title" hasCustomPrompt="1"/>
          </p:nvPr>
        </p:nvSpPr>
        <p:spPr>
          <a:xfrm>
            <a:off x="496889" y="3197507"/>
            <a:ext cx="5022169" cy="850446"/>
          </a:xfrm>
        </p:spPr>
        <p:txBody>
          <a:bodyPr anchor="b"/>
          <a:lstStyle>
            <a:lvl1pPr>
              <a:defRPr sz="2400" baseline="0">
                <a:solidFill>
                  <a:schemeClr val="bg1"/>
                </a:solidFill>
              </a:defRPr>
            </a:lvl1pPr>
          </a:lstStyle>
          <a:p>
            <a:r>
              <a:rPr lang="en-US" dirty="0"/>
              <a:t>DIVIDER TITLE HERE</a:t>
            </a:r>
          </a:p>
        </p:txBody>
      </p:sp>
      <p:sp>
        <p:nvSpPr>
          <p:cNvPr id="3" name="Text Placeholder 2"/>
          <p:cNvSpPr>
            <a:spLocks noGrp="1"/>
          </p:cNvSpPr>
          <p:nvPr>
            <p:ph type="body" idx="1" hasCustomPrompt="1"/>
          </p:nvPr>
        </p:nvSpPr>
        <p:spPr>
          <a:xfrm>
            <a:off x="496889" y="4074943"/>
            <a:ext cx="5022169" cy="352651"/>
          </a:xfrm>
        </p:spPr>
        <p:txBody>
          <a:bodyPr/>
          <a:lstStyle>
            <a:lvl1pPr marL="0" indent="0">
              <a:buNone/>
              <a:defRPr sz="1200" cap="all"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here if you need it </a:t>
            </a:r>
          </a:p>
        </p:txBody>
      </p:sp>
      <p:sp>
        <p:nvSpPr>
          <p:cNvPr id="8" name="Footer Placeholder 4">
            <a:extLst>
              <a:ext uri="{FF2B5EF4-FFF2-40B4-BE49-F238E27FC236}">
                <a16:creationId xmlns:a16="http://schemas.microsoft.com/office/drawing/2014/main" id="{2EFEDDBF-1F21-1640-99A5-89C73B60BDFE}"/>
              </a:ext>
            </a:extLst>
          </p:cNvPr>
          <p:cNvSpPr>
            <a:spLocks noGrp="1"/>
          </p:cNvSpPr>
          <p:nvPr>
            <p:ph type="ftr" sz="quarter" idx="11"/>
          </p:nvPr>
        </p:nvSpPr>
        <p:spPr>
          <a:xfrm>
            <a:off x="496888" y="6180139"/>
            <a:ext cx="9768341" cy="365125"/>
          </a:xfrm>
        </p:spPr>
        <p:txBody>
          <a:bodyPr/>
          <a:lstStyle>
            <a:lvl1pPr>
              <a:defRPr>
                <a:solidFill>
                  <a:schemeClr val="bg1"/>
                </a:solidFill>
              </a:defRPr>
            </a:lvl1pPr>
          </a:lstStyle>
          <a:p>
            <a:r>
              <a:rPr lang="en-US" dirty="0"/>
              <a:t>® 2021 Object Management Group. All Rights Reserved.</a:t>
            </a:r>
          </a:p>
        </p:txBody>
      </p:sp>
      <p:pic>
        <p:nvPicPr>
          <p:cNvPr id="12" name="Picture 11" descr="A picture containing text, clipart&#10;&#10;Description automatically generated">
            <a:extLst>
              <a:ext uri="{FF2B5EF4-FFF2-40B4-BE49-F238E27FC236}">
                <a16:creationId xmlns:a16="http://schemas.microsoft.com/office/drawing/2014/main" id="{D68CF070-EC62-9E44-9DBD-166B43364F1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5639" y="99977"/>
            <a:ext cx="2507491" cy="976985"/>
          </a:xfrm>
          <a:prstGeom prst="rect">
            <a:avLst/>
          </a:prstGeom>
        </p:spPr>
      </p:pic>
    </p:spTree>
    <p:extLst>
      <p:ext uri="{BB962C8B-B14F-4D97-AF65-F5344CB8AC3E}">
        <p14:creationId xmlns:p14="http://schemas.microsoft.com/office/powerpoint/2010/main" val="263197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 - black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Picture 4" descr="A picture containing ceiling, dark, light, lit&#10;&#10;Description automatically generated">
            <a:extLst>
              <a:ext uri="{FF2B5EF4-FFF2-40B4-BE49-F238E27FC236}">
                <a16:creationId xmlns:a16="http://schemas.microsoft.com/office/drawing/2014/main" id="{BBAC1F49-388D-7A44-BEA0-C78BD3EC3B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96889" y="3197507"/>
            <a:ext cx="5022169" cy="850446"/>
          </a:xfrm>
        </p:spPr>
        <p:txBody>
          <a:bodyPr anchor="b"/>
          <a:lstStyle>
            <a:lvl1pPr>
              <a:defRPr sz="2400" baseline="0">
                <a:solidFill>
                  <a:schemeClr val="bg1"/>
                </a:solidFill>
              </a:defRPr>
            </a:lvl1pPr>
          </a:lstStyle>
          <a:p>
            <a:r>
              <a:rPr lang="en-US" dirty="0"/>
              <a:t>DIVIDER TITLE HERE</a:t>
            </a:r>
          </a:p>
        </p:txBody>
      </p:sp>
      <p:sp>
        <p:nvSpPr>
          <p:cNvPr id="3" name="Text Placeholder 2"/>
          <p:cNvSpPr>
            <a:spLocks noGrp="1"/>
          </p:cNvSpPr>
          <p:nvPr>
            <p:ph type="body" idx="1" hasCustomPrompt="1"/>
          </p:nvPr>
        </p:nvSpPr>
        <p:spPr>
          <a:xfrm>
            <a:off x="496889" y="4074943"/>
            <a:ext cx="5022169" cy="352651"/>
          </a:xfrm>
        </p:spPr>
        <p:txBody>
          <a:bodyPr/>
          <a:lstStyle>
            <a:lvl1pPr marL="0" indent="0">
              <a:buNone/>
              <a:defRPr sz="1200" cap="all"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here if you need it </a:t>
            </a:r>
          </a:p>
        </p:txBody>
      </p:sp>
      <p:sp>
        <p:nvSpPr>
          <p:cNvPr id="10" name="Footer Placeholder 4">
            <a:extLst>
              <a:ext uri="{FF2B5EF4-FFF2-40B4-BE49-F238E27FC236}">
                <a16:creationId xmlns:a16="http://schemas.microsoft.com/office/drawing/2014/main" id="{2662CB1A-E15E-094D-8041-07BB4473F635}"/>
              </a:ext>
            </a:extLst>
          </p:cNvPr>
          <p:cNvSpPr>
            <a:spLocks noGrp="1"/>
          </p:cNvSpPr>
          <p:nvPr>
            <p:ph type="ftr" sz="quarter" idx="11"/>
          </p:nvPr>
        </p:nvSpPr>
        <p:spPr>
          <a:xfrm>
            <a:off x="496888" y="6180139"/>
            <a:ext cx="9768341" cy="365125"/>
          </a:xfrm>
        </p:spPr>
        <p:txBody>
          <a:bodyPr/>
          <a:lstStyle>
            <a:lvl1pPr>
              <a:defRPr>
                <a:solidFill>
                  <a:schemeClr val="bg1"/>
                </a:solidFill>
              </a:defRPr>
            </a:lvl1pPr>
          </a:lstStyle>
          <a:p>
            <a:r>
              <a:rPr lang="en-US" dirty="0"/>
              <a:t>® 2021 Object Management Group. All Rights Reserved.</a:t>
            </a:r>
          </a:p>
        </p:txBody>
      </p:sp>
      <p:pic>
        <p:nvPicPr>
          <p:cNvPr id="7" name="Picture 6" descr="A picture containing text, clipart&#10;&#10;Description automatically generated">
            <a:extLst>
              <a:ext uri="{FF2B5EF4-FFF2-40B4-BE49-F238E27FC236}">
                <a16:creationId xmlns:a16="http://schemas.microsoft.com/office/drawing/2014/main" id="{25545697-DBFB-314D-B857-15771070DF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5639" y="99977"/>
            <a:ext cx="2507491" cy="976985"/>
          </a:xfrm>
          <a:prstGeom prst="rect">
            <a:avLst/>
          </a:prstGeom>
        </p:spPr>
      </p:pic>
    </p:spTree>
    <p:extLst>
      <p:ext uri="{BB962C8B-B14F-4D97-AF65-F5344CB8AC3E}">
        <p14:creationId xmlns:p14="http://schemas.microsoft.com/office/powerpoint/2010/main" val="173048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with Blu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a:t>Click icon to add picture</a:t>
            </a:r>
          </a:p>
        </p:txBody>
      </p:sp>
      <p:sp>
        <p:nvSpPr>
          <p:cNvPr id="4" name="Title 1">
            <a:extLst>
              <a:ext uri="{FF2B5EF4-FFF2-40B4-BE49-F238E27FC236}">
                <a16:creationId xmlns:a16="http://schemas.microsoft.com/office/drawing/2014/main" id="{EEA6DCC5-4877-40C7-A5CA-38F29CCAD5F3}"/>
              </a:ext>
            </a:extLst>
          </p:cNvPr>
          <p:cNvSpPr>
            <a:spLocks noGrp="1"/>
          </p:cNvSpPr>
          <p:nvPr>
            <p:ph type="title" hasCustomPrompt="1"/>
          </p:nvPr>
        </p:nvSpPr>
        <p:spPr>
          <a:xfrm>
            <a:off x="518160" y="474855"/>
            <a:ext cx="10515600" cy="1325563"/>
          </a:xfrm>
          <a:prstGeom prst="rect">
            <a:avLst/>
          </a:prstGeom>
        </p:spPr>
        <p:txBody>
          <a:bodyPr/>
          <a:lstStyle>
            <a:lvl1pPr>
              <a:defRPr sz="3000" b="0" i="0">
                <a:solidFill>
                  <a:schemeClr val="accent1"/>
                </a:solidFill>
                <a:latin typeface="Arial" panose="020B0604020202020204" pitchFamily="34" charset="0"/>
                <a:cs typeface="Arial" panose="020B0604020202020204" pitchFamily="34" charset="0"/>
              </a:defRPr>
            </a:lvl1pPr>
          </a:lstStyle>
          <a:p>
            <a:r>
              <a:rPr lang="en-US"/>
              <a:t>Click to Edit Master Title Slide</a:t>
            </a:r>
          </a:p>
        </p:txBody>
      </p:sp>
    </p:spTree>
    <p:extLst>
      <p:ext uri="{BB962C8B-B14F-4D97-AF65-F5344CB8AC3E}">
        <p14:creationId xmlns:p14="http://schemas.microsoft.com/office/powerpoint/2010/main" val="48912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 grey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6" name="Picture 15" descr="A picture containing ceiling, light, bathroom&#10;&#10;Description automatically generated">
            <a:extLst>
              <a:ext uri="{FF2B5EF4-FFF2-40B4-BE49-F238E27FC236}">
                <a16:creationId xmlns:a16="http://schemas.microsoft.com/office/drawing/2014/main" id="{6B9A4BCE-1611-374C-81BC-5687DDB95D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96889" y="3197506"/>
            <a:ext cx="5022169" cy="850446"/>
          </a:xfrm>
        </p:spPr>
        <p:txBody>
          <a:bodyPr anchor="b"/>
          <a:lstStyle>
            <a:lvl1pPr marL="0" marR="0" indent="0" algn="l" defTabSz="685800" rtl="0" eaLnBrk="1" fontAlgn="auto" latinLnBrk="0" hangingPunct="1">
              <a:lnSpc>
                <a:spcPct val="80000"/>
              </a:lnSpc>
              <a:spcBef>
                <a:spcPct val="0"/>
              </a:spcBef>
              <a:spcAft>
                <a:spcPts val="0"/>
              </a:spcAft>
              <a:buClrTx/>
              <a:buSzTx/>
              <a:buFontTx/>
              <a:buNone/>
              <a:tabLst/>
              <a:defRPr sz="2400" baseline="0">
                <a:solidFill>
                  <a:schemeClr val="bg1"/>
                </a:solidFill>
              </a:defRPr>
            </a:lvl1pPr>
          </a:lstStyle>
          <a:p>
            <a:r>
              <a:rPr lang="en-US" dirty="0"/>
              <a:t>DIVIDER TITLE HERE</a:t>
            </a:r>
          </a:p>
        </p:txBody>
      </p:sp>
      <p:sp>
        <p:nvSpPr>
          <p:cNvPr id="3" name="Text Placeholder 2"/>
          <p:cNvSpPr>
            <a:spLocks noGrp="1"/>
          </p:cNvSpPr>
          <p:nvPr>
            <p:ph type="body" idx="1" hasCustomPrompt="1"/>
          </p:nvPr>
        </p:nvSpPr>
        <p:spPr>
          <a:xfrm>
            <a:off x="496889" y="4074942"/>
            <a:ext cx="5022169" cy="352651"/>
          </a:xfrm>
        </p:spPr>
        <p:txBody>
          <a:bodyPr/>
          <a:lstStyle>
            <a:lvl1pPr marL="0" indent="0">
              <a:buNone/>
              <a:defRPr sz="1200" cap="all"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here if you need it </a:t>
            </a:r>
          </a:p>
        </p:txBody>
      </p:sp>
      <p:sp>
        <p:nvSpPr>
          <p:cNvPr id="10" name="Footer Placeholder 4">
            <a:extLst>
              <a:ext uri="{FF2B5EF4-FFF2-40B4-BE49-F238E27FC236}">
                <a16:creationId xmlns:a16="http://schemas.microsoft.com/office/drawing/2014/main" id="{910C99AB-C006-5F4E-9AA9-D1F0E1A427E8}"/>
              </a:ext>
            </a:extLst>
          </p:cNvPr>
          <p:cNvSpPr>
            <a:spLocks noGrp="1"/>
          </p:cNvSpPr>
          <p:nvPr>
            <p:ph type="ftr" sz="quarter" idx="11"/>
          </p:nvPr>
        </p:nvSpPr>
        <p:spPr>
          <a:xfrm>
            <a:off x="496888" y="6180139"/>
            <a:ext cx="9768341" cy="365125"/>
          </a:xfrm>
        </p:spPr>
        <p:txBody>
          <a:bodyPr/>
          <a:lstStyle>
            <a:lvl1pPr>
              <a:defRPr>
                <a:solidFill>
                  <a:schemeClr val="bg1"/>
                </a:solidFill>
              </a:defRPr>
            </a:lvl1pPr>
          </a:lstStyle>
          <a:p>
            <a:r>
              <a:rPr lang="en-US" dirty="0"/>
              <a:t>® 2021 Object Management Group. All Rights Reserved.</a:t>
            </a:r>
          </a:p>
        </p:txBody>
      </p:sp>
      <p:pic>
        <p:nvPicPr>
          <p:cNvPr id="7" name="Picture 6" descr="A picture containing text, clipart&#10;&#10;Description automatically generated">
            <a:extLst>
              <a:ext uri="{FF2B5EF4-FFF2-40B4-BE49-F238E27FC236}">
                <a16:creationId xmlns:a16="http://schemas.microsoft.com/office/drawing/2014/main" id="{B3805C16-A186-FB49-AF6A-C9835639CC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5639" y="99977"/>
            <a:ext cx="2507491" cy="976985"/>
          </a:xfrm>
          <a:prstGeom prst="rect">
            <a:avLst/>
          </a:prstGeom>
        </p:spPr>
      </p:pic>
    </p:spTree>
    <p:extLst>
      <p:ext uri="{BB962C8B-B14F-4D97-AF65-F5344CB8AC3E}">
        <p14:creationId xmlns:p14="http://schemas.microsoft.com/office/powerpoint/2010/main" val="332962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 blue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5D2A1F8E-6649-4F43-8C8D-2CE44767F4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11068"/>
            <a:ext cx="12211675" cy="6869067"/>
          </a:xfrm>
          <a:prstGeom prst="rect">
            <a:avLst/>
          </a:prstGeom>
        </p:spPr>
      </p:pic>
      <p:sp>
        <p:nvSpPr>
          <p:cNvPr id="2" name="Title 1"/>
          <p:cNvSpPr>
            <a:spLocks noGrp="1"/>
          </p:cNvSpPr>
          <p:nvPr>
            <p:ph type="title" hasCustomPrompt="1"/>
          </p:nvPr>
        </p:nvSpPr>
        <p:spPr>
          <a:xfrm>
            <a:off x="496889" y="3197506"/>
            <a:ext cx="5022169" cy="850446"/>
          </a:xfrm>
        </p:spPr>
        <p:txBody>
          <a:bodyPr anchor="b"/>
          <a:lstStyle>
            <a:lvl1pPr>
              <a:defRPr sz="2400" baseline="0">
                <a:solidFill>
                  <a:schemeClr val="bg1"/>
                </a:solidFill>
              </a:defRPr>
            </a:lvl1pPr>
          </a:lstStyle>
          <a:p>
            <a:r>
              <a:rPr lang="en-US" dirty="0"/>
              <a:t>DIVIDER TITLE HERE</a:t>
            </a:r>
          </a:p>
        </p:txBody>
      </p:sp>
      <p:sp>
        <p:nvSpPr>
          <p:cNvPr id="3" name="Text Placeholder 2"/>
          <p:cNvSpPr>
            <a:spLocks noGrp="1"/>
          </p:cNvSpPr>
          <p:nvPr>
            <p:ph type="body" idx="1" hasCustomPrompt="1"/>
          </p:nvPr>
        </p:nvSpPr>
        <p:spPr>
          <a:xfrm>
            <a:off x="496889" y="4074942"/>
            <a:ext cx="5022169" cy="352651"/>
          </a:xfrm>
        </p:spPr>
        <p:txBody>
          <a:bodyPr/>
          <a:lstStyle>
            <a:lvl1pPr marL="0" indent="0">
              <a:buNone/>
              <a:defRPr sz="1200" cap="all"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here if you need it </a:t>
            </a:r>
          </a:p>
        </p:txBody>
      </p:sp>
      <p:sp>
        <p:nvSpPr>
          <p:cNvPr id="10" name="Footer Placeholder 4">
            <a:extLst>
              <a:ext uri="{FF2B5EF4-FFF2-40B4-BE49-F238E27FC236}">
                <a16:creationId xmlns:a16="http://schemas.microsoft.com/office/drawing/2014/main" id="{F3F77F5F-4486-B542-B43F-02DBB5E1BAF4}"/>
              </a:ext>
            </a:extLst>
          </p:cNvPr>
          <p:cNvSpPr>
            <a:spLocks noGrp="1"/>
          </p:cNvSpPr>
          <p:nvPr>
            <p:ph type="ftr" sz="quarter" idx="11"/>
          </p:nvPr>
        </p:nvSpPr>
        <p:spPr>
          <a:xfrm>
            <a:off x="496888" y="6180139"/>
            <a:ext cx="9768341" cy="365125"/>
          </a:xfrm>
        </p:spPr>
        <p:txBody>
          <a:bodyPr/>
          <a:lstStyle>
            <a:lvl1pPr>
              <a:defRPr>
                <a:solidFill>
                  <a:schemeClr val="bg1"/>
                </a:solidFill>
              </a:defRPr>
            </a:lvl1pPr>
          </a:lstStyle>
          <a:p>
            <a:r>
              <a:rPr lang="en-US" dirty="0"/>
              <a:t>® 2021 Object Management Group. All Rights Reserved.</a:t>
            </a:r>
          </a:p>
        </p:txBody>
      </p:sp>
      <p:pic>
        <p:nvPicPr>
          <p:cNvPr id="7" name="Picture 6" descr="A picture containing text, clipart&#10;&#10;Description automatically generated">
            <a:extLst>
              <a:ext uri="{FF2B5EF4-FFF2-40B4-BE49-F238E27FC236}">
                <a16:creationId xmlns:a16="http://schemas.microsoft.com/office/drawing/2014/main" id="{53E53D4A-3BB4-DF4E-9F3F-1FCD18429F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5639" y="99977"/>
            <a:ext cx="2507491" cy="976985"/>
          </a:xfrm>
          <a:prstGeom prst="rect">
            <a:avLst/>
          </a:prstGeom>
        </p:spPr>
      </p:pic>
    </p:spTree>
    <p:extLst>
      <p:ext uri="{BB962C8B-B14F-4D97-AF65-F5344CB8AC3E}">
        <p14:creationId xmlns:p14="http://schemas.microsoft.com/office/powerpoint/2010/main" val="75606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 green blue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414955F-91EA-5E4E-994F-4A7C40FD8F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1"/>
          <p:cNvSpPr>
            <a:spLocks noGrp="1"/>
          </p:cNvSpPr>
          <p:nvPr>
            <p:ph type="title" hasCustomPrompt="1"/>
          </p:nvPr>
        </p:nvSpPr>
        <p:spPr>
          <a:xfrm>
            <a:off x="496889" y="3197506"/>
            <a:ext cx="5022169" cy="850446"/>
          </a:xfrm>
        </p:spPr>
        <p:txBody>
          <a:bodyPr anchor="b"/>
          <a:lstStyle>
            <a:lvl1pPr>
              <a:defRPr sz="2400" baseline="0">
                <a:solidFill>
                  <a:schemeClr val="bg1"/>
                </a:solidFill>
              </a:defRPr>
            </a:lvl1pPr>
          </a:lstStyle>
          <a:p>
            <a:r>
              <a:rPr lang="en-US" dirty="0"/>
              <a:t>DIVIDER TITLE HERE</a:t>
            </a:r>
          </a:p>
        </p:txBody>
      </p:sp>
      <p:sp>
        <p:nvSpPr>
          <p:cNvPr id="3" name="Text Placeholder 2"/>
          <p:cNvSpPr>
            <a:spLocks noGrp="1"/>
          </p:cNvSpPr>
          <p:nvPr>
            <p:ph type="body" idx="1" hasCustomPrompt="1"/>
          </p:nvPr>
        </p:nvSpPr>
        <p:spPr>
          <a:xfrm>
            <a:off x="496889" y="4074942"/>
            <a:ext cx="5022169" cy="352651"/>
          </a:xfrm>
        </p:spPr>
        <p:txBody>
          <a:bodyPr/>
          <a:lstStyle>
            <a:lvl1pPr marL="0" indent="0">
              <a:buNone/>
              <a:defRPr sz="1200" cap="all"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here if you need it </a:t>
            </a:r>
          </a:p>
        </p:txBody>
      </p:sp>
      <p:sp>
        <p:nvSpPr>
          <p:cNvPr id="10" name="Footer Placeholder 4">
            <a:extLst>
              <a:ext uri="{FF2B5EF4-FFF2-40B4-BE49-F238E27FC236}">
                <a16:creationId xmlns:a16="http://schemas.microsoft.com/office/drawing/2014/main" id="{7405F14C-C50F-2A4D-B15A-2AC93C986F59}"/>
              </a:ext>
            </a:extLst>
          </p:cNvPr>
          <p:cNvSpPr>
            <a:spLocks noGrp="1"/>
          </p:cNvSpPr>
          <p:nvPr>
            <p:ph type="ftr" sz="quarter" idx="11"/>
          </p:nvPr>
        </p:nvSpPr>
        <p:spPr>
          <a:xfrm>
            <a:off x="496888" y="6180139"/>
            <a:ext cx="9768341" cy="365125"/>
          </a:xfrm>
        </p:spPr>
        <p:txBody>
          <a:bodyPr/>
          <a:lstStyle>
            <a:lvl1pPr>
              <a:defRPr>
                <a:solidFill>
                  <a:schemeClr val="bg1"/>
                </a:solidFill>
              </a:defRPr>
            </a:lvl1pPr>
          </a:lstStyle>
          <a:p>
            <a:r>
              <a:rPr lang="en-US" dirty="0"/>
              <a:t>® 2021 Object Management Group. All Rights Reserved.</a:t>
            </a:r>
          </a:p>
        </p:txBody>
      </p:sp>
      <p:pic>
        <p:nvPicPr>
          <p:cNvPr id="7" name="Picture 6" descr="A picture containing text, clipart&#10;&#10;Description automatically generated">
            <a:extLst>
              <a:ext uri="{FF2B5EF4-FFF2-40B4-BE49-F238E27FC236}">
                <a16:creationId xmlns:a16="http://schemas.microsoft.com/office/drawing/2014/main" id="{D0F5A230-1243-354D-9434-2762FAB4E04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5639" y="99977"/>
            <a:ext cx="2507491" cy="976985"/>
          </a:xfrm>
          <a:prstGeom prst="rect">
            <a:avLst/>
          </a:prstGeom>
        </p:spPr>
      </p:pic>
    </p:spTree>
    <p:extLst>
      <p:ext uri="{BB962C8B-B14F-4D97-AF65-F5344CB8AC3E}">
        <p14:creationId xmlns:p14="http://schemas.microsoft.com/office/powerpoint/2010/main" val="201944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 green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062F881-F280-CD4E-AAE5-A8D74DF0D3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2" name="Title 1"/>
          <p:cNvSpPr>
            <a:spLocks noGrp="1"/>
          </p:cNvSpPr>
          <p:nvPr>
            <p:ph type="title" hasCustomPrompt="1"/>
          </p:nvPr>
        </p:nvSpPr>
        <p:spPr>
          <a:xfrm>
            <a:off x="496889" y="3197506"/>
            <a:ext cx="5022169" cy="850446"/>
          </a:xfrm>
        </p:spPr>
        <p:txBody>
          <a:bodyPr anchor="b"/>
          <a:lstStyle>
            <a:lvl1pPr>
              <a:defRPr sz="2400" baseline="0">
                <a:solidFill>
                  <a:schemeClr val="bg1"/>
                </a:solidFill>
              </a:defRPr>
            </a:lvl1pPr>
          </a:lstStyle>
          <a:p>
            <a:r>
              <a:rPr lang="en-US" dirty="0"/>
              <a:t>DIVIDER TITLE HERE</a:t>
            </a:r>
          </a:p>
        </p:txBody>
      </p:sp>
      <p:sp>
        <p:nvSpPr>
          <p:cNvPr id="3" name="Text Placeholder 2"/>
          <p:cNvSpPr>
            <a:spLocks noGrp="1"/>
          </p:cNvSpPr>
          <p:nvPr>
            <p:ph type="body" idx="1" hasCustomPrompt="1"/>
          </p:nvPr>
        </p:nvSpPr>
        <p:spPr>
          <a:xfrm>
            <a:off x="496889" y="4074942"/>
            <a:ext cx="5022169" cy="352651"/>
          </a:xfrm>
        </p:spPr>
        <p:txBody>
          <a:bodyPr/>
          <a:lstStyle>
            <a:lvl1pPr marL="0" indent="0">
              <a:buNone/>
              <a:defRPr sz="1200" cap="all"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here if you need it </a:t>
            </a:r>
          </a:p>
        </p:txBody>
      </p:sp>
      <p:sp>
        <p:nvSpPr>
          <p:cNvPr id="10" name="Footer Placeholder 4">
            <a:extLst>
              <a:ext uri="{FF2B5EF4-FFF2-40B4-BE49-F238E27FC236}">
                <a16:creationId xmlns:a16="http://schemas.microsoft.com/office/drawing/2014/main" id="{923E2E4B-2C43-774C-8182-142B4B2767B9}"/>
              </a:ext>
            </a:extLst>
          </p:cNvPr>
          <p:cNvSpPr>
            <a:spLocks noGrp="1"/>
          </p:cNvSpPr>
          <p:nvPr>
            <p:ph type="ftr" sz="quarter" idx="11"/>
          </p:nvPr>
        </p:nvSpPr>
        <p:spPr>
          <a:xfrm>
            <a:off x="496888" y="6180139"/>
            <a:ext cx="9768341" cy="365125"/>
          </a:xfrm>
        </p:spPr>
        <p:txBody>
          <a:bodyPr/>
          <a:lstStyle>
            <a:lvl1pPr>
              <a:defRPr>
                <a:solidFill>
                  <a:schemeClr val="bg1"/>
                </a:solidFill>
              </a:defRPr>
            </a:lvl1pPr>
          </a:lstStyle>
          <a:p>
            <a:r>
              <a:rPr lang="en-US" dirty="0"/>
              <a:t>® 2021 Object Management Group. All Rights Reserved.</a:t>
            </a:r>
          </a:p>
        </p:txBody>
      </p:sp>
      <p:pic>
        <p:nvPicPr>
          <p:cNvPr id="7" name="Picture 6" descr="A picture containing text, clipart&#10;&#10;Description automatically generated">
            <a:extLst>
              <a:ext uri="{FF2B5EF4-FFF2-40B4-BE49-F238E27FC236}">
                <a16:creationId xmlns:a16="http://schemas.microsoft.com/office/drawing/2014/main" id="{73554C6D-7F8C-A540-B397-2C12558F0A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5639" y="99977"/>
            <a:ext cx="2507491" cy="976985"/>
          </a:xfrm>
          <a:prstGeom prst="rect">
            <a:avLst/>
          </a:prstGeom>
        </p:spPr>
      </p:pic>
    </p:spTree>
    <p:extLst>
      <p:ext uri="{BB962C8B-B14F-4D97-AF65-F5344CB8AC3E}">
        <p14:creationId xmlns:p14="http://schemas.microsoft.com/office/powerpoint/2010/main" val="367886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pact - photo">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6" name="Picture 15" descr="A picture containing background pattern&#10;&#10;Description automatically generated">
            <a:extLst>
              <a:ext uri="{FF2B5EF4-FFF2-40B4-BE49-F238E27FC236}">
                <a16:creationId xmlns:a16="http://schemas.microsoft.com/office/drawing/2014/main" id="{867233AD-5081-FC4A-BBEE-CF5CD765B4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06" y="0"/>
            <a:ext cx="12187589" cy="6858000"/>
          </a:xfrm>
          <a:prstGeom prst="rect">
            <a:avLst/>
          </a:prstGeom>
        </p:spPr>
      </p:pic>
      <p:sp>
        <p:nvSpPr>
          <p:cNvPr id="13" name="Picture Placeholder 10">
            <a:extLst>
              <a:ext uri="{FF2B5EF4-FFF2-40B4-BE49-F238E27FC236}">
                <a16:creationId xmlns:a16="http://schemas.microsoft.com/office/drawing/2014/main" id="{980A1AA0-D44F-7746-8A24-B4D63161183E}"/>
              </a:ext>
            </a:extLst>
          </p:cNvPr>
          <p:cNvSpPr>
            <a:spLocks noGrp="1"/>
          </p:cNvSpPr>
          <p:nvPr>
            <p:ph type="pic" sz="quarter" idx="13" hasCustomPrompt="1"/>
          </p:nvPr>
        </p:nvSpPr>
        <p:spPr>
          <a:xfrm>
            <a:off x="0" y="0"/>
            <a:ext cx="12192000" cy="6858000"/>
          </a:xfrm>
        </p:spPr>
        <p:txBody>
          <a:bodyPr tIns="0" bIns="1554480" anchor="ctr" anchorCtr="0"/>
          <a:lstStyle>
            <a:lvl1pPr algn="ctr">
              <a:defRPr>
                <a:solidFill>
                  <a:schemeClr val="bg1"/>
                </a:solidFill>
              </a:defRPr>
            </a:lvl1pPr>
          </a:lstStyle>
          <a:p>
            <a:r>
              <a:rPr lang="en-US" dirty="0"/>
              <a:t>click photo placeholder icon, select image</a:t>
            </a:r>
          </a:p>
        </p:txBody>
      </p:sp>
      <p:sp>
        <p:nvSpPr>
          <p:cNvPr id="9" name="Footer Placeholder 4">
            <a:extLst>
              <a:ext uri="{FF2B5EF4-FFF2-40B4-BE49-F238E27FC236}">
                <a16:creationId xmlns:a16="http://schemas.microsoft.com/office/drawing/2014/main" id="{2B4CB8BE-57F5-4549-A4D5-D2D1D23E79DF}"/>
              </a:ext>
            </a:extLst>
          </p:cNvPr>
          <p:cNvSpPr>
            <a:spLocks noGrp="1"/>
          </p:cNvSpPr>
          <p:nvPr>
            <p:ph type="ftr" sz="quarter" idx="11"/>
          </p:nvPr>
        </p:nvSpPr>
        <p:spPr>
          <a:xfrm>
            <a:off x="496888" y="6180139"/>
            <a:ext cx="9768341" cy="365125"/>
          </a:xfrm>
        </p:spPr>
        <p:txBody>
          <a:bodyPr/>
          <a:lstStyle>
            <a:lvl1pPr>
              <a:defRPr>
                <a:solidFill>
                  <a:schemeClr val="bg1"/>
                </a:solidFill>
              </a:defRPr>
            </a:lvl1pPr>
          </a:lstStyle>
          <a:p>
            <a:r>
              <a:rPr lang="en-US" dirty="0"/>
              <a:t>® 2021 Object Management Group. All Rights Reserved.</a:t>
            </a:r>
          </a:p>
        </p:txBody>
      </p:sp>
      <p:sp>
        <p:nvSpPr>
          <p:cNvPr id="7" name="Content Placeholder 2">
            <a:extLst>
              <a:ext uri="{FF2B5EF4-FFF2-40B4-BE49-F238E27FC236}">
                <a16:creationId xmlns:a16="http://schemas.microsoft.com/office/drawing/2014/main" id="{4966D296-2BCB-FD43-9030-EE3ACEE0C16B}"/>
              </a:ext>
            </a:extLst>
          </p:cNvPr>
          <p:cNvSpPr>
            <a:spLocks noGrp="1"/>
          </p:cNvSpPr>
          <p:nvPr>
            <p:ph idx="1" hasCustomPrompt="1"/>
          </p:nvPr>
        </p:nvSpPr>
        <p:spPr>
          <a:xfrm>
            <a:off x="496888" y="918369"/>
            <a:ext cx="9768341" cy="4351338"/>
          </a:xfrm>
        </p:spPr>
        <p:txBody>
          <a:bodyPr anchor="ctr" anchorCtr="0"/>
          <a:lstStyle>
            <a:lvl1pPr marL="0" marR="0" indent="0" algn="l" defTabSz="685800" rtl="0" eaLnBrk="1" fontAlgn="auto" latinLnBrk="0" hangingPunct="1">
              <a:lnSpc>
                <a:spcPct val="100000"/>
              </a:lnSpc>
              <a:spcBef>
                <a:spcPts val="1800"/>
              </a:spcBef>
              <a:spcAft>
                <a:spcPts val="0"/>
              </a:spcAft>
              <a:buClrTx/>
              <a:buSzTx/>
              <a:buFont typeface="Arial"/>
              <a:buNone/>
              <a:tabLst/>
              <a:defRPr sz="4050" b="1" cap="none" baseline="0">
                <a:solidFill>
                  <a:schemeClr val="bg1"/>
                </a:solidFill>
              </a:defRPr>
            </a:lvl1pPr>
            <a:lvl2pPr>
              <a:spcBef>
                <a:spcPts val="0"/>
              </a:spcBef>
              <a:defRPr sz="4050" b="1">
                <a:solidFill>
                  <a:schemeClr val="bg1"/>
                </a:solidFill>
              </a:defRPr>
            </a:lvl2pPr>
            <a:lvl3pPr marL="129779" indent="-122635">
              <a:tabLst/>
              <a:defRPr sz="1350">
                <a:solidFill>
                  <a:schemeClr val="bg1"/>
                </a:solidFill>
              </a:defRPr>
            </a:lvl3pPr>
            <a:lvl4pPr marL="129779" indent="-122635">
              <a:tabLst/>
              <a:defRPr sz="1350">
                <a:solidFill>
                  <a:schemeClr val="bg1"/>
                </a:solidFill>
              </a:defRPr>
            </a:lvl4pPr>
            <a:lvl5pPr marL="129779" indent="-122635">
              <a:tabLst/>
              <a:defRPr sz="1350">
                <a:solidFill>
                  <a:schemeClr val="bg1"/>
                </a:solidFill>
              </a:defRPr>
            </a:lvl5pPr>
          </a:lstStyle>
          <a:p>
            <a:pPr marL="0" marR="0" lvl="0" indent="0" algn="l" defTabSz="685800" rtl="0" eaLnBrk="1" fontAlgn="auto" latinLnBrk="0" hangingPunct="1">
              <a:lnSpc>
                <a:spcPct val="100000"/>
              </a:lnSpc>
              <a:spcBef>
                <a:spcPts val="1800"/>
              </a:spcBef>
              <a:spcAft>
                <a:spcPts val="0"/>
              </a:spcAft>
              <a:buClrTx/>
              <a:buSzTx/>
              <a:buFont typeface="Arial"/>
              <a:buNone/>
              <a:tabLst/>
              <a:defRPr/>
            </a:pPr>
            <a:r>
              <a:rPr lang="en-US" dirty="0"/>
              <a:t>Click to edit master text styles</a:t>
            </a:r>
          </a:p>
        </p:txBody>
      </p:sp>
      <p:pic>
        <p:nvPicPr>
          <p:cNvPr id="8" name="Picture 7" descr="A picture containing text, clipart&#10;&#10;Description automatically generated">
            <a:extLst>
              <a:ext uri="{FF2B5EF4-FFF2-40B4-BE49-F238E27FC236}">
                <a16:creationId xmlns:a16="http://schemas.microsoft.com/office/drawing/2014/main" id="{3C813594-1B31-5B40-9D90-C35F0FBC380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5639" y="99977"/>
            <a:ext cx="2507491" cy="976985"/>
          </a:xfrm>
          <a:prstGeom prst="rect">
            <a:avLst/>
          </a:prstGeom>
        </p:spPr>
      </p:pic>
    </p:spTree>
    <p:extLst>
      <p:ext uri="{BB962C8B-B14F-4D97-AF65-F5344CB8AC3E}">
        <p14:creationId xmlns:p14="http://schemas.microsoft.com/office/powerpoint/2010/main" val="406887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pact - black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6" name="Picture 5" descr="A picture containing ceiling, dark, light, lit&#10;&#10;Description automatically generated">
            <a:extLst>
              <a:ext uri="{FF2B5EF4-FFF2-40B4-BE49-F238E27FC236}">
                <a16:creationId xmlns:a16="http://schemas.microsoft.com/office/drawing/2014/main" id="{B4DDEFE2-4E6D-8540-80A7-EA12624023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hasCustomPrompt="1"/>
          </p:nvPr>
        </p:nvSpPr>
        <p:spPr>
          <a:xfrm>
            <a:off x="496888" y="918369"/>
            <a:ext cx="9768341" cy="4351338"/>
          </a:xfrm>
        </p:spPr>
        <p:txBody>
          <a:bodyPr anchor="ctr" anchorCtr="0"/>
          <a:lstStyle>
            <a:lvl1pPr marL="0" marR="0" indent="0" algn="l" defTabSz="685800" rtl="0" eaLnBrk="1" fontAlgn="auto" latinLnBrk="0" hangingPunct="1">
              <a:lnSpc>
                <a:spcPct val="100000"/>
              </a:lnSpc>
              <a:spcBef>
                <a:spcPts val="1800"/>
              </a:spcBef>
              <a:spcAft>
                <a:spcPts val="0"/>
              </a:spcAft>
              <a:buClrTx/>
              <a:buSzTx/>
              <a:buFont typeface="Arial"/>
              <a:buNone/>
              <a:tabLst/>
              <a:defRPr sz="4050" b="1" cap="none" baseline="0">
                <a:solidFill>
                  <a:schemeClr val="bg1"/>
                </a:solidFill>
              </a:defRPr>
            </a:lvl1pPr>
            <a:lvl2pPr>
              <a:spcBef>
                <a:spcPts val="0"/>
              </a:spcBef>
              <a:defRPr sz="4050" b="1">
                <a:solidFill>
                  <a:schemeClr val="bg1"/>
                </a:solidFill>
              </a:defRPr>
            </a:lvl2pPr>
            <a:lvl3pPr marL="129779" indent="-122635">
              <a:tabLst/>
              <a:defRPr sz="1350">
                <a:solidFill>
                  <a:schemeClr val="bg1"/>
                </a:solidFill>
              </a:defRPr>
            </a:lvl3pPr>
            <a:lvl4pPr marL="129779" indent="-122635">
              <a:tabLst/>
              <a:defRPr sz="1350">
                <a:solidFill>
                  <a:schemeClr val="bg1"/>
                </a:solidFill>
              </a:defRPr>
            </a:lvl4pPr>
            <a:lvl5pPr marL="129779" indent="-122635">
              <a:tabLst/>
              <a:defRPr sz="1350">
                <a:solidFill>
                  <a:schemeClr val="bg1"/>
                </a:solidFill>
              </a:defRPr>
            </a:lvl5pPr>
          </a:lstStyle>
          <a:p>
            <a:pPr marL="0" marR="0" lvl="0" indent="0" algn="l" defTabSz="685800" rtl="0" eaLnBrk="1" fontAlgn="auto" latinLnBrk="0" hangingPunct="1">
              <a:lnSpc>
                <a:spcPct val="100000"/>
              </a:lnSpc>
              <a:spcBef>
                <a:spcPts val="1800"/>
              </a:spcBef>
              <a:spcAft>
                <a:spcPts val="0"/>
              </a:spcAft>
              <a:buClrTx/>
              <a:buSzTx/>
              <a:buFont typeface="Arial"/>
              <a:buNone/>
              <a:tabLst/>
              <a:defRPr/>
            </a:pPr>
            <a:r>
              <a:rPr lang="en-US" dirty="0"/>
              <a:t>Click to edit master text styles</a:t>
            </a:r>
          </a:p>
        </p:txBody>
      </p:sp>
      <p:sp>
        <p:nvSpPr>
          <p:cNvPr id="9" name="Footer Placeholder 4">
            <a:extLst>
              <a:ext uri="{FF2B5EF4-FFF2-40B4-BE49-F238E27FC236}">
                <a16:creationId xmlns:a16="http://schemas.microsoft.com/office/drawing/2014/main" id="{2B4CB8BE-57F5-4549-A4D5-D2D1D23E79DF}"/>
              </a:ext>
            </a:extLst>
          </p:cNvPr>
          <p:cNvSpPr>
            <a:spLocks noGrp="1"/>
          </p:cNvSpPr>
          <p:nvPr>
            <p:ph type="ftr" sz="quarter" idx="11"/>
          </p:nvPr>
        </p:nvSpPr>
        <p:spPr>
          <a:xfrm>
            <a:off x="496888" y="6180139"/>
            <a:ext cx="9768341" cy="365125"/>
          </a:xfrm>
        </p:spPr>
        <p:txBody>
          <a:bodyPr/>
          <a:lstStyle>
            <a:lvl1pPr>
              <a:defRPr>
                <a:solidFill>
                  <a:schemeClr val="bg1"/>
                </a:solidFill>
              </a:defRPr>
            </a:lvl1pPr>
          </a:lstStyle>
          <a:p>
            <a:r>
              <a:rPr lang="en-US" dirty="0"/>
              <a:t>® 2021 Object Management Group. All Rights Reserved.</a:t>
            </a:r>
          </a:p>
        </p:txBody>
      </p:sp>
      <p:pic>
        <p:nvPicPr>
          <p:cNvPr id="8" name="Picture 7" descr="A picture containing text, clipart&#10;&#10;Description automatically generated">
            <a:extLst>
              <a:ext uri="{FF2B5EF4-FFF2-40B4-BE49-F238E27FC236}">
                <a16:creationId xmlns:a16="http://schemas.microsoft.com/office/drawing/2014/main" id="{4CA56AD5-0CAC-C740-A0A3-EFC4D4ED7C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5639" y="99977"/>
            <a:ext cx="2507491" cy="976985"/>
          </a:xfrm>
          <a:prstGeom prst="rect">
            <a:avLst/>
          </a:prstGeom>
        </p:spPr>
      </p:pic>
    </p:spTree>
    <p:extLst>
      <p:ext uri="{BB962C8B-B14F-4D97-AF65-F5344CB8AC3E}">
        <p14:creationId xmlns:p14="http://schemas.microsoft.com/office/powerpoint/2010/main" val="309467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pact - grey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6" name="Picture 5" descr="A picture containing ceiling, light, bathroom&#10;&#10;Description automatically generated">
            <a:extLst>
              <a:ext uri="{FF2B5EF4-FFF2-40B4-BE49-F238E27FC236}">
                <a16:creationId xmlns:a16="http://schemas.microsoft.com/office/drawing/2014/main" id="{2175B8AA-586D-D24D-A4D5-B0BC1D34E1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Footer Placeholder 4"/>
          <p:cNvSpPr>
            <a:spLocks noGrp="1"/>
          </p:cNvSpPr>
          <p:nvPr>
            <p:ph type="ftr" sz="quarter" idx="11"/>
          </p:nvPr>
        </p:nvSpPr>
        <p:spPr>
          <a:xfrm>
            <a:off x="496888" y="6180139"/>
            <a:ext cx="9768341" cy="365125"/>
          </a:xfrm>
        </p:spPr>
        <p:txBody>
          <a:bodyPr/>
          <a:lstStyle>
            <a:lvl1pPr>
              <a:defRPr>
                <a:solidFill>
                  <a:schemeClr val="bg1"/>
                </a:solidFill>
              </a:defRPr>
            </a:lvl1pPr>
          </a:lstStyle>
          <a:p>
            <a:r>
              <a:rPr lang="en-US" dirty="0"/>
              <a:t>® 2021 Object Management Group. All Rights Reserved.</a:t>
            </a:r>
          </a:p>
        </p:txBody>
      </p:sp>
      <p:pic>
        <p:nvPicPr>
          <p:cNvPr id="7" name="Picture 6" descr="A picture containing text, clipart&#10;&#10;Description automatically generated">
            <a:extLst>
              <a:ext uri="{FF2B5EF4-FFF2-40B4-BE49-F238E27FC236}">
                <a16:creationId xmlns:a16="http://schemas.microsoft.com/office/drawing/2014/main" id="{17C32B05-90DB-5B44-8D0B-613A3A75C4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5639" y="99977"/>
            <a:ext cx="2507491" cy="976985"/>
          </a:xfrm>
          <a:prstGeom prst="rect">
            <a:avLst/>
          </a:prstGeom>
        </p:spPr>
      </p:pic>
      <p:sp>
        <p:nvSpPr>
          <p:cNvPr id="8" name="Content Placeholder 2">
            <a:extLst>
              <a:ext uri="{FF2B5EF4-FFF2-40B4-BE49-F238E27FC236}">
                <a16:creationId xmlns:a16="http://schemas.microsoft.com/office/drawing/2014/main" id="{4574903E-A0A7-3242-8FDB-DBCAC37F091A}"/>
              </a:ext>
            </a:extLst>
          </p:cNvPr>
          <p:cNvSpPr>
            <a:spLocks noGrp="1"/>
          </p:cNvSpPr>
          <p:nvPr>
            <p:ph idx="1" hasCustomPrompt="1"/>
          </p:nvPr>
        </p:nvSpPr>
        <p:spPr>
          <a:xfrm>
            <a:off x="496888" y="918369"/>
            <a:ext cx="9768341" cy="4351338"/>
          </a:xfrm>
        </p:spPr>
        <p:txBody>
          <a:bodyPr anchor="ctr" anchorCtr="0"/>
          <a:lstStyle>
            <a:lvl1pPr marL="0" marR="0" indent="0" algn="l" defTabSz="685800" rtl="0" eaLnBrk="1" fontAlgn="auto" latinLnBrk="0" hangingPunct="1">
              <a:lnSpc>
                <a:spcPct val="100000"/>
              </a:lnSpc>
              <a:spcBef>
                <a:spcPts val="1800"/>
              </a:spcBef>
              <a:spcAft>
                <a:spcPts val="0"/>
              </a:spcAft>
              <a:buClrTx/>
              <a:buSzTx/>
              <a:buFont typeface="Arial"/>
              <a:buNone/>
              <a:tabLst/>
              <a:defRPr sz="4050" b="1" cap="none" baseline="0">
                <a:solidFill>
                  <a:schemeClr val="bg1"/>
                </a:solidFill>
              </a:defRPr>
            </a:lvl1pPr>
            <a:lvl2pPr>
              <a:spcBef>
                <a:spcPts val="0"/>
              </a:spcBef>
              <a:defRPr sz="4050" b="1">
                <a:solidFill>
                  <a:schemeClr val="bg1"/>
                </a:solidFill>
              </a:defRPr>
            </a:lvl2pPr>
            <a:lvl3pPr marL="129779" indent="-122635">
              <a:tabLst/>
              <a:defRPr sz="1350">
                <a:solidFill>
                  <a:schemeClr val="bg1"/>
                </a:solidFill>
              </a:defRPr>
            </a:lvl3pPr>
            <a:lvl4pPr marL="129779" indent="-122635">
              <a:tabLst/>
              <a:defRPr sz="1350">
                <a:solidFill>
                  <a:schemeClr val="bg1"/>
                </a:solidFill>
              </a:defRPr>
            </a:lvl4pPr>
            <a:lvl5pPr marL="129779" indent="-122635">
              <a:tabLst/>
              <a:defRPr sz="1350">
                <a:solidFill>
                  <a:schemeClr val="bg1"/>
                </a:solidFill>
              </a:defRPr>
            </a:lvl5pPr>
          </a:lstStyle>
          <a:p>
            <a:pPr marL="0" marR="0" lvl="0" indent="0" algn="l" defTabSz="685800" rtl="0" eaLnBrk="1" fontAlgn="auto" latinLnBrk="0" hangingPunct="1">
              <a:lnSpc>
                <a:spcPct val="100000"/>
              </a:lnSpc>
              <a:spcBef>
                <a:spcPts val="1800"/>
              </a:spcBef>
              <a:spcAft>
                <a:spcPts val="0"/>
              </a:spcAft>
              <a:buClrTx/>
              <a:buSzTx/>
              <a:buFont typeface="Arial"/>
              <a:buNone/>
              <a:tabLst/>
              <a:defRPr/>
            </a:pPr>
            <a:r>
              <a:rPr lang="en-US" dirty="0"/>
              <a:t>Click to edit master text styles</a:t>
            </a:r>
          </a:p>
        </p:txBody>
      </p:sp>
    </p:spTree>
    <p:extLst>
      <p:ext uri="{BB962C8B-B14F-4D97-AF65-F5344CB8AC3E}">
        <p14:creationId xmlns:p14="http://schemas.microsoft.com/office/powerpoint/2010/main" val="107497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pact - blue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C03F4202-1BA4-2C4F-8407-75E51A0346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11068"/>
            <a:ext cx="12211675" cy="6869067"/>
          </a:xfrm>
          <a:prstGeom prst="rect">
            <a:avLst/>
          </a:prstGeom>
        </p:spPr>
      </p:pic>
      <p:sp>
        <p:nvSpPr>
          <p:cNvPr id="9" name="Footer Placeholder 4">
            <a:extLst>
              <a:ext uri="{FF2B5EF4-FFF2-40B4-BE49-F238E27FC236}">
                <a16:creationId xmlns:a16="http://schemas.microsoft.com/office/drawing/2014/main" id="{7BC1DB6E-B9E3-B042-9274-51AFF05A9C98}"/>
              </a:ext>
            </a:extLst>
          </p:cNvPr>
          <p:cNvSpPr>
            <a:spLocks noGrp="1"/>
          </p:cNvSpPr>
          <p:nvPr>
            <p:ph type="ftr" sz="quarter" idx="11"/>
          </p:nvPr>
        </p:nvSpPr>
        <p:spPr>
          <a:xfrm>
            <a:off x="496888" y="6180139"/>
            <a:ext cx="9768341" cy="365125"/>
          </a:xfrm>
        </p:spPr>
        <p:txBody>
          <a:bodyPr/>
          <a:lstStyle>
            <a:lvl1pPr>
              <a:defRPr>
                <a:solidFill>
                  <a:schemeClr val="bg1"/>
                </a:solidFill>
              </a:defRPr>
            </a:lvl1pPr>
          </a:lstStyle>
          <a:p>
            <a:r>
              <a:rPr lang="en-US" dirty="0"/>
              <a:t>® 2021 Object Management Group. All Rights Reserved.</a:t>
            </a:r>
          </a:p>
        </p:txBody>
      </p:sp>
      <p:sp>
        <p:nvSpPr>
          <p:cNvPr id="6" name="Content Placeholder 2">
            <a:extLst>
              <a:ext uri="{FF2B5EF4-FFF2-40B4-BE49-F238E27FC236}">
                <a16:creationId xmlns:a16="http://schemas.microsoft.com/office/drawing/2014/main" id="{3C5E11F5-0A94-2B43-B730-61842EA5B39A}"/>
              </a:ext>
            </a:extLst>
          </p:cNvPr>
          <p:cNvSpPr>
            <a:spLocks noGrp="1"/>
          </p:cNvSpPr>
          <p:nvPr>
            <p:ph idx="1" hasCustomPrompt="1"/>
          </p:nvPr>
        </p:nvSpPr>
        <p:spPr>
          <a:xfrm>
            <a:off x="496888" y="918369"/>
            <a:ext cx="9768341" cy="4351338"/>
          </a:xfrm>
        </p:spPr>
        <p:txBody>
          <a:bodyPr anchor="ctr" anchorCtr="0"/>
          <a:lstStyle>
            <a:lvl1pPr marL="0" marR="0" indent="0" algn="l" defTabSz="685800" rtl="0" eaLnBrk="1" fontAlgn="auto" latinLnBrk="0" hangingPunct="1">
              <a:lnSpc>
                <a:spcPct val="100000"/>
              </a:lnSpc>
              <a:spcBef>
                <a:spcPts val="1800"/>
              </a:spcBef>
              <a:spcAft>
                <a:spcPts val="0"/>
              </a:spcAft>
              <a:buClrTx/>
              <a:buSzTx/>
              <a:buFont typeface="Arial"/>
              <a:buNone/>
              <a:tabLst/>
              <a:defRPr sz="4050" b="1" cap="none" baseline="0">
                <a:solidFill>
                  <a:schemeClr val="bg1"/>
                </a:solidFill>
              </a:defRPr>
            </a:lvl1pPr>
            <a:lvl2pPr>
              <a:spcBef>
                <a:spcPts val="0"/>
              </a:spcBef>
              <a:defRPr sz="4050" b="1">
                <a:solidFill>
                  <a:schemeClr val="bg1"/>
                </a:solidFill>
              </a:defRPr>
            </a:lvl2pPr>
            <a:lvl3pPr marL="129779" indent="-122635">
              <a:tabLst/>
              <a:defRPr sz="1350">
                <a:solidFill>
                  <a:schemeClr val="bg1"/>
                </a:solidFill>
              </a:defRPr>
            </a:lvl3pPr>
            <a:lvl4pPr marL="129779" indent="-122635">
              <a:tabLst/>
              <a:defRPr sz="1350">
                <a:solidFill>
                  <a:schemeClr val="bg1"/>
                </a:solidFill>
              </a:defRPr>
            </a:lvl4pPr>
            <a:lvl5pPr marL="129779" indent="-122635">
              <a:tabLst/>
              <a:defRPr sz="1350">
                <a:solidFill>
                  <a:schemeClr val="bg1"/>
                </a:solidFill>
              </a:defRPr>
            </a:lvl5pPr>
          </a:lstStyle>
          <a:p>
            <a:pPr marL="0" marR="0" lvl="0" indent="0" algn="l" defTabSz="685800" rtl="0" eaLnBrk="1" fontAlgn="auto" latinLnBrk="0" hangingPunct="1">
              <a:lnSpc>
                <a:spcPct val="100000"/>
              </a:lnSpc>
              <a:spcBef>
                <a:spcPts val="1800"/>
              </a:spcBef>
              <a:spcAft>
                <a:spcPts val="0"/>
              </a:spcAft>
              <a:buClrTx/>
              <a:buSzTx/>
              <a:buFont typeface="Arial"/>
              <a:buNone/>
              <a:tabLst/>
              <a:defRPr/>
            </a:pPr>
            <a:r>
              <a:rPr lang="en-US" dirty="0"/>
              <a:t>Click to edit master text styles</a:t>
            </a:r>
          </a:p>
        </p:txBody>
      </p:sp>
      <p:pic>
        <p:nvPicPr>
          <p:cNvPr id="7" name="Picture 6" descr="A picture containing text, clipart&#10;&#10;Description automatically generated">
            <a:extLst>
              <a:ext uri="{FF2B5EF4-FFF2-40B4-BE49-F238E27FC236}">
                <a16:creationId xmlns:a16="http://schemas.microsoft.com/office/drawing/2014/main" id="{AF714367-FC2D-EE4F-950A-4F04C61E8B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5639" y="99977"/>
            <a:ext cx="2507491" cy="976985"/>
          </a:xfrm>
          <a:prstGeom prst="rect">
            <a:avLst/>
          </a:prstGeom>
        </p:spPr>
      </p:pic>
    </p:spTree>
    <p:extLst>
      <p:ext uri="{BB962C8B-B14F-4D97-AF65-F5344CB8AC3E}">
        <p14:creationId xmlns:p14="http://schemas.microsoft.com/office/powerpoint/2010/main" val="385615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pact - green blue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0ECDD80-84EE-AB4A-887C-66AECE756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 y="-11068"/>
            <a:ext cx="12211673" cy="6869066"/>
          </a:xfrm>
          <a:prstGeom prst="rect">
            <a:avLst/>
          </a:prstGeom>
        </p:spPr>
      </p:pic>
      <p:sp>
        <p:nvSpPr>
          <p:cNvPr id="9" name="Footer Placeholder 4">
            <a:extLst>
              <a:ext uri="{FF2B5EF4-FFF2-40B4-BE49-F238E27FC236}">
                <a16:creationId xmlns:a16="http://schemas.microsoft.com/office/drawing/2014/main" id="{11A53A49-E06C-4042-9015-803ED0E7A877}"/>
              </a:ext>
            </a:extLst>
          </p:cNvPr>
          <p:cNvSpPr>
            <a:spLocks noGrp="1"/>
          </p:cNvSpPr>
          <p:nvPr>
            <p:ph type="ftr" sz="quarter" idx="11"/>
          </p:nvPr>
        </p:nvSpPr>
        <p:spPr>
          <a:xfrm>
            <a:off x="496888" y="6180139"/>
            <a:ext cx="9768341" cy="365125"/>
          </a:xfrm>
        </p:spPr>
        <p:txBody>
          <a:bodyPr/>
          <a:lstStyle>
            <a:lvl1pPr>
              <a:defRPr>
                <a:solidFill>
                  <a:schemeClr val="bg1"/>
                </a:solidFill>
              </a:defRPr>
            </a:lvl1pPr>
          </a:lstStyle>
          <a:p>
            <a:r>
              <a:rPr lang="en-US" dirty="0"/>
              <a:t>® 2021 Object Management Group. All Rights Reserved.</a:t>
            </a:r>
          </a:p>
        </p:txBody>
      </p:sp>
      <p:sp>
        <p:nvSpPr>
          <p:cNvPr id="8" name="Content Placeholder 2">
            <a:extLst>
              <a:ext uri="{FF2B5EF4-FFF2-40B4-BE49-F238E27FC236}">
                <a16:creationId xmlns:a16="http://schemas.microsoft.com/office/drawing/2014/main" id="{59D410E9-742A-4945-B21E-791AB76E04B4}"/>
              </a:ext>
            </a:extLst>
          </p:cNvPr>
          <p:cNvSpPr>
            <a:spLocks noGrp="1"/>
          </p:cNvSpPr>
          <p:nvPr>
            <p:ph idx="1" hasCustomPrompt="1"/>
          </p:nvPr>
        </p:nvSpPr>
        <p:spPr>
          <a:xfrm>
            <a:off x="496888" y="918369"/>
            <a:ext cx="9768341" cy="4351338"/>
          </a:xfrm>
        </p:spPr>
        <p:txBody>
          <a:bodyPr anchor="ctr" anchorCtr="0"/>
          <a:lstStyle>
            <a:lvl1pPr marL="0" marR="0" indent="0" algn="l" defTabSz="685800" rtl="0" eaLnBrk="1" fontAlgn="auto" latinLnBrk="0" hangingPunct="1">
              <a:lnSpc>
                <a:spcPct val="100000"/>
              </a:lnSpc>
              <a:spcBef>
                <a:spcPts val="1800"/>
              </a:spcBef>
              <a:spcAft>
                <a:spcPts val="0"/>
              </a:spcAft>
              <a:buClrTx/>
              <a:buSzTx/>
              <a:buFont typeface="Arial"/>
              <a:buNone/>
              <a:tabLst/>
              <a:defRPr sz="4050" b="1" cap="none" baseline="0">
                <a:solidFill>
                  <a:schemeClr val="bg1"/>
                </a:solidFill>
              </a:defRPr>
            </a:lvl1pPr>
            <a:lvl2pPr>
              <a:spcBef>
                <a:spcPts val="0"/>
              </a:spcBef>
              <a:defRPr sz="4050" b="1">
                <a:solidFill>
                  <a:schemeClr val="bg1"/>
                </a:solidFill>
              </a:defRPr>
            </a:lvl2pPr>
            <a:lvl3pPr marL="129779" indent="-122635">
              <a:tabLst/>
              <a:defRPr sz="1350">
                <a:solidFill>
                  <a:schemeClr val="bg1"/>
                </a:solidFill>
              </a:defRPr>
            </a:lvl3pPr>
            <a:lvl4pPr marL="129779" indent="-122635">
              <a:tabLst/>
              <a:defRPr sz="1350">
                <a:solidFill>
                  <a:schemeClr val="bg1"/>
                </a:solidFill>
              </a:defRPr>
            </a:lvl4pPr>
            <a:lvl5pPr marL="129779" indent="-122635">
              <a:tabLst/>
              <a:defRPr sz="1350">
                <a:solidFill>
                  <a:schemeClr val="bg1"/>
                </a:solidFill>
              </a:defRPr>
            </a:lvl5pPr>
          </a:lstStyle>
          <a:p>
            <a:pPr marL="0" marR="0" lvl="0" indent="0" algn="l" defTabSz="685800" rtl="0" eaLnBrk="1" fontAlgn="auto" latinLnBrk="0" hangingPunct="1">
              <a:lnSpc>
                <a:spcPct val="100000"/>
              </a:lnSpc>
              <a:spcBef>
                <a:spcPts val="1800"/>
              </a:spcBef>
              <a:spcAft>
                <a:spcPts val="0"/>
              </a:spcAft>
              <a:buClrTx/>
              <a:buSzTx/>
              <a:buFont typeface="Arial"/>
              <a:buNone/>
              <a:tabLst/>
              <a:defRPr/>
            </a:pPr>
            <a:r>
              <a:rPr lang="en-US" dirty="0"/>
              <a:t>Click to edit master text styles</a:t>
            </a:r>
          </a:p>
        </p:txBody>
      </p:sp>
      <p:pic>
        <p:nvPicPr>
          <p:cNvPr id="6" name="Picture 5" descr="A picture containing text, clipart&#10;&#10;Description automatically generated">
            <a:extLst>
              <a:ext uri="{FF2B5EF4-FFF2-40B4-BE49-F238E27FC236}">
                <a16:creationId xmlns:a16="http://schemas.microsoft.com/office/drawing/2014/main" id="{49779A9A-B55C-5D47-82F4-8334A2CE3E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5639" y="99977"/>
            <a:ext cx="2507491" cy="976985"/>
          </a:xfrm>
          <a:prstGeom prst="rect">
            <a:avLst/>
          </a:prstGeom>
        </p:spPr>
      </p:pic>
    </p:spTree>
    <p:extLst>
      <p:ext uri="{BB962C8B-B14F-4D97-AF65-F5344CB8AC3E}">
        <p14:creationId xmlns:p14="http://schemas.microsoft.com/office/powerpoint/2010/main" val="57301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pact - green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8071309-280E-1C4F-92E3-34DF6D520D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ooter Placeholder 4">
            <a:extLst>
              <a:ext uri="{FF2B5EF4-FFF2-40B4-BE49-F238E27FC236}">
                <a16:creationId xmlns:a16="http://schemas.microsoft.com/office/drawing/2014/main" id="{129B01FF-9B41-F14E-A6D0-BF513926B2D1}"/>
              </a:ext>
            </a:extLst>
          </p:cNvPr>
          <p:cNvSpPr>
            <a:spLocks noGrp="1"/>
          </p:cNvSpPr>
          <p:nvPr>
            <p:ph type="ftr" sz="quarter" idx="11"/>
          </p:nvPr>
        </p:nvSpPr>
        <p:spPr>
          <a:xfrm>
            <a:off x="496888" y="6180139"/>
            <a:ext cx="9768341" cy="365125"/>
          </a:xfrm>
        </p:spPr>
        <p:txBody>
          <a:bodyPr/>
          <a:lstStyle>
            <a:lvl1pPr>
              <a:defRPr>
                <a:solidFill>
                  <a:schemeClr val="bg1"/>
                </a:solidFill>
              </a:defRPr>
            </a:lvl1pPr>
          </a:lstStyle>
          <a:p>
            <a:r>
              <a:rPr lang="en-US" dirty="0"/>
              <a:t>® 2021 Object Management Group. All Rights Reserved.</a:t>
            </a:r>
          </a:p>
        </p:txBody>
      </p:sp>
      <p:sp>
        <p:nvSpPr>
          <p:cNvPr id="6" name="Content Placeholder 2">
            <a:extLst>
              <a:ext uri="{FF2B5EF4-FFF2-40B4-BE49-F238E27FC236}">
                <a16:creationId xmlns:a16="http://schemas.microsoft.com/office/drawing/2014/main" id="{8D3A771C-35EA-EB47-867D-611F137B5D64}"/>
              </a:ext>
            </a:extLst>
          </p:cNvPr>
          <p:cNvSpPr>
            <a:spLocks noGrp="1"/>
          </p:cNvSpPr>
          <p:nvPr>
            <p:ph idx="1" hasCustomPrompt="1"/>
          </p:nvPr>
        </p:nvSpPr>
        <p:spPr>
          <a:xfrm>
            <a:off x="496888" y="918369"/>
            <a:ext cx="9768341" cy="4351338"/>
          </a:xfrm>
        </p:spPr>
        <p:txBody>
          <a:bodyPr anchor="ctr" anchorCtr="0"/>
          <a:lstStyle>
            <a:lvl1pPr marL="0" marR="0" indent="0" algn="l" defTabSz="685800" rtl="0" eaLnBrk="1" fontAlgn="auto" latinLnBrk="0" hangingPunct="1">
              <a:lnSpc>
                <a:spcPct val="100000"/>
              </a:lnSpc>
              <a:spcBef>
                <a:spcPts val="1800"/>
              </a:spcBef>
              <a:spcAft>
                <a:spcPts val="0"/>
              </a:spcAft>
              <a:buClrTx/>
              <a:buSzTx/>
              <a:buFont typeface="Arial"/>
              <a:buNone/>
              <a:tabLst/>
              <a:defRPr sz="4050" b="1" cap="none" baseline="0">
                <a:solidFill>
                  <a:schemeClr val="bg1"/>
                </a:solidFill>
              </a:defRPr>
            </a:lvl1pPr>
            <a:lvl2pPr>
              <a:spcBef>
                <a:spcPts val="0"/>
              </a:spcBef>
              <a:defRPr sz="4050" b="1">
                <a:solidFill>
                  <a:schemeClr val="bg1"/>
                </a:solidFill>
              </a:defRPr>
            </a:lvl2pPr>
            <a:lvl3pPr marL="129779" indent="-122635">
              <a:tabLst/>
              <a:defRPr sz="1350">
                <a:solidFill>
                  <a:schemeClr val="bg1"/>
                </a:solidFill>
              </a:defRPr>
            </a:lvl3pPr>
            <a:lvl4pPr marL="129779" indent="-122635">
              <a:tabLst/>
              <a:defRPr sz="1350">
                <a:solidFill>
                  <a:schemeClr val="bg1"/>
                </a:solidFill>
              </a:defRPr>
            </a:lvl4pPr>
            <a:lvl5pPr marL="129779" indent="-122635">
              <a:tabLst/>
              <a:defRPr sz="1350">
                <a:solidFill>
                  <a:schemeClr val="bg1"/>
                </a:solidFill>
              </a:defRPr>
            </a:lvl5pPr>
          </a:lstStyle>
          <a:p>
            <a:pPr marL="0" marR="0" lvl="0" indent="0" algn="l" defTabSz="685800" rtl="0" eaLnBrk="1" fontAlgn="auto" latinLnBrk="0" hangingPunct="1">
              <a:lnSpc>
                <a:spcPct val="100000"/>
              </a:lnSpc>
              <a:spcBef>
                <a:spcPts val="1800"/>
              </a:spcBef>
              <a:spcAft>
                <a:spcPts val="0"/>
              </a:spcAft>
              <a:buClrTx/>
              <a:buSzTx/>
              <a:buFont typeface="Arial"/>
              <a:buNone/>
              <a:tabLst/>
              <a:defRPr/>
            </a:pPr>
            <a:r>
              <a:rPr lang="en-US" dirty="0"/>
              <a:t>Click to edit master text styles</a:t>
            </a:r>
          </a:p>
        </p:txBody>
      </p:sp>
      <p:pic>
        <p:nvPicPr>
          <p:cNvPr id="7" name="Picture 6" descr="A picture containing text, clipart&#10;&#10;Description automatically generated">
            <a:extLst>
              <a:ext uri="{FF2B5EF4-FFF2-40B4-BE49-F238E27FC236}">
                <a16:creationId xmlns:a16="http://schemas.microsoft.com/office/drawing/2014/main" id="{7D1F1DC3-A3D5-B04B-976C-D823C3E620A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5639" y="99977"/>
            <a:ext cx="2507491" cy="976985"/>
          </a:xfrm>
          <a:prstGeom prst="rect">
            <a:avLst/>
          </a:prstGeom>
        </p:spPr>
      </p:pic>
    </p:spTree>
    <p:extLst>
      <p:ext uri="{BB962C8B-B14F-4D97-AF65-F5344CB8AC3E}">
        <p14:creationId xmlns:p14="http://schemas.microsoft.com/office/powerpoint/2010/main" val="33221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60E2-4A59-41CF-9D25-3932C8732117}"/>
              </a:ext>
            </a:extLst>
          </p:cNvPr>
          <p:cNvSpPr>
            <a:spLocks noGrp="1"/>
          </p:cNvSpPr>
          <p:nvPr>
            <p:ph type="title" hasCustomPrompt="1"/>
          </p:nvPr>
        </p:nvSpPr>
        <p:spPr>
          <a:xfrm>
            <a:off x="755110" y="2454765"/>
            <a:ext cx="10684021" cy="1081902"/>
          </a:xfrm>
          <a:prstGeom prst="rect">
            <a:avLst/>
          </a:prstGeom>
        </p:spPr>
        <p:txBody>
          <a:bodyPr/>
          <a:lstStyle>
            <a:lvl1pPr algn="ctr">
              <a:defRPr sz="3000" b="0">
                <a:solidFill>
                  <a:schemeClr val="accent1"/>
                </a:solidFill>
                <a:latin typeface="Arial" panose="020B0604020202020204" pitchFamily="34" charset="0"/>
                <a:cs typeface="Arial" panose="020B0604020202020204" pitchFamily="34" charset="0"/>
              </a:defRPr>
            </a:lvl1pPr>
          </a:lstStyle>
          <a:p>
            <a:r>
              <a:rPr lang="en-US"/>
              <a:t>Click to Edit Master Title Slide</a:t>
            </a:r>
          </a:p>
        </p:txBody>
      </p:sp>
      <p:sp>
        <p:nvSpPr>
          <p:cNvPr id="12" name="Text Placeholder 24"/>
          <p:cNvSpPr>
            <a:spLocks noGrp="1"/>
          </p:cNvSpPr>
          <p:nvPr>
            <p:ph type="body" sz="quarter" idx="11" hasCustomPrompt="1"/>
          </p:nvPr>
        </p:nvSpPr>
        <p:spPr>
          <a:xfrm>
            <a:off x="755111" y="3536668"/>
            <a:ext cx="10684021" cy="612333"/>
          </a:xfrm>
          <a:prstGeom prst="rect">
            <a:avLst/>
          </a:prstGeom>
        </p:spPr>
        <p:txBody>
          <a:bodyPr/>
          <a:lstStyle>
            <a:lvl1pPr marL="0" indent="0" algn="ctr">
              <a:buNone/>
              <a:defRPr sz="1800" b="0" cap="none" baseline="0">
                <a:solidFill>
                  <a:srgbClr val="002F6C"/>
                </a:solidFill>
                <a:latin typeface="Arial" panose="020B0604020202020204" pitchFamily="34" charset="0"/>
                <a:cs typeface="Arial" panose="020B0604020202020204" pitchFamily="34" charset="0"/>
              </a:defRPr>
            </a:lvl1pPr>
          </a:lstStyle>
          <a:p>
            <a:pPr lvl="0"/>
            <a:r>
              <a:rPr lang="en-US"/>
              <a:t>Transition Subtitle</a:t>
            </a:r>
          </a:p>
        </p:txBody>
      </p:sp>
    </p:spTree>
    <p:extLst>
      <p:ext uri="{BB962C8B-B14F-4D97-AF65-F5344CB8AC3E}">
        <p14:creationId xmlns:p14="http://schemas.microsoft.com/office/powerpoint/2010/main" val="2349620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Header +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89214" y="1768030"/>
            <a:ext cx="9768341" cy="4114610"/>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E8269BF3-C00F-D543-945E-138469EF6519}"/>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3" name="Rectangle 12">
            <a:extLst>
              <a:ext uri="{FF2B5EF4-FFF2-40B4-BE49-F238E27FC236}">
                <a16:creationId xmlns:a16="http://schemas.microsoft.com/office/drawing/2014/main" id="{FA8573D2-3098-4F4C-AE4B-ABCBFAC7BB23}"/>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4" name="Rectangle 13">
            <a:extLst>
              <a:ext uri="{FF2B5EF4-FFF2-40B4-BE49-F238E27FC236}">
                <a16:creationId xmlns:a16="http://schemas.microsoft.com/office/drawing/2014/main" id="{8ADF254F-9331-FC40-991F-524B2A294C56}"/>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
        <p:nvSpPr>
          <p:cNvPr id="15" name="Footer Placeholder 4">
            <a:extLst>
              <a:ext uri="{FF2B5EF4-FFF2-40B4-BE49-F238E27FC236}">
                <a16:creationId xmlns:a16="http://schemas.microsoft.com/office/drawing/2014/main" id="{51738B67-D956-834F-A306-8228CD8DAAD9}"/>
              </a:ext>
            </a:extLst>
          </p:cNvPr>
          <p:cNvSpPr>
            <a:spLocks noGrp="1"/>
          </p:cNvSpPr>
          <p:nvPr>
            <p:ph type="ftr" sz="quarter" idx="11"/>
          </p:nvPr>
        </p:nvSpPr>
        <p:spPr>
          <a:xfrm>
            <a:off x="496888" y="6180139"/>
            <a:ext cx="6717685"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6" name="Slide Number Placeholder 5">
            <a:extLst>
              <a:ext uri="{FF2B5EF4-FFF2-40B4-BE49-F238E27FC236}">
                <a16:creationId xmlns:a16="http://schemas.microsoft.com/office/drawing/2014/main" id="{AC6D248A-5765-6A42-A182-5809BD1F7D11}"/>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pic>
        <p:nvPicPr>
          <p:cNvPr id="5" name="Picture 4" descr="Text&#10;&#10;Description automatically generated with medium confidence">
            <a:extLst>
              <a:ext uri="{FF2B5EF4-FFF2-40B4-BE49-F238E27FC236}">
                <a16:creationId xmlns:a16="http://schemas.microsoft.com/office/drawing/2014/main" id="{BE43A7DA-23FA-154F-ACE9-5901660CE2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19696" y="5762979"/>
            <a:ext cx="2411589" cy="939620"/>
          </a:xfrm>
          <a:prstGeom prst="rect">
            <a:avLst/>
          </a:prstGeom>
        </p:spPr>
      </p:pic>
    </p:spTree>
    <p:extLst>
      <p:ext uri="{BB962C8B-B14F-4D97-AF65-F5344CB8AC3E}">
        <p14:creationId xmlns:p14="http://schemas.microsoft.com/office/powerpoint/2010/main" val="384422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 Subhead +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496888" y="738050"/>
            <a:ext cx="9768341" cy="327025"/>
          </a:xfrm>
        </p:spPr>
        <p:txBody>
          <a:bodyPr/>
          <a:lstStyle>
            <a:lvl1pPr>
              <a:defRPr sz="1050" b="1" cap="all" baseline="0">
                <a:solidFill>
                  <a:srgbClr val="979797"/>
                </a:solidFill>
              </a:defRPr>
            </a:lvl1pPr>
          </a:lstStyle>
          <a:p>
            <a:pPr lvl="0"/>
            <a:r>
              <a:rPr lang="en-US" dirty="0"/>
              <a:t>Click to edit Master text styles</a:t>
            </a:r>
          </a:p>
        </p:txBody>
      </p:sp>
      <p:sp>
        <p:nvSpPr>
          <p:cNvPr id="12" name="Rectangle 11">
            <a:extLst>
              <a:ext uri="{FF2B5EF4-FFF2-40B4-BE49-F238E27FC236}">
                <a16:creationId xmlns:a16="http://schemas.microsoft.com/office/drawing/2014/main" id="{6ABFEB11-CCEF-274B-A2BB-C842F59590F0}"/>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3" name="Rectangle 12">
            <a:extLst>
              <a:ext uri="{FF2B5EF4-FFF2-40B4-BE49-F238E27FC236}">
                <a16:creationId xmlns:a16="http://schemas.microsoft.com/office/drawing/2014/main" id="{6D206BFB-C534-8E42-8C3B-D7DC3AE70CFA}"/>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9" name="Footer Placeholder 4">
            <a:extLst>
              <a:ext uri="{FF2B5EF4-FFF2-40B4-BE49-F238E27FC236}">
                <a16:creationId xmlns:a16="http://schemas.microsoft.com/office/drawing/2014/main" id="{6623EF4B-EC6F-9640-8BA0-C1F838024FD5}"/>
              </a:ext>
            </a:extLst>
          </p:cNvPr>
          <p:cNvSpPr>
            <a:spLocks noGrp="1"/>
          </p:cNvSpPr>
          <p:nvPr>
            <p:ph type="ftr" sz="quarter" idx="11"/>
          </p:nvPr>
        </p:nvSpPr>
        <p:spPr>
          <a:xfrm>
            <a:off x="496888" y="6180139"/>
            <a:ext cx="6717685"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0" name="Slide Number Placeholder 5">
            <a:extLst>
              <a:ext uri="{FF2B5EF4-FFF2-40B4-BE49-F238E27FC236}">
                <a16:creationId xmlns:a16="http://schemas.microsoft.com/office/drawing/2014/main" id="{6F9779A6-75E1-BA47-9C44-DECC664B5D9C}"/>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5" name="Rectangle 14">
            <a:extLst>
              <a:ext uri="{FF2B5EF4-FFF2-40B4-BE49-F238E27FC236}">
                <a16:creationId xmlns:a16="http://schemas.microsoft.com/office/drawing/2014/main" id="{CBC165AB-2A38-5243-92A6-D567F4E02CA1}"/>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16" name="Picture 15" descr="Text&#10;&#10;Description automatically generated with medium confidence">
            <a:extLst>
              <a:ext uri="{FF2B5EF4-FFF2-40B4-BE49-F238E27FC236}">
                <a16:creationId xmlns:a16="http://schemas.microsoft.com/office/drawing/2014/main" id="{CB587A87-39EC-F94B-AB96-19FD2577A0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19696" y="5762979"/>
            <a:ext cx="2411589" cy="939620"/>
          </a:xfrm>
          <a:prstGeom prst="rect">
            <a:avLst/>
          </a:prstGeom>
        </p:spPr>
      </p:pic>
    </p:spTree>
    <p:extLst>
      <p:ext uri="{BB962C8B-B14F-4D97-AF65-F5344CB8AC3E}">
        <p14:creationId xmlns:p14="http://schemas.microsoft.com/office/powerpoint/2010/main" val="275219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x Header + Subhead + Bo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90" y="400240"/>
            <a:ext cx="9768340" cy="686636"/>
          </a:xfrm>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496888" y="1067399"/>
            <a:ext cx="9768341" cy="327025"/>
          </a:xfrm>
        </p:spPr>
        <p:txBody>
          <a:bodyPr/>
          <a:lstStyle>
            <a:lvl1pPr>
              <a:defRPr sz="1050" b="1" cap="all" baseline="0">
                <a:solidFill>
                  <a:srgbClr val="979797"/>
                </a:solidFill>
              </a:defRPr>
            </a:lvl1pPr>
          </a:lstStyle>
          <a:p>
            <a:pPr lvl="0"/>
            <a:r>
              <a:rPr lang="en-US" dirty="0"/>
              <a:t>Click to edit Master text styles</a:t>
            </a:r>
          </a:p>
        </p:txBody>
      </p:sp>
      <p:sp>
        <p:nvSpPr>
          <p:cNvPr id="15" name="Rectangle 14">
            <a:extLst>
              <a:ext uri="{FF2B5EF4-FFF2-40B4-BE49-F238E27FC236}">
                <a16:creationId xmlns:a16="http://schemas.microsoft.com/office/drawing/2014/main" id="{DA0E40C3-A719-C945-8F9E-6ECEA212559D}"/>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6" name="Rectangle 15">
            <a:extLst>
              <a:ext uri="{FF2B5EF4-FFF2-40B4-BE49-F238E27FC236}">
                <a16:creationId xmlns:a16="http://schemas.microsoft.com/office/drawing/2014/main" id="{263292A2-42F9-8F4D-BF69-4770D3F6ACF8}"/>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0" name="Footer Placeholder 4">
            <a:extLst>
              <a:ext uri="{FF2B5EF4-FFF2-40B4-BE49-F238E27FC236}">
                <a16:creationId xmlns:a16="http://schemas.microsoft.com/office/drawing/2014/main" id="{C4892F54-0895-A445-8238-EFC5DCC16A7F}"/>
              </a:ext>
            </a:extLst>
          </p:cNvPr>
          <p:cNvSpPr>
            <a:spLocks noGrp="1"/>
          </p:cNvSpPr>
          <p:nvPr>
            <p:ph type="ftr" sz="quarter" idx="11"/>
          </p:nvPr>
        </p:nvSpPr>
        <p:spPr>
          <a:xfrm>
            <a:off x="496888" y="6180139"/>
            <a:ext cx="6717685"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1" name="Slide Number Placeholder 5">
            <a:extLst>
              <a:ext uri="{FF2B5EF4-FFF2-40B4-BE49-F238E27FC236}">
                <a16:creationId xmlns:a16="http://schemas.microsoft.com/office/drawing/2014/main" id="{A77E4F22-027E-D341-A8BA-43341F900AC1}"/>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2" name="Rectangle 11">
            <a:extLst>
              <a:ext uri="{FF2B5EF4-FFF2-40B4-BE49-F238E27FC236}">
                <a16:creationId xmlns:a16="http://schemas.microsoft.com/office/drawing/2014/main" id="{07BFB47F-1443-FF40-A416-8683CEFD9161}"/>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13" name="Picture 12" descr="Text&#10;&#10;Description automatically generated with medium confidence">
            <a:extLst>
              <a:ext uri="{FF2B5EF4-FFF2-40B4-BE49-F238E27FC236}">
                <a16:creationId xmlns:a16="http://schemas.microsoft.com/office/drawing/2014/main" id="{A25B4F51-EBCC-D142-AE5B-09C1A6728C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19696" y="5762979"/>
            <a:ext cx="2411589" cy="939620"/>
          </a:xfrm>
          <a:prstGeom prst="rect">
            <a:avLst/>
          </a:prstGeom>
        </p:spPr>
      </p:pic>
    </p:spTree>
    <p:extLst>
      <p:ext uri="{BB962C8B-B14F-4D97-AF65-F5344CB8AC3E}">
        <p14:creationId xmlns:p14="http://schemas.microsoft.com/office/powerpoint/2010/main" val="185463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 Two-column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96889" y="1772233"/>
            <a:ext cx="504938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43161" y="1772233"/>
            <a:ext cx="504938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CF862F8B-052C-3B41-B057-314A4C838223}"/>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4" name="Rectangle 13">
            <a:extLst>
              <a:ext uri="{FF2B5EF4-FFF2-40B4-BE49-F238E27FC236}">
                <a16:creationId xmlns:a16="http://schemas.microsoft.com/office/drawing/2014/main" id="{F0C31C1F-6AC7-A84C-A13A-755FDFF32668}"/>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0" name="Footer Placeholder 4">
            <a:extLst>
              <a:ext uri="{FF2B5EF4-FFF2-40B4-BE49-F238E27FC236}">
                <a16:creationId xmlns:a16="http://schemas.microsoft.com/office/drawing/2014/main" id="{70C90EEE-A5BD-9245-9C0B-6CC2120AC1C6}"/>
              </a:ext>
            </a:extLst>
          </p:cNvPr>
          <p:cNvSpPr>
            <a:spLocks noGrp="1"/>
          </p:cNvSpPr>
          <p:nvPr>
            <p:ph type="ftr" sz="quarter" idx="11"/>
          </p:nvPr>
        </p:nvSpPr>
        <p:spPr>
          <a:xfrm>
            <a:off x="496888" y="6180139"/>
            <a:ext cx="6717685"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1" name="Slide Number Placeholder 5">
            <a:extLst>
              <a:ext uri="{FF2B5EF4-FFF2-40B4-BE49-F238E27FC236}">
                <a16:creationId xmlns:a16="http://schemas.microsoft.com/office/drawing/2014/main" id="{8929592F-18AB-8640-A477-5810E1C5E325}"/>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2" name="Rectangle 11">
            <a:extLst>
              <a:ext uri="{FF2B5EF4-FFF2-40B4-BE49-F238E27FC236}">
                <a16:creationId xmlns:a16="http://schemas.microsoft.com/office/drawing/2014/main" id="{64D296CE-7164-AD45-854B-6C8C31329D07}"/>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16" name="Picture 15" descr="Text&#10;&#10;Description automatically generated with medium confidence">
            <a:extLst>
              <a:ext uri="{FF2B5EF4-FFF2-40B4-BE49-F238E27FC236}">
                <a16:creationId xmlns:a16="http://schemas.microsoft.com/office/drawing/2014/main" id="{D5410F0A-1025-5E4F-97DF-33E295CEC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19696" y="5762979"/>
            <a:ext cx="2411589" cy="939620"/>
          </a:xfrm>
          <a:prstGeom prst="rect">
            <a:avLst/>
          </a:prstGeom>
        </p:spPr>
      </p:pic>
    </p:spTree>
    <p:extLst>
      <p:ext uri="{BB962C8B-B14F-4D97-AF65-F5344CB8AC3E}">
        <p14:creationId xmlns:p14="http://schemas.microsoft.com/office/powerpoint/2010/main" val="110454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 Subhead + Two-column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96890" y="1772233"/>
            <a:ext cx="504938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6043159" y="1772233"/>
            <a:ext cx="504938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p:cNvSpPr>
            <a:spLocks noGrp="1"/>
          </p:cNvSpPr>
          <p:nvPr>
            <p:ph type="body" sz="quarter" idx="13"/>
          </p:nvPr>
        </p:nvSpPr>
        <p:spPr>
          <a:xfrm>
            <a:off x="496888" y="738050"/>
            <a:ext cx="9768341" cy="327025"/>
          </a:xfrm>
        </p:spPr>
        <p:txBody>
          <a:bodyPr/>
          <a:lstStyle>
            <a:lvl1pPr>
              <a:defRPr sz="1050" b="1" cap="all" baseline="0">
                <a:solidFill>
                  <a:srgbClr val="979797"/>
                </a:solidFill>
              </a:defRPr>
            </a:lvl1pPr>
          </a:lstStyle>
          <a:p>
            <a:pPr lvl="0"/>
            <a:r>
              <a:rPr lang="en-US" dirty="0"/>
              <a:t>Click to edit Master text styles</a:t>
            </a:r>
          </a:p>
        </p:txBody>
      </p:sp>
      <p:sp>
        <p:nvSpPr>
          <p:cNvPr id="18" name="Rectangle 17">
            <a:extLst>
              <a:ext uri="{FF2B5EF4-FFF2-40B4-BE49-F238E27FC236}">
                <a16:creationId xmlns:a16="http://schemas.microsoft.com/office/drawing/2014/main" id="{447D4291-4278-0245-839B-148A57B15BEA}"/>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9" name="Rectangle 18">
            <a:extLst>
              <a:ext uri="{FF2B5EF4-FFF2-40B4-BE49-F238E27FC236}">
                <a16:creationId xmlns:a16="http://schemas.microsoft.com/office/drawing/2014/main" id="{27C7BF2A-78C1-024D-B297-F5BCD707D46E}"/>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3" name="Footer Placeholder 4">
            <a:extLst>
              <a:ext uri="{FF2B5EF4-FFF2-40B4-BE49-F238E27FC236}">
                <a16:creationId xmlns:a16="http://schemas.microsoft.com/office/drawing/2014/main" id="{0DBA4953-230A-1141-AC24-BEF0388F99D6}"/>
              </a:ext>
            </a:extLst>
          </p:cNvPr>
          <p:cNvSpPr>
            <a:spLocks noGrp="1"/>
          </p:cNvSpPr>
          <p:nvPr>
            <p:ph type="ftr" sz="quarter" idx="11"/>
          </p:nvPr>
        </p:nvSpPr>
        <p:spPr>
          <a:xfrm>
            <a:off x="496888" y="6180139"/>
            <a:ext cx="6717685"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4" name="Slide Number Placeholder 5">
            <a:extLst>
              <a:ext uri="{FF2B5EF4-FFF2-40B4-BE49-F238E27FC236}">
                <a16:creationId xmlns:a16="http://schemas.microsoft.com/office/drawing/2014/main" id="{6D788504-16A4-E74E-B7EC-F839537A045A}"/>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4" name="Rectangle 13">
            <a:extLst>
              <a:ext uri="{FF2B5EF4-FFF2-40B4-BE49-F238E27FC236}">
                <a16:creationId xmlns:a16="http://schemas.microsoft.com/office/drawing/2014/main" id="{CFA7EE7F-B17D-E643-8F94-B65251950B26}"/>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16" name="Picture 15" descr="Text&#10;&#10;Description automatically generated with medium confidence">
            <a:extLst>
              <a:ext uri="{FF2B5EF4-FFF2-40B4-BE49-F238E27FC236}">
                <a16:creationId xmlns:a16="http://schemas.microsoft.com/office/drawing/2014/main" id="{8D43BB7A-79D0-3D41-AE7F-8D3C615E9F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19696" y="5762979"/>
            <a:ext cx="2411589" cy="939620"/>
          </a:xfrm>
          <a:prstGeom prst="rect">
            <a:avLst/>
          </a:prstGeom>
        </p:spPr>
      </p:pic>
    </p:spTree>
    <p:extLst>
      <p:ext uri="{BB962C8B-B14F-4D97-AF65-F5344CB8AC3E}">
        <p14:creationId xmlns:p14="http://schemas.microsoft.com/office/powerpoint/2010/main" val="243073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x Header + Subhead + Two-column Bo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90" y="400240"/>
            <a:ext cx="9768340" cy="686636"/>
          </a:xfrm>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96890" y="1772233"/>
            <a:ext cx="504938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6043161" y="1772233"/>
            <a:ext cx="504938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p:cNvSpPr>
            <a:spLocks noGrp="1"/>
          </p:cNvSpPr>
          <p:nvPr>
            <p:ph type="body" sz="quarter" idx="13"/>
          </p:nvPr>
        </p:nvSpPr>
        <p:spPr>
          <a:xfrm>
            <a:off x="496888" y="1067399"/>
            <a:ext cx="9768341" cy="327025"/>
          </a:xfrm>
        </p:spPr>
        <p:txBody>
          <a:bodyPr/>
          <a:lstStyle>
            <a:lvl1pPr>
              <a:defRPr sz="1050" b="1" cap="all" baseline="0">
                <a:solidFill>
                  <a:srgbClr val="979797"/>
                </a:solidFill>
              </a:defRPr>
            </a:lvl1pPr>
          </a:lstStyle>
          <a:p>
            <a:pPr lvl="0"/>
            <a:r>
              <a:rPr lang="en-US" dirty="0"/>
              <a:t>Click to edit Master text styles</a:t>
            </a:r>
          </a:p>
        </p:txBody>
      </p:sp>
      <p:sp>
        <p:nvSpPr>
          <p:cNvPr id="18" name="Rectangle 17">
            <a:extLst>
              <a:ext uri="{FF2B5EF4-FFF2-40B4-BE49-F238E27FC236}">
                <a16:creationId xmlns:a16="http://schemas.microsoft.com/office/drawing/2014/main" id="{CC559C05-7CFD-3243-A0C2-9D3F6F6D5819}"/>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9" name="Rectangle 18">
            <a:extLst>
              <a:ext uri="{FF2B5EF4-FFF2-40B4-BE49-F238E27FC236}">
                <a16:creationId xmlns:a16="http://schemas.microsoft.com/office/drawing/2014/main" id="{0BC58C71-8265-3F44-B7FB-BD8E040DDDC5}"/>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3" name="Footer Placeholder 4">
            <a:extLst>
              <a:ext uri="{FF2B5EF4-FFF2-40B4-BE49-F238E27FC236}">
                <a16:creationId xmlns:a16="http://schemas.microsoft.com/office/drawing/2014/main" id="{C476FB76-ECDE-C347-980E-94B7EA71D0EB}"/>
              </a:ext>
            </a:extLst>
          </p:cNvPr>
          <p:cNvSpPr>
            <a:spLocks noGrp="1"/>
          </p:cNvSpPr>
          <p:nvPr>
            <p:ph type="ftr" sz="quarter" idx="11"/>
          </p:nvPr>
        </p:nvSpPr>
        <p:spPr>
          <a:xfrm>
            <a:off x="496888" y="6180139"/>
            <a:ext cx="6717685"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4" name="Slide Number Placeholder 5">
            <a:extLst>
              <a:ext uri="{FF2B5EF4-FFF2-40B4-BE49-F238E27FC236}">
                <a16:creationId xmlns:a16="http://schemas.microsoft.com/office/drawing/2014/main" id="{2D83906D-6628-654E-B75D-4AB6F0968B5C}"/>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4" name="Rectangle 13">
            <a:extLst>
              <a:ext uri="{FF2B5EF4-FFF2-40B4-BE49-F238E27FC236}">
                <a16:creationId xmlns:a16="http://schemas.microsoft.com/office/drawing/2014/main" id="{28079E08-BB2A-6948-9B5B-AA73BAEE07A7}"/>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16" name="Picture 15" descr="Text&#10;&#10;Description automatically generated with medium confidence">
            <a:extLst>
              <a:ext uri="{FF2B5EF4-FFF2-40B4-BE49-F238E27FC236}">
                <a16:creationId xmlns:a16="http://schemas.microsoft.com/office/drawing/2014/main" id="{A1A1BF6A-30B6-9E40-AB13-880759B58D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19696" y="5762979"/>
            <a:ext cx="2411589" cy="939620"/>
          </a:xfrm>
          <a:prstGeom prst="rect">
            <a:avLst/>
          </a:prstGeom>
        </p:spPr>
      </p:pic>
    </p:spTree>
    <p:extLst>
      <p:ext uri="{BB962C8B-B14F-4D97-AF65-F5344CB8AC3E}">
        <p14:creationId xmlns:p14="http://schemas.microsoft.com/office/powerpoint/2010/main" val="252372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 Three-column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96889" y="1772233"/>
            <a:ext cx="339090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397556" y="1772233"/>
            <a:ext cx="340677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8288339" y="1772233"/>
            <a:ext cx="340677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19BC965C-A0B0-FD4C-987B-151C4B3B55CC}"/>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8" name="Rectangle 17">
            <a:extLst>
              <a:ext uri="{FF2B5EF4-FFF2-40B4-BE49-F238E27FC236}">
                <a16:creationId xmlns:a16="http://schemas.microsoft.com/office/drawing/2014/main" id="{B4843F16-5958-4F41-824C-ED85860C0B0F}"/>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2" name="Footer Placeholder 4">
            <a:extLst>
              <a:ext uri="{FF2B5EF4-FFF2-40B4-BE49-F238E27FC236}">
                <a16:creationId xmlns:a16="http://schemas.microsoft.com/office/drawing/2014/main" id="{B63DD4EA-4D91-184C-826D-8115EC0100BB}"/>
              </a:ext>
            </a:extLst>
          </p:cNvPr>
          <p:cNvSpPr>
            <a:spLocks noGrp="1"/>
          </p:cNvSpPr>
          <p:nvPr>
            <p:ph type="ftr" sz="quarter" idx="11"/>
          </p:nvPr>
        </p:nvSpPr>
        <p:spPr>
          <a:xfrm>
            <a:off x="496888" y="6180139"/>
            <a:ext cx="6717685"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3" name="Slide Number Placeholder 5">
            <a:extLst>
              <a:ext uri="{FF2B5EF4-FFF2-40B4-BE49-F238E27FC236}">
                <a16:creationId xmlns:a16="http://schemas.microsoft.com/office/drawing/2014/main" id="{09B4D3E8-A880-8447-BAD1-90973595DEA6}"/>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4" name="Rectangle 13">
            <a:extLst>
              <a:ext uri="{FF2B5EF4-FFF2-40B4-BE49-F238E27FC236}">
                <a16:creationId xmlns:a16="http://schemas.microsoft.com/office/drawing/2014/main" id="{19BC9691-BCDB-F649-9111-D271F9FACCCA}"/>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15" name="Picture 14" descr="Text&#10;&#10;Description automatically generated with medium confidence">
            <a:extLst>
              <a:ext uri="{FF2B5EF4-FFF2-40B4-BE49-F238E27FC236}">
                <a16:creationId xmlns:a16="http://schemas.microsoft.com/office/drawing/2014/main" id="{EDA0A693-5D94-074F-ACAD-0776F7DC11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19696" y="5762979"/>
            <a:ext cx="2411589" cy="939620"/>
          </a:xfrm>
          <a:prstGeom prst="rect">
            <a:avLst/>
          </a:prstGeom>
        </p:spPr>
      </p:pic>
    </p:spTree>
    <p:extLst>
      <p:ext uri="{BB962C8B-B14F-4D97-AF65-F5344CB8AC3E}">
        <p14:creationId xmlns:p14="http://schemas.microsoft.com/office/powerpoint/2010/main" val="238511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er + Subhead + Three-column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96890" y="1772233"/>
            <a:ext cx="339090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4397558" y="1772233"/>
            <a:ext cx="340677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8288340" y="1772233"/>
            <a:ext cx="340677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7"/>
          <p:cNvSpPr>
            <a:spLocks noGrp="1"/>
          </p:cNvSpPr>
          <p:nvPr>
            <p:ph type="body" sz="quarter" idx="13"/>
          </p:nvPr>
        </p:nvSpPr>
        <p:spPr>
          <a:xfrm>
            <a:off x="496888" y="738050"/>
            <a:ext cx="9768341" cy="327025"/>
          </a:xfrm>
        </p:spPr>
        <p:txBody>
          <a:bodyPr/>
          <a:lstStyle>
            <a:lvl1pPr>
              <a:defRPr sz="1050" b="1" cap="all" baseline="0">
                <a:solidFill>
                  <a:srgbClr val="979797"/>
                </a:solidFill>
              </a:defRPr>
            </a:lvl1pPr>
          </a:lstStyle>
          <a:p>
            <a:pPr lvl="0"/>
            <a:r>
              <a:rPr lang="en-US" dirty="0"/>
              <a:t>Click to edit Master text styles</a:t>
            </a:r>
          </a:p>
        </p:txBody>
      </p:sp>
      <p:sp>
        <p:nvSpPr>
          <p:cNvPr id="16" name="Rectangle 15">
            <a:extLst>
              <a:ext uri="{FF2B5EF4-FFF2-40B4-BE49-F238E27FC236}">
                <a16:creationId xmlns:a16="http://schemas.microsoft.com/office/drawing/2014/main" id="{F4FFC6F0-7DED-B049-A5CD-669EFE072D7B}"/>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0" name="Rectangle 19">
            <a:extLst>
              <a:ext uri="{FF2B5EF4-FFF2-40B4-BE49-F238E27FC236}">
                <a16:creationId xmlns:a16="http://schemas.microsoft.com/office/drawing/2014/main" id="{890A19E2-FAB7-BE4C-B0DD-BA3A812D6816}"/>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4" name="Footer Placeholder 4">
            <a:extLst>
              <a:ext uri="{FF2B5EF4-FFF2-40B4-BE49-F238E27FC236}">
                <a16:creationId xmlns:a16="http://schemas.microsoft.com/office/drawing/2014/main" id="{937A59E0-61C2-F748-99AB-D381126B9748}"/>
              </a:ext>
            </a:extLst>
          </p:cNvPr>
          <p:cNvSpPr>
            <a:spLocks noGrp="1"/>
          </p:cNvSpPr>
          <p:nvPr>
            <p:ph type="ftr" sz="quarter" idx="11"/>
          </p:nvPr>
        </p:nvSpPr>
        <p:spPr>
          <a:xfrm>
            <a:off x="496888" y="6180139"/>
            <a:ext cx="6717685"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5" name="Slide Number Placeholder 5">
            <a:extLst>
              <a:ext uri="{FF2B5EF4-FFF2-40B4-BE49-F238E27FC236}">
                <a16:creationId xmlns:a16="http://schemas.microsoft.com/office/drawing/2014/main" id="{420EFDFE-0400-874A-AD7B-D15A4B41EA69}"/>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5" name="Rectangle 14">
            <a:extLst>
              <a:ext uri="{FF2B5EF4-FFF2-40B4-BE49-F238E27FC236}">
                <a16:creationId xmlns:a16="http://schemas.microsoft.com/office/drawing/2014/main" id="{5C68AD4E-5BAA-E94E-BDE2-4149F455C0FD}"/>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18" name="Picture 17" descr="Text&#10;&#10;Description automatically generated with medium confidence">
            <a:extLst>
              <a:ext uri="{FF2B5EF4-FFF2-40B4-BE49-F238E27FC236}">
                <a16:creationId xmlns:a16="http://schemas.microsoft.com/office/drawing/2014/main" id="{5384BED1-EDE6-C84C-A7DC-1971966A07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19696" y="5762979"/>
            <a:ext cx="2411589" cy="939620"/>
          </a:xfrm>
          <a:prstGeom prst="rect">
            <a:avLst/>
          </a:prstGeom>
        </p:spPr>
      </p:pic>
    </p:spTree>
    <p:extLst>
      <p:ext uri="{BB962C8B-B14F-4D97-AF65-F5344CB8AC3E}">
        <p14:creationId xmlns:p14="http://schemas.microsoft.com/office/powerpoint/2010/main" val="400228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x Header + Subhead + Three-column Bo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90" y="400240"/>
            <a:ext cx="9768340" cy="686636"/>
          </a:xfrm>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96890" y="1772233"/>
            <a:ext cx="339090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4397558" y="1772233"/>
            <a:ext cx="340677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8288340" y="1772233"/>
            <a:ext cx="340677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7"/>
          <p:cNvSpPr>
            <a:spLocks noGrp="1"/>
          </p:cNvSpPr>
          <p:nvPr>
            <p:ph type="body" sz="quarter" idx="13"/>
          </p:nvPr>
        </p:nvSpPr>
        <p:spPr>
          <a:xfrm>
            <a:off x="496888" y="1067399"/>
            <a:ext cx="9768341" cy="327025"/>
          </a:xfrm>
        </p:spPr>
        <p:txBody>
          <a:bodyPr/>
          <a:lstStyle>
            <a:lvl1pPr>
              <a:defRPr sz="1050" b="1" cap="all" baseline="0">
                <a:solidFill>
                  <a:srgbClr val="979797"/>
                </a:solidFill>
              </a:defRPr>
            </a:lvl1pPr>
          </a:lstStyle>
          <a:p>
            <a:pPr lvl="0"/>
            <a:r>
              <a:rPr lang="en-US" dirty="0"/>
              <a:t>Click to edit Master text styles</a:t>
            </a:r>
          </a:p>
        </p:txBody>
      </p:sp>
      <p:sp>
        <p:nvSpPr>
          <p:cNvPr id="16" name="Rectangle 15">
            <a:extLst>
              <a:ext uri="{FF2B5EF4-FFF2-40B4-BE49-F238E27FC236}">
                <a16:creationId xmlns:a16="http://schemas.microsoft.com/office/drawing/2014/main" id="{454AD893-F02C-234C-9645-BB49324114B3}"/>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0" name="Rectangle 19">
            <a:extLst>
              <a:ext uri="{FF2B5EF4-FFF2-40B4-BE49-F238E27FC236}">
                <a16:creationId xmlns:a16="http://schemas.microsoft.com/office/drawing/2014/main" id="{F8BCB21B-0F3A-C94C-98E1-4186224AA00C}"/>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4" name="Footer Placeholder 4">
            <a:extLst>
              <a:ext uri="{FF2B5EF4-FFF2-40B4-BE49-F238E27FC236}">
                <a16:creationId xmlns:a16="http://schemas.microsoft.com/office/drawing/2014/main" id="{B3203244-DD77-1941-ABE6-3E37E79A32D3}"/>
              </a:ext>
            </a:extLst>
          </p:cNvPr>
          <p:cNvSpPr>
            <a:spLocks noGrp="1"/>
          </p:cNvSpPr>
          <p:nvPr>
            <p:ph type="ftr" sz="quarter" idx="11"/>
          </p:nvPr>
        </p:nvSpPr>
        <p:spPr>
          <a:xfrm>
            <a:off x="496888" y="6180139"/>
            <a:ext cx="6717685"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5" name="Slide Number Placeholder 5">
            <a:extLst>
              <a:ext uri="{FF2B5EF4-FFF2-40B4-BE49-F238E27FC236}">
                <a16:creationId xmlns:a16="http://schemas.microsoft.com/office/drawing/2014/main" id="{E47EF980-F71C-BB4B-9399-0F00B7704C19}"/>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5" name="Rectangle 14">
            <a:extLst>
              <a:ext uri="{FF2B5EF4-FFF2-40B4-BE49-F238E27FC236}">
                <a16:creationId xmlns:a16="http://schemas.microsoft.com/office/drawing/2014/main" id="{139E87E9-E90E-6346-86ED-9405CFC17924}"/>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18" name="Picture 17" descr="Text&#10;&#10;Description automatically generated with medium confidence">
            <a:extLst>
              <a:ext uri="{FF2B5EF4-FFF2-40B4-BE49-F238E27FC236}">
                <a16:creationId xmlns:a16="http://schemas.microsoft.com/office/drawing/2014/main" id="{DD5C4C73-8294-4D4C-852B-2025086510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19696" y="5762979"/>
            <a:ext cx="2411589" cy="939620"/>
          </a:xfrm>
          <a:prstGeom prst="rect">
            <a:avLst/>
          </a:prstGeom>
        </p:spPr>
      </p:pic>
    </p:spTree>
    <p:extLst>
      <p:ext uri="{BB962C8B-B14F-4D97-AF65-F5344CB8AC3E}">
        <p14:creationId xmlns:p14="http://schemas.microsoft.com/office/powerpoint/2010/main" val="44819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 Page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90" y="400240"/>
            <a:ext cx="6717684" cy="328304"/>
          </a:xfrm>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96890" y="1772233"/>
            <a:ext cx="6717684"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3" hasCustomPrompt="1"/>
          </p:nvPr>
        </p:nvSpPr>
        <p:spPr>
          <a:xfrm>
            <a:off x="7711461" y="0"/>
            <a:ext cx="4480539" cy="6737042"/>
          </a:xfrm>
          <a:solidFill>
            <a:schemeClr val="bg1">
              <a:lumMod val="85000"/>
            </a:schemeClr>
          </a:solidFill>
        </p:spPr>
        <p:txBody>
          <a:bodyPr tIns="91440"/>
          <a:lstStyle>
            <a:lvl1pPr algn="ctr">
              <a:defRPr baseline="0"/>
            </a:lvl1pPr>
          </a:lstStyle>
          <a:p>
            <a:r>
              <a:rPr lang="en-US" dirty="0"/>
              <a:t>DRAG AND DROP PHOTO HERE</a:t>
            </a:r>
          </a:p>
        </p:txBody>
      </p:sp>
      <p:sp>
        <p:nvSpPr>
          <p:cNvPr id="11" name="Rectangle 10"/>
          <p:cNvSpPr/>
          <p:nvPr userDrawn="1"/>
        </p:nvSpPr>
        <p:spPr>
          <a:xfrm>
            <a:off x="7711461" y="3919540"/>
            <a:ext cx="4480540" cy="2817503"/>
          </a:xfrm>
          <a:prstGeom prst="rect">
            <a:avLst/>
          </a:prstGeom>
          <a:gradFill>
            <a:gsLst>
              <a:gs pos="0">
                <a:schemeClr val="tx1">
                  <a:alpha val="0"/>
                </a:schemeClr>
              </a:gs>
              <a:gs pos="100000">
                <a:schemeClr val="tx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7" name="TextBox 6">
            <a:extLst>
              <a:ext uri="{FF2B5EF4-FFF2-40B4-BE49-F238E27FC236}">
                <a16:creationId xmlns:a16="http://schemas.microsoft.com/office/drawing/2014/main" id="{07240D20-A645-FF46-8565-09D57A283DFC}"/>
              </a:ext>
            </a:extLst>
          </p:cNvPr>
          <p:cNvSpPr txBox="1"/>
          <p:nvPr userDrawn="1"/>
        </p:nvSpPr>
        <p:spPr>
          <a:xfrm>
            <a:off x="2225040" y="6289040"/>
            <a:ext cx="0" cy="0"/>
          </a:xfrm>
          <a:prstGeom prst="rect">
            <a:avLst/>
          </a:prstGeom>
          <a:noFill/>
        </p:spPr>
        <p:txBody>
          <a:bodyPr wrap="none" lIns="0" tIns="0" rIns="0" bIns="0" rtlCol="0">
            <a:noAutofit/>
          </a:bodyPr>
          <a:lstStyle/>
          <a:p>
            <a:pPr>
              <a:spcBef>
                <a:spcPts val="675"/>
              </a:spcBef>
            </a:pPr>
            <a:endParaRPr lang="en-US" sz="1500" b="1">
              <a:solidFill>
                <a:schemeClr val="tx1">
                  <a:lumMod val="75000"/>
                  <a:lumOff val="25000"/>
                </a:schemeClr>
              </a:solidFill>
            </a:endParaRPr>
          </a:p>
        </p:txBody>
      </p:sp>
      <p:sp>
        <p:nvSpPr>
          <p:cNvPr id="17" name="Rectangle 16">
            <a:extLst>
              <a:ext uri="{FF2B5EF4-FFF2-40B4-BE49-F238E27FC236}">
                <a16:creationId xmlns:a16="http://schemas.microsoft.com/office/drawing/2014/main" id="{AEC17BBE-A639-CD4D-894F-2309BC81867B}"/>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8" name="Rectangle 17">
            <a:extLst>
              <a:ext uri="{FF2B5EF4-FFF2-40B4-BE49-F238E27FC236}">
                <a16:creationId xmlns:a16="http://schemas.microsoft.com/office/drawing/2014/main" id="{5E519A1B-0C96-6D43-8F95-49220696622C}"/>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9" name="Rectangle 18">
            <a:extLst>
              <a:ext uri="{FF2B5EF4-FFF2-40B4-BE49-F238E27FC236}">
                <a16:creationId xmlns:a16="http://schemas.microsoft.com/office/drawing/2014/main" id="{C06788B0-B358-354A-AAB8-C996874D037A}"/>
              </a:ext>
            </a:extLst>
          </p:cNvPr>
          <p:cNvSpPr/>
          <p:nvPr userDrawn="1"/>
        </p:nvSpPr>
        <p:spPr>
          <a:xfrm>
            <a:off x="496889" y="2"/>
            <a:ext cx="1460500" cy="115747"/>
          </a:xfrm>
          <a:prstGeom prst="rect">
            <a:avLst/>
          </a:prstGeom>
          <a:solidFill>
            <a:srgbClr val="33CD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
        <p:nvSpPr>
          <p:cNvPr id="22" name="Footer Placeholder 4">
            <a:extLst>
              <a:ext uri="{FF2B5EF4-FFF2-40B4-BE49-F238E27FC236}">
                <a16:creationId xmlns:a16="http://schemas.microsoft.com/office/drawing/2014/main" id="{58804D4A-D7B8-9245-A83B-A02DE1F52A88}"/>
              </a:ext>
            </a:extLst>
          </p:cNvPr>
          <p:cNvSpPr>
            <a:spLocks noGrp="1"/>
          </p:cNvSpPr>
          <p:nvPr>
            <p:ph type="ftr" sz="quarter" idx="11"/>
          </p:nvPr>
        </p:nvSpPr>
        <p:spPr>
          <a:xfrm>
            <a:off x="496888" y="6180139"/>
            <a:ext cx="6717685"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3" name="Slide Number Placeholder 5">
            <a:extLst>
              <a:ext uri="{FF2B5EF4-FFF2-40B4-BE49-F238E27FC236}">
                <a16:creationId xmlns:a16="http://schemas.microsoft.com/office/drawing/2014/main" id="{6D8832BC-80A3-7940-A584-61D6DED68CBF}"/>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2" name="Rectangle 11">
            <a:extLst>
              <a:ext uri="{FF2B5EF4-FFF2-40B4-BE49-F238E27FC236}">
                <a16:creationId xmlns:a16="http://schemas.microsoft.com/office/drawing/2014/main" id="{3B83A431-5E0B-9C48-951E-33BC83F5A315}"/>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4065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Header">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6954763" y="2737125"/>
            <a:ext cx="4625975" cy="2961660"/>
          </a:xfrm>
          <a:prstGeom prst="rect">
            <a:avLst/>
          </a:prstGeom>
        </p:spPr>
        <p:txBody>
          <a:bodyPr anchor="ctr">
            <a:normAutofit/>
          </a:bodyPr>
          <a:lstStyle>
            <a:lvl1pPr marL="0" indent="0" algn="r">
              <a:lnSpc>
                <a:spcPct val="90000"/>
              </a:lnSpc>
              <a:spcBef>
                <a:spcPts val="0"/>
              </a:spcBef>
              <a:buNone/>
              <a:defRPr sz="2250" kern="1200" cap="none" baseline="0">
                <a:solidFill>
                  <a:schemeClr val="accent2"/>
                </a:solidFill>
                <a:latin typeface="Arial" panose="020B0604020202020204" pitchFamily="34" charset="0"/>
                <a:cs typeface="Arial" panose="020B0604020202020204" pitchFamily="34" charset="0"/>
              </a:defRPr>
            </a:lvl1pPr>
          </a:lstStyle>
          <a:p>
            <a:pPr lvl="0"/>
            <a:r>
              <a:rPr lang="en-US"/>
              <a:t>Add message here.</a:t>
            </a:r>
          </a:p>
        </p:txBody>
      </p:sp>
      <p:sp>
        <p:nvSpPr>
          <p:cNvPr id="5" name="Title 1">
            <a:extLst>
              <a:ext uri="{FF2B5EF4-FFF2-40B4-BE49-F238E27FC236}">
                <a16:creationId xmlns:a16="http://schemas.microsoft.com/office/drawing/2014/main" id="{92BD9DDB-A09A-4508-8684-E4BD4F1A45F3}"/>
              </a:ext>
            </a:extLst>
          </p:cNvPr>
          <p:cNvSpPr>
            <a:spLocks noGrp="1"/>
          </p:cNvSpPr>
          <p:nvPr>
            <p:ph type="title" hasCustomPrompt="1"/>
          </p:nvPr>
        </p:nvSpPr>
        <p:spPr>
          <a:xfrm>
            <a:off x="518160" y="474854"/>
            <a:ext cx="10515600" cy="836572"/>
          </a:xfrm>
          <a:prstGeom prst="rect">
            <a:avLst/>
          </a:prstGeom>
        </p:spPr>
        <p:txBody>
          <a:bodyPr/>
          <a:lstStyle>
            <a:lvl1pPr>
              <a:defRPr sz="3000" b="0">
                <a:solidFill>
                  <a:schemeClr val="accent1"/>
                </a:solidFill>
                <a:latin typeface="Arial" panose="020B0604020202020204" pitchFamily="34" charset="0"/>
                <a:cs typeface="Arial" panose="020B0604020202020204" pitchFamily="34" charset="0"/>
              </a:defRPr>
            </a:lvl1pPr>
          </a:lstStyle>
          <a:p>
            <a:r>
              <a:rPr lang="en-US"/>
              <a:t>Click to Edit Master Title Slide</a:t>
            </a:r>
          </a:p>
        </p:txBody>
      </p:sp>
      <p:sp>
        <p:nvSpPr>
          <p:cNvPr id="13" name="Content Placeholder 12"/>
          <p:cNvSpPr>
            <a:spLocks noGrp="1"/>
          </p:cNvSpPr>
          <p:nvPr>
            <p:ph sz="quarter" idx="12" hasCustomPrompt="1"/>
          </p:nvPr>
        </p:nvSpPr>
        <p:spPr>
          <a:xfrm>
            <a:off x="533399" y="1311425"/>
            <a:ext cx="6096000" cy="4387360"/>
          </a:xfrm>
          <a:prstGeom prst="rect">
            <a:avLst/>
          </a:prstGeom>
        </p:spPr>
        <p:txBody>
          <a:bodyPr/>
          <a:lstStyle>
            <a:lvl1pPr marL="0" indent="0">
              <a:buFontTx/>
              <a:buNone/>
              <a:defRPr sz="1350" baseline="0">
                <a:solidFill>
                  <a:schemeClr val="tx2"/>
                </a:solidFill>
                <a:latin typeface="Arial" panose="020B0604020202020204" pitchFamily="34" charset="0"/>
                <a:cs typeface="Arial" panose="020B0604020202020204" pitchFamily="34" charset="0"/>
              </a:defRPr>
            </a:lvl1pPr>
            <a:lvl2pPr>
              <a:defRPr sz="1200">
                <a:solidFill>
                  <a:schemeClr val="tx1"/>
                </a:solidFill>
              </a:defRPr>
            </a:lvl2pPr>
            <a:lvl3pPr>
              <a:defRPr sz="1050"/>
            </a:lvl3pPr>
            <a:lvl4pPr>
              <a:defRPr sz="1050"/>
            </a:lvl4pPr>
            <a:lvl5pPr>
              <a:defRPr sz="1050"/>
            </a:lvl5pPr>
            <a:lvl6pPr>
              <a:defRPr sz="1050"/>
            </a:lvl6pPr>
            <a:lvl7pPr>
              <a:defRPr sz="1050"/>
            </a:lvl7pPr>
            <a:lvl8pPr>
              <a:defRPr sz="1050"/>
            </a:lvl8pPr>
            <a:lvl9pPr marL="2743200" indent="0">
              <a:buNone/>
              <a:defRPr/>
            </a:lvl9pPr>
          </a:lstStyle>
          <a:p>
            <a:pPr lvl="0"/>
            <a:r>
              <a:rPr lang="en-US"/>
              <a:t>Click to enter text.</a:t>
            </a:r>
          </a:p>
        </p:txBody>
      </p:sp>
      <p:pic>
        <p:nvPicPr>
          <p:cNvPr id="6" name="Picture 5">
            <a:extLst>
              <a:ext uri="{FF2B5EF4-FFF2-40B4-BE49-F238E27FC236}">
                <a16:creationId xmlns:a16="http://schemas.microsoft.com/office/drawing/2014/main" id="{979238F5-311E-4405-9C53-F9A8DAAB21FF}"/>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7097" y="0"/>
            <a:ext cx="12192000" cy="6274051"/>
          </a:xfrm>
          <a:prstGeom prst="rect">
            <a:avLst/>
          </a:prstGeom>
        </p:spPr>
      </p:pic>
    </p:spTree>
    <p:extLst>
      <p:ext uri="{BB962C8B-B14F-4D97-AF65-F5344CB8AC3E}">
        <p14:creationId xmlns:p14="http://schemas.microsoft.com/office/powerpoint/2010/main" val="397725593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 Page Photo - Head +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88" y="400240"/>
            <a:ext cx="6717685" cy="328304"/>
          </a:xfrm>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96888" y="1772233"/>
            <a:ext cx="671768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p:cNvSpPr>
            <a:spLocks noGrp="1"/>
          </p:cNvSpPr>
          <p:nvPr>
            <p:ph type="body" sz="quarter" idx="13"/>
          </p:nvPr>
        </p:nvSpPr>
        <p:spPr>
          <a:xfrm>
            <a:off x="496890" y="738050"/>
            <a:ext cx="6725292" cy="327025"/>
          </a:xfrm>
        </p:spPr>
        <p:txBody>
          <a:bodyPr/>
          <a:lstStyle>
            <a:lvl1pPr>
              <a:defRPr sz="1050" b="1" cap="all" baseline="0">
                <a:solidFill>
                  <a:srgbClr val="979797"/>
                </a:solidFill>
              </a:defRPr>
            </a:lvl1pPr>
          </a:lstStyle>
          <a:p>
            <a:pPr lvl="0"/>
            <a:r>
              <a:rPr lang="en-US" dirty="0"/>
              <a:t>Click to edit Master text styles</a:t>
            </a:r>
          </a:p>
        </p:txBody>
      </p:sp>
      <p:sp>
        <p:nvSpPr>
          <p:cNvPr id="18" name="Picture Placeholder 9">
            <a:extLst>
              <a:ext uri="{FF2B5EF4-FFF2-40B4-BE49-F238E27FC236}">
                <a16:creationId xmlns:a16="http://schemas.microsoft.com/office/drawing/2014/main" id="{08EC1EE6-F17F-0549-A81D-79DF0F5D23C8}"/>
              </a:ext>
            </a:extLst>
          </p:cNvPr>
          <p:cNvSpPr>
            <a:spLocks noGrp="1"/>
          </p:cNvSpPr>
          <p:nvPr>
            <p:ph type="pic" sz="quarter" idx="14" hasCustomPrompt="1"/>
          </p:nvPr>
        </p:nvSpPr>
        <p:spPr>
          <a:xfrm>
            <a:off x="7711461" y="0"/>
            <a:ext cx="4480539" cy="6737042"/>
          </a:xfrm>
          <a:solidFill>
            <a:schemeClr val="bg1">
              <a:lumMod val="85000"/>
            </a:schemeClr>
          </a:solidFill>
        </p:spPr>
        <p:txBody>
          <a:bodyPr tIns="91440"/>
          <a:lstStyle>
            <a:lvl1pPr algn="ctr">
              <a:defRPr baseline="0"/>
            </a:lvl1pPr>
          </a:lstStyle>
          <a:p>
            <a:r>
              <a:rPr lang="en-US" dirty="0"/>
              <a:t>DRAG AND DROP PHOTO HERE</a:t>
            </a:r>
          </a:p>
        </p:txBody>
      </p:sp>
      <p:sp>
        <p:nvSpPr>
          <p:cNvPr id="19" name="Rectangle 18">
            <a:extLst>
              <a:ext uri="{FF2B5EF4-FFF2-40B4-BE49-F238E27FC236}">
                <a16:creationId xmlns:a16="http://schemas.microsoft.com/office/drawing/2014/main" id="{13F05160-27DF-F44C-8571-9125622C6D40}"/>
              </a:ext>
            </a:extLst>
          </p:cNvPr>
          <p:cNvSpPr/>
          <p:nvPr userDrawn="1"/>
        </p:nvSpPr>
        <p:spPr>
          <a:xfrm>
            <a:off x="7711461" y="3919540"/>
            <a:ext cx="4480540" cy="2817503"/>
          </a:xfrm>
          <a:prstGeom prst="rect">
            <a:avLst/>
          </a:prstGeom>
          <a:gradFill>
            <a:gsLst>
              <a:gs pos="0">
                <a:schemeClr val="tx1">
                  <a:alpha val="0"/>
                </a:schemeClr>
              </a:gs>
              <a:gs pos="100000">
                <a:schemeClr val="tx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1" name="Rectangle 20">
            <a:extLst>
              <a:ext uri="{FF2B5EF4-FFF2-40B4-BE49-F238E27FC236}">
                <a16:creationId xmlns:a16="http://schemas.microsoft.com/office/drawing/2014/main" id="{AA4C7769-E186-494F-A8B4-6580CA4DCC45}"/>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2" name="Rectangle 21">
            <a:extLst>
              <a:ext uri="{FF2B5EF4-FFF2-40B4-BE49-F238E27FC236}">
                <a16:creationId xmlns:a16="http://schemas.microsoft.com/office/drawing/2014/main" id="{3913A2DD-80B4-BE4A-ADA8-7FDE69676C6C}"/>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6" name="Footer Placeholder 4">
            <a:extLst>
              <a:ext uri="{FF2B5EF4-FFF2-40B4-BE49-F238E27FC236}">
                <a16:creationId xmlns:a16="http://schemas.microsoft.com/office/drawing/2014/main" id="{4049D2F3-CCFF-C641-A801-E09CF1BE88F9}"/>
              </a:ext>
            </a:extLst>
          </p:cNvPr>
          <p:cNvSpPr>
            <a:spLocks noGrp="1"/>
          </p:cNvSpPr>
          <p:nvPr>
            <p:ph type="ftr" sz="quarter" idx="11"/>
          </p:nvPr>
        </p:nvSpPr>
        <p:spPr>
          <a:xfrm>
            <a:off x="496888" y="6180139"/>
            <a:ext cx="6717685"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7" name="Slide Number Placeholder 5">
            <a:extLst>
              <a:ext uri="{FF2B5EF4-FFF2-40B4-BE49-F238E27FC236}">
                <a16:creationId xmlns:a16="http://schemas.microsoft.com/office/drawing/2014/main" id="{9A462F30-FB89-2E42-86A1-CDF88824D9E2}"/>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2" name="Rectangle 11">
            <a:extLst>
              <a:ext uri="{FF2B5EF4-FFF2-40B4-BE49-F238E27FC236}">
                <a16:creationId xmlns:a16="http://schemas.microsoft.com/office/drawing/2014/main" id="{28BE4B13-CBF5-F34D-AEE1-1730B9B9044B}"/>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151329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 Page Photo - 2x Head +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90" y="400240"/>
            <a:ext cx="6717684" cy="686636"/>
          </a:xfrm>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96888" y="1772233"/>
            <a:ext cx="671768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13"/>
          </p:nvPr>
        </p:nvSpPr>
        <p:spPr>
          <a:xfrm>
            <a:off x="496890" y="1067399"/>
            <a:ext cx="6725292" cy="327025"/>
          </a:xfrm>
        </p:spPr>
        <p:txBody>
          <a:bodyPr/>
          <a:lstStyle>
            <a:lvl1pPr>
              <a:defRPr sz="1050" b="1" cap="all" baseline="0">
                <a:solidFill>
                  <a:srgbClr val="979797"/>
                </a:solidFill>
              </a:defRPr>
            </a:lvl1pPr>
          </a:lstStyle>
          <a:p>
            <a:pPr lvl="0"/>
            <a:r>
              <a:rPr lang="en-US" dirty="0"/>
              <a:t>Click to edit Master text styles</a:t>
            </a:r>
          </a:p>
        </p:txBody>
      </p:sp>
      <p:sp>
        <p:nvSpPr>
          <p:cNvPr id="19" name="Picture Placeholder 9">
            <a:extLst>
              <a:ext uri="{FF2B5EF4-FFF2-40B4-BE49-F238E27FC236}">
                <a16:creationId xmlns:a16="http://schemas.microsoft.com/office/drawing/2014/main" id="{B7C07B0D-EE76-2049-A161-892C081AE236}"/>
              </a:ext>
            </a:extLst>
          </p:cNvPr>
          <p:cNvSpPr>
            <a:spLocks noGrp="1"/>
          </p:cNvSpPr>
          <p:nvPr>
            <p:ph type="pic" sz="quarter" idx="14" hasCustomPrompt="1"/>
          </p:nvPr>
        </p:nvSpPr>
        <p:spPr>
          <a:xfrm>
            <a:off x="7711461" y="0"/>
            <a:ext cx="4480539" cy="6737042"/>
          </a:xfrm>
          <a:solidFill>
            <a:schemeClr val="bg1">
              <a:lumMod val="85000"/>
            </a:schemeClr>
          </a:solidFill>
        </p:spPr>
        <p:txBody>
          <a:bodyPr tIns="91440"/>
          <a:lstStyle>
            <a:lvl1pPr algn="ctr">
              <a:defRPr baseline="0"/>
            </a:lvl1pPr>
          </a:lstStyle>
          <a:p>
            <a:r>
              <a:rPr lang="en-US" dirty="0"/>
              <a:t>DRAG AND DROP PHOTO HERE</a:t>
            </a:r>
          </a:p>
        </p:txBody>
      </p:sp>
      <p:sp>
        <p:nvSpPr>
          <p:cNvPr id="20" name="Rectangle 19">
            <a:extLst>
              <a:ext uri="{FF2B5EF4-FFF2-40B4-BE49-F238E27FC236}">
                <a16:creationId xmlns:a16="http://schemas.microsoft.com/office/drawing/2014/main" id="{158FEBEE-2AD0-3641-B09C-EEEE3C94D310}"/>
              </a:ext>
            </a:extLst>
          </p:cNvPr>
          <p:cNvSpPr/>
          <p:nvPr userDrawn="1"/>
        </p:nvSpPr>
        <p:spPr>
          <a:xfrm>
            <a:off x="7711461" y="3919540"/>
            <a:ext cx="4480540" cy="2817503"/>
          </a:xfrm>
          <a:prstGeom prst="rect">
            <a:avLst/>
          </a:prstGeom>
          <a:gradFill>
            <a:gsLst>
              <a:gs pos="0">
                <a:schemeClr val="tx1">
                  <a:alpha val="0"/>
                </a:schemeClr>
              </a:gs>
              <a:gs pos="100000">
                <a:schemeClr val="tx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2" name="Rectangle 21">
            <a:extLst>
              <a:ext uri="{FF2B5EF4-FFF2-40B4-BE49-F238E27FC236}">
                <a16:creationId xmlns:a16="http://schemas.microsoft.com/office/drawing/2014/main" id="{84A3AD44-D904-EB46-ACCB-C72C4C81C640}"/>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3" name="Rectangle 22">
            <a:extLst>
              <a:ext uri="{FF2B5EF4-FFF2-40B4-BE49-F238E27FC236}">
                <a16:creationId xmlns:a16="http://schemas.microsoft.com/office/drawing/2014/main" id="{288084C7-3C78-6143-BCDA-07AD0DBAF250}"/>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5" name="Footer Placeholder 4">
            <a:extLst>
              <a:ext uri="{FF2B5EF4-FFF2-40B4-BE49-F238E27FC236}">
                <a16:creationId xmlns:a16="http://schemas.microsoft.com/office/drawing/2014/main" id="{A3F65F0F-BA0F-4A4C-9ABC-B8112FB40C61}"/>
              </a:ext>
            </a:extLst>
          </p:cNvPr>
          <p:cNvSpPr>
            <a:spLocks noGrp="1"/>
          </p:cNvSpPr>
          <p:nvPr>
            <p:ph type="ftr" sz="quarter" idx="11"/>
          </p:nvPr>
        </p:nvSpPr>
        <p:spPr>
          <a:xfrm>
            <a:off x="496888" y="6180139"/>
            <a:ext cx="6717685"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6" name="Slide Number Placeholder 5">
            <a:extLst>
              <a:ext uri="{FF2B5EF4-FFF2-40B4-BE49-F238E27FC236}">
                <a16:creationId xmlns:a16="http://schemas.microsoft.com/office/drawing/2014/main" id="{348A6B5C-DADB-444C-8E3B-837B84631DB1}"/>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2" name="Rectangle 11">
            <a:extLst>
              <a:ext uri="{FF2B5EF4-FFF2-40B4-BE49-F238E27FC236}">
                <a16:creationId xmlns:a16="http://schemas.microsoft.com/office/drawing/2014/main" id="{DE3AB4E0-A355-2F41-AE0B-980A51D649A3}"/>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399742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 Page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90" y="400240"/>
            <a:ext cx="5102223" cy="328304"/>
          </a:xfrm>
        </p:spPr>
        <p:txBody>
          <a:bodyPr/>
          <a:lstStyle>
            <a:lvl1pPr>
              <a:defRPr cap="none">
                <a:solidFill>
                  <a:srgbClr val="2B2B2B"/>
                </a:solidFill>
              </a:defRPr>
            </a:lvl1pPr>
          </a:lstStyle>
          <a:p>
            <a:r>
              <a:rPr lang="en-US" dirty="0"/>
              <a:t>Click to edit master title</a:t>
            </a:r>
          </a:p>
        </p:txBody>
      </p:sp>
      <p:sp>
        <p:nvSpPr>
          <p:cNvPr id="3" name="Content Placeholder 2"/>
          <p:cNvSpPr>
            <a:spLocks noGrp="1"/>
          </p:cNvSpPr>
          <p:nvPr>
            <p:ph idx="1"/>
          </p:nvPr>
        </p:nvSpPr>
        <p:spPr>
          <a:xfrm>
            <a:off x="496890" y="1772233"/>
            <a:ext cx="510222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3" hasCustomPrompt="1"/>
          </p:nvPr>
        </p:nvSpPr>
        <p:spPr>
          <a:xfrm>
            <a:off x="6096001" y="0"/>
            <a:ext cx="6096001" cy="6747280"/>
          </a:xfrm>
          <a:solidFill>
            <a:schemeClr val="bg1">
              <a:lumMod val="85000"/>
            </a:schemeClr>
          </a:solidFill>
        </p:spPr>
        <p:txBody>
          <a:bodyPr tIns="91440"/>
          <a:lstStyle>
            <a:lvl1pPr algn="ctr">
              <a:defRPr baseline="0"/>
            </a:lvl1pPr>
          </a:lstStyle>
          <a:p>
            <a:r>
              <a:rPr lang="en-US" dirty="0"/>
              <a:t>DRAG AND DROP PHOTO HERE</a:t>
            </a:r>
          </a:p>
        </p:txBody>
      </p:sp>
      <p:sp>
        <p:nvSpPr>
          <p:cNvPr id="11" name="Rectangle 10"/>
          <p:cNvSpPr/>
          <p:nvPr userDrawn="1"/>
        </p:nvSpPr>
        <p:spPr>
          <a:xfrm>
            <a:off x="6096000" y="3904121"/>
            <a:ext cx="6096000" cy="2843161"/>
          </a:xfrm>
          <a:prstGeom prst="rect">
            <a:avLst/>
          </a:prstGeom>
          <a:gradFill>
            <a:gsLst>
              <a:gs pos="0">
                <a:schemeClr val="tx1">
                  <a:alpha val="0"/>
                </a:schemeClr>
              </a:gs>
              <a:gs pos="100000">
                <a:schemeClr val="tx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1" name="Rectangle 20">
            <a:extLst>
              <a:ext uri="{FF2B5EF4-FFF2-40B4-BE49-F238E27FC236}">
                <a16:creationId xmlns:a16="http://schemas.microsoft.com/office/drawing/2014/main" id="{7D7B77ED-EBE9-A340-9F81-2C203F850859}"/>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2" name="Rectangle 21">
            <a:extLst>
              <a:ext uri="{FF2B5EF4-FFF2-40B4-BE49-F238E27FC236}">
                <a16:creationId xmlns:a16="http://schemas.microsoft.com/office/drawing/2014/main" id="{A64A1BF6-6191-2D44-B32F-A93D10F910E4}"/>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4" name="Footer Placeholder 4">
            <a:extLst>
              <a:ext uri="{FF2B5EF4-FFF2-40B4-BE49-F238E27FC236}">
                <a16:creationId xmlns:a16="http://schemas.microsoft.com/office/drawing/2014/main" id="{94B882FF-5A86-954D-AFE1-3AE038736DE2}"/>
              </a:ext>
            </a:extLst>
          </p:cNvPr>
          <p:cNvSpPr>
            <a:spLocks noGrp="1"/>
          </p:cNvSpPr>
          <p:nvPr>
            <p:ph type="ftr" sz="quarter" idx="11"/>
          </p:nvPr>
        </p:nvSpPr>
        <p:spPr>
          <a:xfrm>
            <a:off x="496890" y="6180139"/>
            <a:ext cx="5599111"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5" name="Slide Number Placeholder 5">
            <a:extLst>
              <a:ext uri="{FF2B5EF4-FFF2-40B4-BE49-F238E27FC236}">
                <a16:creationId xmlns:a16="http://schemas.microsoft.com/office/drawing/2014/main" id="{86FE3FBE-232C-454D-91F7-6D519B7BC65E}"/>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2" name="Rectangle 11">
            <a:extLst>
              <a:ext uri="{FF2B5EF4-FFF2-40B4-BE49-F238E27FC236}">
                <a16:creationId xmlns:a16="http://schemas.microsoft.com/office/drawing/2014/main" id="{A5C407F8-D198-BF41-A20B-8C8653AD382F}"/>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70694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 Page Photo - Head +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90" y="400240"/>
            <a:ext cx="5102223" cy="328304"/>
          </a:xfrm>
        </p:spPr>
        <p:txBody>
          <a:bodyPr/>
          <a:lstStyle>
            <a:lvl1pPr>
              <a:defRPr cap="none">
                <a:solidFill>
                  <a:srgbClr val="2B2B2B"/>
                </a:solidFill>
              </a:defRPr>
            </a:lvl1pPr>
          </a:lstStyle>
          <a:p>
            <a:r>
              <a:rPr lang="en-US" dirty="0"/>
              <a:t>Click to edit master title</a:t>
            </a:r>
          </a:p>
        </p:txBody>
      </p:sp>
      <p:sp>
        <p:nvSpPr>
          <p:cNvPr id="3" name="Content Placeholder 2"/>
          <p:cNvSpPr>
            <a:spLocks noGrp="1"/>
          </p:cNvSpPr>
          <p:nvPr>
            <p:ph idx="1"/>
          </p:nvPr>
        </p:nvSpPr>
        <p:spPr>
          <a:xfrm>
            <a:off x="496890" y="1772233"/>
            <a:ext cx="510222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p:cNvSpPr>
            <a:spLocks noGrp="1"/>
          </p:cNvSpPr>
          <p:nvPr>
            <p:ph type="body" sz="quarter" idx="13"/>
          </p:nvPr>
        </p:nvSpPr>
        <p:spPr>
          <a:xfrm>
            <a:off x="496890" y="738050"/>
            <a:ext cx="5102223" cy="327025"/>
          </a:xfrm>
        </p:spPr>
        <p:txBody>
          <a:bodyPr/>
          <a:lstStyle>
            <a:lvl1pPr>
              <a:defRPr sz="1050" b="1" cap="all" baseline="0">
                <a:solidFill>
                  <a:srgbClr val="979797"/>
                </a:solidFill>
              </a:defRPr>
            </a:lvl1pPr>
          </a:lstStyle>
          <a:p>
            <a:pPr lvl="0"/>
            <a:r>
              <a:rPr lang="en-US" dirty="0"/>
              <a:t>Click to edit Master text styles</a:t>
            </a:r>
          </a:p>
        </p:txBody>
      </p:sp>
      <p:sp>
        <p:nvSpPr>
          <p:cNvPr id="18" name="Picture Placeholder 9">
            <a:extLst>
              <a:ext uri="{FF2B5EF4-FFF2-40B4-BE49-F238E27FC236}">
                <a16:creationId xmlns:a16="http://schemas.microsoft.com/office/drawing/2014/main" id="{B1596B01-1B8B-A347-B0D3-5F854E08834E}"/>
              </a:ext>
            </a:extLst>
          </p:cNvPr>
          <p:cNvSpPr>
            <a:spLocks noGrp="1"/>
          </p:cNvSpPr>
          <p:nvPr>
            <p:ph type="pic" sz="quarter" idx="14" hasCustomPrompt="1"/>
          </p:nvPr>
        </p:nvSpPr>
        <p:spPr>
          <a:xfrm>
            <a:off x="6096001" y="0"/>
            <a:ext cx="6096001" cy="6747280"/>
          </a:xfrm>
          <a:solidFill>
            <a:schemeClr val="bg1">
              <a:lumMod val="85000"/>
            </a:schemeClr>
          </a:solidFill>
        </p:spPr>
        <p:txBody>
          <a:bodyPr tIns="91440"/>
          <a:lstStyle>
            <a:lvl1pPr algn="ctr">
              <a:defRPr baseline="0"/>
            </a:lvl1pPr>
          </a:lstStyle>
          <a:p>
            <a:r>
              <a:rPr lang="en-US" dirty="0"/>
              <a:t>DRAG AND DROP PHOTO HERE</a:t>
            </a:r>
          </a:p>
        </p:txBody>
      </p:sp>
      <p:sp>
        <p:nvSpPr>
          <p:cNvPr id="19" name="Rectangle 18">
            <a:extLst>
              <a:ext uri="{FF2B5EF4-FFF2-40B4-BE49-F238E27FC236}">
                <a16:creationId xmlns:a16="http://schemas.microsoft.com/office/drawing/2014/main" id="{A154EF41-0978-BE43-921E-E59772855DC8}"/>
              </a:ext>
            </a:extLst>
          </p:cNvPr>
          <p:cNvSpPr/>
          <p:nvPr userDrawn="1"/>
        </p:nvSpPr>
        <p:spPr>
          <a:xfrm>
            <a:off x="6096000" y="3904121"/>
            <a:ext cx="6096000" cy="2843161"/>
          </a:xfrm>
          <a:prstGeom prst="rect">
            <a:avLst/>
          </a:prstGeom>
          <a:gradFill>
            <a:gsLst>
              <a:gs pos="0">
                <a:schemeClr val="tx1">
                  <a:alpha val="0"/>
                </a:schemeClr>
              </a:gs>
              <a:gs pos="100000">
                <a:schemeClr val="tx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1" name="Rectangle 20">
            <a:extLst>
              <a:ext uri="{FF2B5EF4-FFF2-40B4-BE49-F238E27FC236}">
                <a16:creationId xmlns:a16="http://schemas.microsoft.com/office/drawing/2014/main" id="{C8A8C1B4-6A63-E848-B94B-9E7D6DE1A3B3}"/>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2" name="Rectangle 21">
            <a:extLst>
              <a:ext uri="{FF2B5EF4-FFF2-40B4-BE49-F238E27FC236}">
                <a16:creationId xmlns:a16="http://schemas.microsoft.com/office/drawing/2014/main" id="{2933BBFC-9543-4148-891D-84CDF02FEF44}"/>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4" name="Footer Placeholder 4">
            <a:extLst>
              <a:ext uri="{FF2B5EF4-FFF2-40B4-BE49-F238E27FC236}">
                <a16:creationId xmlns:a16="http://schemas.microsoft.com/office/drawing/2014/main" id="{10D6AC05-7F2F-FF4C-8894-069631B5AC7D}"/>
              </a:ext>
            </a:extLst>
          </p:cNvPr>
          <p:cNvSpPr>
            <a:spLocks noGrp="1"/>
          </p:cNvSpPr>
          <p:nvPr>
            <p:ph type="ftr" sz="quarter" idx="11"/>
          </p:nvPr>
        </p:nvSpPr>
        <p:spPr>
          <a:xfrm>
            <a:off x="496890" y="6180139"/>
            <a:ext cx="5599111"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5" name="Slide Number Placeholder 5">
            <a:extLst>
              <a:ext uri="{FF2B5EF4-FFF2-40B4-BE49-F238E27FC236}">
                <a16:creationId xmlns:a16="http://schemas.microsoft.com/office/drawing/2014/main" id="{6FB0DF83-4906-CE41-92B3-25B4B5D90C41}"/>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2" name="Rectangle 11">
            <a:extLst>
              <a:ext uri="{FF2B5EF4-FFF2-40B4-BE49-F238E27FC236}">
                <a16:creationId xmlns:a16="http://schemas.microsoft.com/office/drawing/2014/main" id="{529ADC3D-110A-0F42-B192-DA75E3DC68C9}"/>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243786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Page Photo - 2x Head +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90" y="400240"/>
            <a:ext cx="5102223" cy="686636"/>
          </a:xfrm>
        </p:spPr>
        <p:txBody>
          <a:bodyPr/>
          <a:lstStyle>
            <a:lvl1pPr>
              <a:defRPr cap="none">
                <a:solidFill>
                  <a:srgbClr val="2B2B2B"/>
                </a:solidFill>
              </a:defRPr>
            </a:lvl1pPr>
          </a:lstStyle>
          <a:p>
            <a:r>
              <a:rPr lang="en-US" dirty="0"/>
              <a:t>Click to edit master</a:t>
            </a:r>
            <a:br>
              <a:rPr lang="en-US" dirty="0"/>
            </a:br>
            <a:r>
              <a:rPr lang="en-US" dirty="0"/>
              <a:t>title style</a:t>
            </a:r>
          </a:p>
        </p:txBody>
      </p:sp>
      <p:sp>
        <p:nvSpPr>
          <p:cNvPr id="3" name="Content Placeholder 2"/>
          <p:cNvSpPr>
            <a:spLocks noGrp="1"/>
          </p:cNvSpPr>
          <p:nvPr>
            <p:ph idx="1"/>
          </p:nvPr>
        </p:nvSpPr>
        <p:spPr>
          <a:xfrm>
            <a:off x="496890" y="1772233"/>
            <a:ext cx="5102223"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p:cNvSpPr>
            <a:spLocks noGrp="1"/>
          </p:cNvSpPr>
          <p:nvPr>
            <p:ph type="body" sz="quarter" idx="13"/>
          </p:nvPr>
        </p:nvSpPr>
        <p:spPr>
          <a:xfrm>
            <a:off x="496890" y="1090549"/>
            <a:ext cx="5102223" cy="327025"/>
          </a:xfrm>
        </p:spPr>
        <p:txBody>
          <a:bodyPr/>
          <a:lstStyle>
            <a:lvl1pPr>
              <a:defRPr sz="1050" b="1" cap="all" baseline="0">
                <a:solidFill>
                  <a:srgbClr val="979797"/>
                </a:solidFill>
              </a:defRPr>
            </a:lvl1pPr>
          </a:lstStyle>
          <a:p>
            <a:pPr lvl="0"/>
            <a:r>
              <a:rPr lang="en-US" dirty="0"/>
              <a:t>Click to edit Master text styles</a:t>
            </a:r>
          </a:p>
        </p:txBody>
      </p:sp>
      <p:sp>
        <p:nvSpPr>
          <p:cNvPr id="19" name="Picture Placeholder 9">
            <a:extLst>
              <a:ext uri="{FF2B5EF4-FFF2-40B4-BE49-F238E27FC236}">
                <a16:creationId xmlns:a16="http://schemas.microsoft.com/office/drawing/2014/main" id="{41CEA64A-3032-314E-AB55-7EC36A98D538}"/>
              </a:ext>
            </a:extLst>
          </p:cNvPr>
          <p:cNvSpPr>
            <a:spLocks noGrp="1"/>
          </p:cNvSpPr>
          <p:nvPr>
            <p:ph type="pic" sz="quarter" idx="14" hasCustomPrompt="1"/>
          </p:nvPr>
        </p:nvSpPr>
        <p:spPr>
          <a:xfrm>
            <a:off x="6096001" y="0"/>
            <a:ext cx="6096001" cy="6747280"/>
          </a:xfrm>
          <a:solidFill>
            <a:schemeClr val="bg1">
              <a:lumMod val="85000"/>
            </a:schemeClr>
          </a:solidFill>
        </p:spPr>
        <p:txBody>
          <a:bodyPr tIns="91440"/>
          <a:lstStyle>
            <a:lvl1pPr algn="ctr">
              <a:defRPr baseline="0"/>
            </a:lvl1pPr>
          </a:lstStyle>
          <a:p>
            <a:r>
              <a:rPr lang="en-US" dirty="0"/>
              <a:t>DRAG AND DROP PHOTO HERE</a:t>
            </a:r>
          </a:p>
        </p:txBody>
      </p:sp>
      <p:sp>
        <p:nvSpPr>
          <p:cNvPr id="20" name="Rectangle 19">
            <a:extLst>
              <a:ext uri="{FF2B5EF4-FFF2-40B4-BE49-F238E27FC236}">
                <a16:creationId xmlns:a16="http://schemas.microsoft.com/office/drawing/2014/main" id="{4219E62D-087C-1C4C-AF52-91E8895CFDE7}"/>
              </a:ext>
            </a:extLst>
          </p:cNvPr>
          <p:cNvSpPr/>
          <p:nvPr userDrawn="1"/>
        </p:nvSpPr>
        <p:spPr>
          <a:xfrm>
            <a:off x="6096000" y="3904121"/>
            <a:ext cx="6096000" cy="2843161"/>
          </a:xfrm>
          <a:prstGeom prst="rect">
            <a:avLst/>
          </a:prstGeom>
          <a:gradFill>
            <a:gsLst>
              <a:gs pos="0">
                <a:schemeClr val="tx1">
                  <a:alpha val="0"/>
                </a:schemeClr>
              </a:gs>
              <a:gs pos="100000">
                <a:schemeClr val="tx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2" name="Rectangle 21">
            <a:extLst>
              <a:ext uri="{FF2B5EF4-FFF2-40B4-BE49-F238E27FC236}">
                <a16:creationId xmlns:a16="http://schemas.microsoft.com/office/drawing/2014/main" id="{2AD39CC0-16DD-E84E-A7DB-55E9B204EA7D}"/>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3" name="Rectangle 22">
            <a:extLst>
              <a:ext uri="{FF2B5EF4-FFF2-40B4-BE49-F238E27FC236}">
                <a16:creationId xmlns:a16="http://schemas.microsoft.com/office/drawing/2014/main" id="{ACBA9E60-7CF9-A347-A0F4-E3E39F3131EE}"/>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4" name="Footer Placeholder 4">
            <a:extLst>
              <a:ext uri="{FF2B5EF4-FFF2-40B4-BE49-F238E27FC236}">
                <a16:creationId xmlns:a16="http://schemas.microsoft.com/office/drawing/2014/main" id="{DD8B299F-F7F1-F440-8D48-19073A12A0FC}"/>
              </a:ext>
            </a:extLst>
          </p:cNvPr>
          <p:cNvSpPr>
            <a:spLocks noGrp="1"/>
          </p:cNvSpPr>
          <p:nvPr>
            <p:ph type="ftr" sz="quarter" idx="11"/>
          </p:nvPr>
        </p:nvSpPr>
        <p:spPr>
          <a:xfrm>
            <a:off x="496890" y="6180139"/>
            <a:ext cx="5599111" cy="365125"/>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5" name="Slide Number Placeholder 5">
            <a:extLst>
              <a:ext uri="{FF2B5EF4-FFF2-40B4-BE49-F238E27FC236}">
                <a16:creationId xmlns:a16="http://schemas.microsoft.com/office/drawing/2014/main" id="{EEA7B871-621F-3641-8C26-678DDC37AF3A}"/>
              </a:ext>
            </a:extLst>
          </p:cNvPr>
          <p:cNvSpPr>
            <a:spLocks noGrp="1"/>
          </p:cNvSpPr>
          <p:nvPr>
            <p:ph type="sldNum" sz="quarter" idx="12"/>
          </p:nvPr>
        </p:nvSpPr>
        <p:spPr>
          <a:xfrm>
            <a:off x="2" y="6180139"/>
            <a:ext cx="453383" cy="365125"/>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2" name="Rectangle 11">
            <a:extLst>
              <a:ext uri="{FF2B5EF4-FFF2-40B4-BE49-F238E27FC236}">
                <a16:creationId xmlns:a16="http://schemas.microsoft.com/office/drawing/2014/main" id="{26EA2C9D-7B2D-804D-8593-E6C6FB4DB644}"/>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390351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debar - Photo">
    <p:spTree>
      <p:nvGrpSpPr>
        <p:cNvPr id="1" name=""/>
        <p:cNvGrpSpPr/>
        <p:nvPr/>
      </p:nvGrpSpPr>
      <p:grpSpPr>
        <a:xfrm>
          <a:off x="0" y="0"/>
          <a:ext cx="0" cy="0"/>
          <a:chOff x="0" y="0"/>
          <a:chExt cx="0" cy="0"/>
        </a:xfrm>
      </p:grpSpPr>
      <p:sp>
        <p:nvSpPr>
          <p:cNvPr id="23" name="Picture Placeholder 9">
            <a:extLst>
              <a:ext uri="{FF2B5EF4-FFF2-40B4-BE49-F238E27FC236}">
                <a16:creationId xmlns:a16="http://schemas.microsoft.com/office/drawing/2014/main" id="{EFAA3A51-B28E-624A-970A-DEA5A07851CB}"/>
              </a:ext>
            </a:extLst>
          </p:cNvPr>
          <p:cNvSpPr>
            <a:spLocks noGrp="1"/>
          </p:cNvSpPr>
          <p:nvPr>
            <p:ph type="pic" sz="quarter" idx="14" hasCustomPrompt="1"/>
          </p:nvPr>
        </p:nvSpPr>
        <p:spPr>
          <a:xfrm>
            <a:off x="8762035" y="0"/>
            <a:ext cx="3429967" cy="6747280"/>
          </a:xfrm>
          <a:solidFill>
            <a:schemeClr val="bg1">
              <a:lumMod val="85000"/>
            </a:schemeClr>
          </a:solidFill>
        </p:spPr>
        <p:txBody>
          <a:bodyPr tIns="91440"/>
          <a:lstStyle>
            <a:lvl1pPr algn="ctr">
              <a:defRPr baseline="0"/>
            </a:lvl1pPr>
          </a:lstStyle>
          <a:p>
            <a:r>
              <a:rPr lang="en-US" dirty="0"/>
              <a:t>DRAG AND DROP PHOTO HERE</a:t>
            </a:r>
          </a:p>
        </p:txBody>
      </p:sp>
      <p:sp>
        <p:nvSpPr>
          <p:cNvPr id="2" name="Title 1"/>
          <p:cNvSpPr>
            <a:spLocks noGrp="1"/>
          </p:cNvSpPr>
          <p:nvPr>
            <p:ph type="title" hasCustomPrompt="1"/>
          </p:nvPr>
        </p:nvSpPr>
        <p:spPr>
          <a:xfrm>
            <a:off x="496890" y="400240"/>
            <a:ext cx="7892039" cy="328304"/>
          </a:xfrm>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96889"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3"/>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99DFA6CC-D241-E745-900B-B3C7C0F6E343}"/>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9" name="Rectangle 18">
            <a:extLst>
              <a:ext uri="{FF2B5EF4-FFF2-40B4-BE49-F238E27FC236}">
                <a16:creationId xmlns:a16="http://schemas.microsoft.com/office/drawing/2014/main" id="{51E98A6C-10D6-734C-9372-951A9B484ED9}"/>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0" name="Footer Placeholder 4">
            <a:extLst>
              <a:ext uri="{FF2B5EF4-FFF2-40B4-BE49-F238E27FC236}">
                <a16:creationId xmlns:a16="http://schemas.microsoft.com/office/drawing/2014/main" id="{29B77260-0D85-DF4B-BD28-EA090A4A2E90}"/>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1" name="Slide Number Placeholder 5">
            <a:extLst>
              <a:ext uri="{FF2B5EF4-FFF2-40B4-BE49-F238E27FC236}">
                <a16:creationId xmlns:a16="http://schemas.microsoft.com/office/drawing/2014/main" id="{5C6871E0-CF4A-BE49-BA20-2C516D20165E}"/>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1" name="Rectangle 10">
            <a:extLst>
              <a:ext uri="{FF2B5EF4-FFF2-40B4-BE49-F238E27FC236}">
                <a16:creationId xmlns:a16="http://schemas.microsoft.com/office/drawing/2014/main" id="{586FB2B9-8AFD-9249-9D46-3A888B83A64C}"/>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218320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debar - Photo 2">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6DBA7610-EA29-9B4F-BF1D-EF0597ABFC98}"/>
              </a:ext>
            </a:extLst>
          </p:cNvPr>
          <p:cNvSpPr>
            <a:spLocks noGrp="1"/>
          </p:cNvSpPr>
          <p:nvPr>
            <p:ph type="pic" sz="quarter" idx="15" hasCustomPrompt="1"/>
          </p:nvPr>
        </p:nvSpPr>
        <p:spPr>
          <a:xfrm>
            <a:off x="8762035" y="0"/>
            <a:ext cx="3429967" cy="6747280"/>
          </a:xfrm>
          <a:solidFill>
            <a:schemeClr val="bg1">
              <a:lumMod val="85000"/>
            </a:schemeClr>
          </a:solidFill>
        </p:spPr>
        <p:txBody>
          <a:bodyPr tIns="91440"/>
          <a:lstStyle>
            <a:lvl1pPr algn="ctr">
              <a:defRPr baseline="0"/>
            </a:lvl1pPr>
          </a:lstStyle>
          <a:p>
            <a:r>
              <a:rPr lang="en-US" dirty="0"/>
              <a:t>DRAG AND DROP PHOTO HERE</a:t>
            </a:r>
          </a:p>
        </p:txBody>
      </p:sp>
      <p:sp>
        <p:nvSpPr>
          <p:cNvPr id="2" name="Title 1"/>
          <p:cNvSpPr>
            <a:spLocks noGrp="1"/>
          </p:cNvSpPr>
          <p:nvPr>
            <p:ph type="title" hasCustomPrompt="1"/>
          </p:nvPr>
        </p:nvSpPr>
        <p:spPr>
          <a:xfrm>
            <a:off x="496888" y="400240"/>
            <a:ext cx="7892040" cy="328304"/>
          </a:xfrm>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p:cNvSpPr>
            <a:spLocks noGrp="1"/>
          </p:cNvSpPr>
          <p:nvPr>
            <p:ph type="body" sz="quarter" idx="13"/>
          </p:nvPr>
        </p:nvSpPr>
        <p:spPr>
          <a:xfrm>
            <a:off x="496889" y="738050"/>
            <a:ext cx="7892040" cy="327025"/>
          </a:xfrm>
        </p:spPr>
        <p:txBody>
          <a:bodyPr/>
          <a:lstStyle>
            <a:lvl1pPr>
              <a:defRPr sz="1050" b="1" cap="all" baseline="0">
                <a:solidFill>
                  <a:srgbClr val="979797"/>
                </a:solidFill>
              </a:defRPr>
            </a:lvl1pPr>
          </a:lstStyle>
          <a:p>
            <a:pPr lvl="0"/>
            <a:r>
              <a:rPr lang="en-US" dirty="0"/>
              <a:t>Click to edit Master text styles</a:t>
            </a:r>
          </a:p>
        </p:txBody>
      </p:sp>
      <p:sp>
        <p:nvSpPr>
          <p:cNvPr id="23" name="Rectangle 22">
            <a:extLst>
              <a:ext uri="{FF2B5EF4-FFF2-40B4-BE49-F238E27FC236}">
                <a16:creationId xmlns:a16="http://schemas.microsoft.com/office/drawing/2014/main" id="{5BCC1F09-EDF0-D446-BB38-4E2E7C639669}"/>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4" name="Rectangle 23">
            <a:extLst>
              <a:ext uri="{FF2B5EF4-FFF2-40B4-BE49-F238E27FC236}">
                <a16:creationId xmlns:a16="http://schemas.microsoft.com/office/drawing/2014/main" id="{79C98EB8-C1AE-4345-A442-E2271B1985FE}"/>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5" name="Footer Placeholder 4">
            <a:extLst>
              <a:ext uri="{FF2B5EF4-FFF2-40B4-BE49-F238E27FC236}">
                <a16:creationId xmlns:a16="http://schemas.microsoft.com/office/drawing/2014/main" id="{384F5FEF-8135-724B-871D-D52722C7E1B1}"/>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6" name="Slide Number Placeholder 5">
            <a:extLst>
              <a:ext uri="{FF2B5EF4-FFF2-40B4-BE49-F238E27FC236}">
                <a16:creationId xmlns:a16="http://schemas.microsoft.com/office/drawing/2014/main" id="{FE65CF9C-3322-C444-9B2B-49A7272492BC}"/>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8" name="Text Placeholder 15">
            <a:extLst>
              <a:ext uri="{FF2B5EF4-FFF2-40B4-BE49-F238E27FC236}">
                <a16:creationId xmlns:a16="http://schemas.microsoft.com/office/drawing/2014/main" id="{67DBECE4-A3DD-5142-9C3C-C46C219FFE72}"/>
              </a:ext>
            </a:extLst>
          </p:cNvPr>
          <p:cNvSpPr>
            <a:spLocks noGrp="1"/>
          </p:cNvSpPr>
          <p:nvPr>
            <p:ph type="body" sz="quarter" idx="14"/>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0B022DA0-BAB1-0846-AC1B-399C7B0E827E}"/>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28143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debar - Photo3">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736C00E0-FB7F-3B4B-8102-D2931F86DF5C}"/>
              </a:ext>
            </a:extLst>
          </p:cNvPr>
          <p:cNvSpPr>
            <a:spLocks noGrp="1"/>
          </p:cNvSpPr>
          <p:nvPr>
            <p:ph type="pic" sz="quarter" idx="15" hasCustomPrompt="1"/>
          </p:nvPr>
        </p:nvSpPr>
        <p:spPr>
          <a:xfrm>
            <a:off x="8762035" y="0"/>
            <a:ext cx="3429967" cy="6747280"/>
          </a:xfrm>
          <a:solidFill>
            <a:schemeClr val="bg1">
              <a:lumMod val="85000"/>
            </a:schemeClr>
          </a:solidFill>
        </p:spPr>
        <p:txBody>
          <a:bodyPr tIns="91440"/>
          <a:lstStyle>
            <a:lvl1pPr algn="ctr">
              <a:defRPr baseline="0"/>
            </a:lvl1pPr>
          </a:lstStyle>
          <a:p>
            <a:r>
              <a:rPr lang="en-US" dirty="0"/>
              <a:t>DRAG AND DROP PHOTO HERE</a:t>
            </a:r>
          </a:p>
        </p:txBody>
      </p:sp>
      <p:sp>
        <p:nvSpPr>
          <p:cNvPr id="28" name="Text Placeholder 15">
            <a:extLst>
              <a:ext uri="{FF2B5EF4-FFF2-40B4-BE49-F238E27FC236}">
                <a16:creationId xmlns:a16="http://schemas.microsoft.com/office/drawing/2014/main" id="{88A0E585-8C7E-AE4B-BDB5-D7DCE805DB0C}"/>
              </a:ext>
            </a:extLst>
          </p:cNvPr>
          <p:cNvSpPr>
            <a:spLocks noGrp="1"/>
          </p:cNvSpPr>
          <p:nvPr>
            <p:ph type="body" sz="quarter" idx="14"/>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96890" y="400240"/>
            <a:ext cx="7892039" cy="686636"/>
          </a:xfrm>
        </p:spPr>
        <p:txBody>
          <a:bodyPr/>
          <a:lstStyle>
            <a:lvl1pPr>
              <a:defRPr cap="none">
                <a:solidFill>
                  <a:srgbClr val="2B2B2B"/>
                </a:solidFill>
              </a:defRPr>
            </a:lvl1pPr>
          </a:lstStyle>
          <a:p>
            <a:r>
              <a:rPr lang="en-US" dirty="0"/>
              <a:t>Click to edit master title style</a:t>
            </a:r>
          </a:p>
        </p:txBody>
      </p:sp>
      <p:sp>
        <p:nvSpPr>
          <p:cNvPr id="13" name="Text Placeholder 7"/>
          <p:cNvSpPr>
            <a:spLocks noGrp="1"/>
          </p:cNvSpPr>
          <p:nvPr>
            <p:ph type="body" sz="quarter" idx="13"/>
          </p:nvPr>
        </p:nvSpPr>
        <p:spPr>
          <a:xfrm>
            <a:off x="496890" y="1067399"/>
            <a:ext cx="7892039" cy="327025"/>
          </a:xfrm>
        </p:spPr>
        <p:txBody>
          <a:bodyPr/>
          <a:lstStyle>
            <a:lvl1pPr>
              <a:defRPr sz="1050" b="1" cap="all" baseline="0">
                <a:solidFill>
                  <a:srgbClr val="979797"/>
                </a:solidFill>
              </a:defRPr>
            </a:lvl1pPr>
          </a:lstStyle>
          <a:p>
            <a:pPr lvl="0"/>
            <a:r>
              <a:rPr lang="en-US" dirty="0"/>
              <a:t>Click to edit Master text styles</a:t>
            </a:r>
          </a:p>
        </p:txBody>
      </p:sp>
      <p:sp>
        <p:nvSpPr>
          <p:cNvPr id="23" name="Rectangle 22">
            <a:extLst>
              <a:ext uri="{FF2B5EF4-FFF2-40B4-BE49-F238E27FC236}">
                <a16:creationId xmlns:a16="http://schemas.microsoft.com/office/drawing/2014/main" id="{A9DF5B43-A87B-6649-B63B-98A51D34ED4C}"/>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4" name="Rectangle 23">
            <a:extLst>
              <a:ext uri="{FF2B5EF4-FFF2-40B4-BE49-F238E27FC236}">
                <a16:creationId xmlns:a16="http://schemas.microsoft.com/office/drawing/2014/main" id="{CF738C02-6493-974B-AA0E-7B580CCDC45E}"/>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6" name="Slide Number Placeholder 5">
            <a:extLst>
              <a:ext uri="{FF2B5EF4-FFF2-40B4-BE49-F238E27FC236}">
                <a16:creationId xmlns:a16="http://schemas.microsoft.com/office/drawing/2014/main" id="{5EDED015-93AF-E747-B75C-BFAF2FC018E1}"/>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9" name="Content Placeholder 2">
            <a:extLst>
              <a:ext uri="{FF2B5EF4-FFF2-40B4-BE49-F238E27FC236}">
                <a16:creationId xmlns:a16="http://schemas.microsoft.com/office/drawing/2014/main" id="{2E3D616D-259D-6E47-A5E2-C126C92D565E}"/>
              </a:ext>
            </a:extLst>
          </p:cNvPr>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Footer Placeholder 4">
            <a:extLst>
              <a:ext uri="{FF2B5EF4-FFF2-40B4-BE49-F238E27FC236}">
                <a16:creationId xmlns:a16="http://schemas.microsoft.com/office/drawing/2014/main" id="{358768BB-A381-E249-BE95-7E9816764000}"/>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4" name="Rectangle 13">
            <a:extLst>
              <a:ext uri="{FF2B5EF4-FFF2-40B4-BE49-F238E27FC236}">
                <a16:creationId xmlns:a16="http://schemas.microsoft.com/office/drawing/2014/main" id="{14CB9101-B91B-1D4C-83BA-0DB5C2D4D1D1}"/>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28158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debar - Black1">
    <p:spTree>
      <p:nvGrpSpPr>
        <p:cNvPr id="1" name=""/>
        <p:cNvGrpSpPr/>
        <p:nvPr/>
      </p:nvGrpSpPr>
      <p:grpSpPr>
        <a:xfrm>
          <a:off x="0" y="0"/>
          <a:ext cx="0" cy="0"/>
          <a:chOff x="0" y="0"/>
          <a:chExt cx="0" cy="0"/>
        </a:xfrm>
      </p:grpSpPr>
      <p:pic>
        <p:nvPicPr>
          <p:cNvPr id="22" name="Picture 21" descr="A picture containing dark, white, light&#10;&#10;Description automatically generated">
            <a:extLst>
              <a:ext uri="{FF2B5EF4-FFF2-40B4-BE49-F238E27FC236}">
                <a16:creationId xmlns:a16="http://schemas.microsoft.com/office/drawing/2014/main" id="{3583C06D-9396-304C-9F00-CC940899431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1255"/>
          <a:stretch/>
        </p:blipFill>
        <p:spPr>
          <a:xfrm>
            <a:off x="8762035" y="0"/>
            <a:ext cx="12391085" cy="6858000"/>
          </a:xfrm>
          <a:prstGeom prst="rect">
            <a:avLst/>
          </a:prstGeom>
        </p:spPr>
      </p:pic>
      <p:sp>
        <p:nvSpPr>
          <p:cNvPr id="2" name="Title 1"/>
          <p:cNvSpPr>
            <a:spLocks noGrp="1"/>
          </p:cNvSpPr>
          <p:nvPr>
            <p:ph type="title" hasCustomPrompt="1"/>
          </p:nvPr>
        </p:nvSpPr>
        <p:spPr>
          <a:xfrm>
            <a:off x="496890" y="400240"/>
            <a:ext cx="7892039" cy="328304"/>
          </a:xfrm>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96889"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3"/>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99DFA6CC-D241-E745-900B-B3C7C0F6E343}"/>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9" name="Rectangle 18">
            <a:extLst>
              <a:ext uri="{FF2B5EF4-FFF2-40B4-BE49-F238E27FC236}">
                <a16:creationId xmlns:a16="http://schemas.microsoft.com/office/drawing/2014/main" id="{51E98A6C-10D6-734C-9372-951A9B484ED9}"/>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0" name="Footer Placeholder 4">
            <a:extLst>
              <a:ext uri="{FF2B5EF4-FFF2-40B4-BE49-F238E27FC236}">
                <a16:creationId xmlns:a16="http://schemas.microsoft.com/office/drawing/2014/main" id="{29B77260-0D85-DF4B-BD28-EA090A4A2E90}"/>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1" name="Slide Number Placeholder 5">
            <a:extLst>
              <a:ext uri="{FF2B5EF4-FFF2-40B4-BE49-F238E27FC236}">
                <a16:creationId xmlns:a16="http://schemas.microsoft.com/office/drawing/2014/main" id="{5C6871E0-CF4A-BE49-BA20-2C516D20165E}"/>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1" name="Rectangle 10">
            <a:extLst>
              <a:ext uri="{FF2B5EF4-FFF2-40B4-BE49-F238E27FC236}">
                <a16:creationId xmlns:a16="http://schemas.microsoft.com/office/drawing/2014/main" id="{8DFD7898-6ACC-BD40-B555-CA0813EB9378}"/>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164370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debar - Black2">
    <p:spTree>
      <p:nvGrpSpPr>
        <p:cNvPr id="1" name=""/>
        <p:cNvGrpSpPr/>
        <p:nvPr/>
      </p:nvGrpSpPr>
      <p:grpSpPr>
        <a:xfrm>
          <a:off x="0" y="0"/>
          <a:ext cx="0" cy="0"/>
          <a:chOff x="0" y="0"/>
          <a:chExt cx="0" cy="0"/>
        </a:xfrm>
      </p:grpSpPr>
      <p:pic>
        <p:nvPicPr>
          <p:cNvPr id="30" name="Picture 29" descr="A picture containing dark, white, light&#10;&#10;Description automatically generated">
            <a:extLst>
              <a:ext uri="{FF2B5EF4-FFF2-40B4-BE49-F238E27FC236}">
                <a16:creationId xmlns:a16="http://schemas.microsoft.com/office/drawing/2014/main" id="{1091AF74-C9B6-ED4F-B710-71D33A7324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1255"/>
          <a:stretch/>
        </p:blipFill>
        <p:spPr>
          <a:xfrm>
            <a:off x="8762035" y="0"/>
            <a:ext cx="12391085" cy="6858000"/>
          </a:xfrm>
          <a:prstGeom prst="rect">
            <a:avLst/>
          </a:prstGeom>
        </p:spPr>
      </p:pic>
      <p:sp>
        <p:nvSpPr>
          <p:cNvPr id="2" name="Title 1"/>
          <p:cNvSpPr>
            <a:spLocks noGrp="1"/>
          </p:cNvSpPr>
          <p:nvPr>
            <p:ph type="title" hasCustomPrompt="1"/>
          </p:nvPr>
        </p:nvSpPr>
        <p:spPr>
          <a:xfrm>
            <a:off x="496888" y="400240"/>
            <a:ext cx="7892040" cy="328304"/>
          </a:xfrm>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p:cNvSpPr>
            <a:spLocks noGrp="1"/>
          </p:cNvSpPr>
          <p:nvPr>
            <p:ph type="body" sz="quarter" idx="13"/>
          </p:nvPr>
        </p:nvSpPr>
        <p:spPr>
          <a:xfrm>
            <a:off x="496889" y="738050"/>
            <a:ext cx="7892040" cy="327025"/>
          </a:xfrm>
        </p:spPr>
        <p:txBody>
          <a:bodyPr/>
          <a:lstStyle>
            <a:lvl1pPr>
              <a:defRPr sz="1050" b="1" cap="all" baseline="0">
                <a:solidFill>
                  <a:srgbClr val="979797"/>
                </a:solidFill>
              </a:defRPr>
            </a:lvl1pPr>
          </a:lstStyle>
          <a:p>
            <a:pPr lvl="0"/>
            <a:r>
              <a:rPr lang="en-US" dirty="0"/>
              <a:t>Click to edit Master text styles</a:t>
            </a:r>
          </a:p>
        </p:txBody>
      </p:sp>
      <p:sp>
        <p:nvSpPr>
          <p:cNvPr id="23" name="Rectangle 22">
            <a:extLst>
              <a:ext uri="{FF2B5EF4-FFF2-40B4-BE49-F238E27FC236}">
                <a16:creationId xmlns:a16="http://schemas.microsoft.com/office/drawing/2014/main" id="{5BCC1F09-EDF0-D446-BB38-4E2E7C639669}"/>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4" name="Rectangle 23">
            <a:extLst>
              <a:ext uri="{FF2B5EF4-FFF2-40B4-BE49-F238E27FC236}">
                <a16:creationId xmlns:a16="http://schemas.microsoft.com/office/drawing/2014/main" id="{79C98EB8-C1AE-4345-A442-E2271B1985FE}"/>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5" name="Footer Placeholder 4">
            <a:extLst>
              <a:ext uri="{FF2B5EF4-FFF2-40B4-BE49-F238E27FC236}">
                <a16:creationId xmlns:a16="http://schemas.microsoft.com/office/drawing/2014/main" id="{384F5FEF-8135-724B-871D-D52722C7E1B1}"/>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6" name="Slide Number Placeholder 5">
            <a:extLst>
              <a:ext uri="{FF2B5EF4-FFF2-40B4-BE49-F238E27FC236}">
                <a16:creationId xmlns:a16="http://schemas.microsoft.com/office/drawing/2014/main" id="{FE65CF9C-3322-C444-9B2B-49A7272492BC}"/>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8" name="Text Placeholder 15">
            <a:extLst>
              <a:ext uri="{FF2B5EF4-FFF2-40B4-BE49-F238E27FC236}">
                <a16:creationId xmlns:a16="http://schemas.microsoft.com/office/drawing/2014/main" id="{67DBECE4-A3DD-5142-9C3C-C46C219FFE72}"/>
              </a:ext>
            </a:extLst>
          </p:cNvPr>
          <p:cNvSpPr>
            <a:spLocks noGrp="1"/>
          </p:cNvSpPr>
          <p:nvPr>
            <p:ph type="body" sz="quarter" idx="14"/>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2FD4BDE6-332C-7840-8A86-27BE141DE355}"/>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303773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Text with Header">
    <p:spTree>
      <p:nvGrpSpPr>
        <p:cNvPr id="1" name=""/>
        <p:cNvGrpSpPr/>
        <p:nvPr/>
      </p:nvGrpSpPr>
      <p:grpSpPr>
        <a:xfrm>
          <a:off x="0" y="0"/>
          <a:ext cx="0" cy="0"/>
          <a:chOff x="0" y="0"/>
          <a:chExt cx="0" cy="0"/>
        </a:xfrm>
      </p:grpSpPr>
      <p:sp>
        <p:nvSpPr>
          <p:cNvPr id="10" name="Text Placeholder 12"/>
          <p:cNvSpPr>
            <a:spLocks noGrp="1"/>
          </p:cNvSpPr>
          <p:nvPr>
            <p:ph type="body" sz="quarter" idx="11" hasCustomPrompt="1"/>
          </p:nvPr>
        </p:nvSpPr>
        <p:spPr>
          <a:xfrm>
            <a:off x="7068170" y="2737125"/>
            <a:ext cx="4625975" cy="2961660"/>
          </a:xfrm>
          <a:prstGeom prst="rect">
            <a:avLst/>
          </a:prstGeom>
        </p:spPr>
        <p:txBody>
          <a:bodyPr anchor="ctr">
            <a:normAutofit/>
          </a:bodyPr>
          <a:lstStyle>
            <a:lvl1pPr marL="0" indent="0" algn="r">
              <a:lnSpc>
                <a:spcPct val="90000"/>
              </a:lnSpc>
              <a:spcBef>
                <a:spcPts val="0"/>
              </a:spcBef>
              <a:buNone/>
              <a:defRPr sz="2250" kern="1200" cap="none" baseline="0">
                <a:solidFill>
                  <a:schemeClr val="accent2"/>
                </a:solidFill>
                <a:latin typeface="Arial" panose="020B0604020202020204" pitchFamily="34" charset="0"/>
                <a:cs typeface="Arial" panose="020B0604020202020204" pitchFamily="34" charset="0"/>
              </a:defRPr>
            </a:lvl1pPr>
          </a:lstStyle>
          <a:p>
            <a:pPr lvl="0"/>
            <a:r>
              <a:rPr lang="en-US"/>
              <a:t>Add message here.</a:t>
            </a:r>
          </a:p>
        </p:txBody>
      </p:sp>
      <p:sp>
        <p:nvSpPr>
          <p:cNvPr id="5" name="Title 1">
            <a:extLst>
              <a:ext uri="{FF2B5EF4-FFF2-40B4-BE49-F238E27FC236}">
                <a16:creationId xmlns:a16="http://schemas.microsoft.com/office/drawing/2014/main" id="{817302EB-4139-484D-A2C3-7376F118F14B}"/>
              </a:ext>
            </a:extLst>
          </p:cNvPr>
          <p:cNvSpPr>
            <a:spLocks noGrp="1"/>
          </p:cNvSpPr>
          <p:nvPr>
            <p:ph type="title" hasCustomPrompt="1"/>
          </p:nvPr>
        </p:nvSpPr>
        <p:spPr>
          <a:xfrm>
            <a:off x="518160" y="474855"/>
            <a:ext cx="10515600" cy="593659"/>
          </a:xfrm>
          <a:prstGeom prst="rect">
            <a:avLst/>
          </a:prstGeom>
        </p:spPr>
        <p:txBody>
          <a:bodyPr/>
          <a:lstStyle>
            <a:lvl1pPr>
              <a:defRPr sz="3000" b="0">
                <a:solidFill>
                  <a:schemeClr val="accent1"/>
                </a:solidFill>
                <a:latin typeface="Arial" panose="020B0604020202020204" pitchFamily="34" charset="0"/>
                <a:cs typeface="Arial" panose="020B0604020202020204" pitchFamily="34" charset="0"/>
              </a:defRPr>
            </a:lvl1pPr>
          </a:lstStyle>
          <a:p>
            <a:r>
              <a:rPr lang="en-US"/>
              <a:t>Click to Edit Master Title Slide</a:t>
            </a:r>
          </a:p>
        </p:txBody>
      </p:sp>
      <p:sp>
        <p:nvSpPr>
          <p:cNvPr id="11" name="Content Placeholder 12"/>
          <p:cNvSpPr>
            <a:spLocks noGrp="1"/>
          </p:cNvSpPr>
          <p:nvPr>
            <p:ph sz="quarter" idx="12" hasCustomPrompt="1"/>
          </p:nvPr>
        </p:nvSpPr>
        <p:spPr>
          <a:xfrm>
            <a:off x="533399" y="1311425"/>
            <a:ext cx="6096000" cy="4387360"/>
          </a:xfrm>
          <a:prstGeom prst="rect">
            <a:avLst/>
          </a:prstGeom>
        </p:spPr>
        <p:txBody>
          <a:bodyPr/>
          <a:lstStyle>
            <a:lvl1pPr marL="175022" indent="-175022">
              <a:buFont typeface="Arial" panose="020B0604020202020204" pitchFamily="34" charset="0"/>
              <a:buChar char="•"/>
              <a:defRPr sz="1800" baseline="0">
                <a:solidFill>
                  <a:schemeClr val="tx2"/>
                </a:solidFill>
                <a:latin typeface="Arial" panose="020B0604020202020204" pitchFamily="34" charset="0"/>
                <a:cs typeface="Arial" panose="020B0604020202020204" pitchFamily="34" charset="0"/>
              </a:defRPr>
            </a:lvl1pPr>
            <a:lvl2pPr>
              <a:defRPr sz="1200">
                <a:solidFill>
                  <a:schemeClr val="tx2"/>
                </a:solidFill>
              </a:defRPr>
            </a:lvl2pPr>
            <a:lvl3pPr>
              <a:defRPr sz="105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lvl7pPr>
            <a:lvl8pPr>
              <a:defRPr sz="1050"/>
            </a:lvl8pPr>
            <a:lvl9pPr marL="2743200" indent="0">
              <a:buNone/>
              <a:defRPr/>
            </a:lvl9pPr>
          </a:lstStyle>
          <a:p>
            <a:pPr lvl="0"/>
            <a:r>
              <a:rPr lang="en-US"/>
              <a:t>Click to enter bulleted text.</a:t>
            </a:r>
          </a:p>
        </p:txBody>
      </p:sp>
      <p:pic>
        <p:nvPicPr>
          <p:cNvPr id="6" name="Picture 5">
            <a:extLst>
              <a:ext uri="{FF2B5EF4-FFF2-40B4-BE49-F238E27FC236}">
                <a16:creationId xmlns:a16="http://schemas.microsoft.com/office/drawing/2014/main" id="{68F00D4A-E082-43BA-8795-125EC8DD5652}"/>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7097" y="0"/>
            <a:ext cx="12192000" cy="6274051"/>
          </a:xfrm>
          <a:prstGeom prst="rect">
            <a:avLst/>
          </a:prstGeom>
        </p:spPr>
      </p:pic>
    </p:spTree>
    <p:extLst>
      <p:ext uri="{BB962C8B-B14F-4D97-AF65-F5344CB8AC3E}">
        <p14:creationId xmlns:p14="http://schemas.microsoft.com/office/powerpoint/2010/main" val="3021697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debar - Black3">
    <p:spTree>
      <p:nvGrpSpPr>
        <p:cNvPr id="1" name=""/>
        <p:cNvGrpSpPr/>
        <p:nvPr/>
      </p:nvGrpSpPr>
      <p:grpSpPr>
        <a:xfrm>
          <a:off x="0" y="0"/>
          <a:ext cx="0" cy="0"/>
          <a:chOff x="0" y="0"/>
          <a:chExt cx="0" cy="0"/>
        </a:xfrm>
      </p:grpSpPr>
      <p:pic>
        <p:nvPicPr>
          <p:cNvPr id="31" name="Picture 30" descr="A picture containing dark, white, light&#10;&#10;Description automatically generated">
            <a:extLst>
              <a:ext uri="{FF2B5EF4-FFF2-40B4-BE49-F238E27FC236}">
                <a16:creationId xmlns:a16="http://schemas.microsoft.com/office/drawing/2014/main" id="{D5EB2BB4-A45C-7645-97E5-D7AFA01589B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1255"/>
          <a:stretch/>
        </p:blipFill>
        <p:spPr>
          <a:xfrm>
            <a:off x="8762035" y="0"/>
            <a:ext cx="12391084" cy="6858000"/>
          </a:xfrm>
          <a:prstGeom prst="rect">
            <a:avLst/>
          </a:prstGeom>
        </p:spPr>
      </p:pic>
      <p:sp>
        <p:nvSpPr>
          <p:cNvPr id="28" name="Text Placeholder 15">
            <a:extLst>
              <a:ext uri="{FF2B5EF4-FFF2-40B4-BE49-F238E27FC236}">
                <a16:creationId xmlns:a16="http://schemas.microsoft.com/office/drawing/2014/main" id="{88A0E585-8C7E-AE4B-BDB5-D7DCE805DB0C}"/>
              </a:ext>
            </a:extLst>
          </p:cNvPr>
          <p:cNvSpPr>
            <a:spLocks noGrp="1"/>
          </p:cNvSpPr>
          <p:nvPr>
            <p:ph type="body" sz="quarter" idx="14"/>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96890" y="400240"/>
            <a:ext cx="7892039" cy="686636"/>
          </a:xfrm>
        </p:spPr>
        <p:txBody>
          <a:bodyPr/>
          <a:lstStyle>
            <a:lvl1pPr>
              <a:defRPr cap="none">
                <a:solidFill>
                  <a:srgbClr val="2B2B2B"/>
                </a:solidFill>
              </a:defRPr>
            </a:lvl1pPr>
          </a:lstStyle>
          <a:p>
            <a:r>
              <a:rPr lang="en-US" dirty="0"/>
              <a:t>Click to edit master title style</a:t>
            </a:r>
          </a:p>
        </p:txBody>
      </p:sp>
      <p:sp>
        <p:nvSpPr>
          <p:cNvPr id="13" name="Text Placeholder 7"/>
          <p:cNvSpPr>
            <a:spLocks noGrp="1"/>
          </p:cNvSpPr>
          <p:nvPr>
            <p:ph type="body" sz="quarter" idx="13"/>
          </p:nvPr>
        </p:nvSpPr>
        <p:spPr>
          <a:xfrm>
            <a:off x="496890" y="1067399"/>
            <a:ext cx="7892039" cy="327025"/>
          </a:xfrm>
        </p:spPr>
        <p:txBody>
          <a:bodyPr/>
          <a:lstStyle>
            <a:lvl1pPr>
              <a:defRPr sz="1050" b="1" cap="all" baseline="0">
                <a:solidFill>
                  <a:srgbClr val="979797"/>
                </a:solidFill>
              </a:defRPr>
            </a:lvl1pPr>
          </a:lstStyle>
          <a:p>
            <a:pPr lvl="0"/>
            <a:r>
              <a:rPr lang="en-US" dirty="0"/>
              <a:t>Click to edit Master text styles</a:t>
            </a:r>
          </a:p>
        </p:txBody>
      </p:sp>
      <p:sp>
        <p:nvSpPr>
          <p:cNvPr id="23" name="Rectangle 22">
            <a:extLst>
              <a:ext uri="{FF2B5EF4-FFF2-40B4-BE49-F238E27FC236}">
                <a16:creationId xmlns:a16="http://schemas.microsoft.com/office/drawing/2014/main" id="{A9DF5B43-A87B-6649-B63B-98A51D34ED4C}"/>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4" name="Rectangle 23">
            <a:extLst>
              <a:ext uri="{FF2B5EF4-FFF2-40B4-BE49-F238E27FC236}">
                <a16:creationId xmlns:a16="http://schemas.microsoft.com/office/drawing/2014/main" id="{CF738C02-6493-974B-AA0E-7B580CCDC45E}"/>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6" name="Slide Number Placeholder 5">
            <a:extLst>
              <a:ext uri="{FF2B5EF4-FFF2-40B4-BE49-F238E27FC236}">
                <a16:creationId xmlns:a16="http://schemas.microsoft.com/office/drawing/2014/main" id="{5EDED015-93AF-E747-B75C-BFAF2FC018E1}"/>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9" name="Content Placeholder 2">
            <a:extLst>
              <a:ext uri="{FF2B5EF4-FFF2-40B4-BE49-F238E27FC236}">
                <a16:creationId xmlns:a16="http://schemas.microsoft.com/office/drawing/2014/main" id="{2E3D616D-259D-6E47-A5E2-C126C92D565E}"/>
              </a:ext>
            </a:extLst>
          </p:cNvPr>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Footer Placeholder 4">
            <a:extLst>
              <a:ext uri="{FF2B5EF4-FFF2-40B4-BE49-F238E27FC236}">
                <a16:creationId xmlns:a16="http://schemas.microsoft.com/office/drawing/2014/main" id="{358768BB-A381-E249-BE95-7E9816764000}"/>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2" name="Rectangle 11">
            <a:extLst>
              <a:ext uri="{FF2B5EF4-FFF2-40B4-BE49-F238E27FC236}">
                <a16:creationId xmlns:a16="http://schemas.microsoft.com/office/drawing/2014/main" id="{F0161FBE-101C-204E-840C-399566F8A2C2}"/>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132382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debar - Blue1">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C5966FF2-7B07-FA4A-B254-16E44548CD3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r="-254544"/>
          <a:stretch/>
        </p:blipFill>
        <p:spPr>
          <a:xfrm>
            <a:off x="8738885" y="-11068"/>
            <a:ext cx="12383755" cy="6858000"/>
          </a:xfrm>
          <a:prstGeom prst="rect">
            <a:avLst/>
          </a:prstGeom>
        </p:spPr>
      </p:pic>
      <p:sp>
        <p:nvSpPr>
          <p:cNvPr id="2" name="Title 1"/>
          <p:cNvSpPr>
            <a:spLocks noGrp="1"/>
          </p:cNvSpPr>
          <p:nvPr>
            <p:ph type="title" hasCustomPrompt="1"/>
          </p:nvPr>
        </p:nvSpPr>
        <p:spPr>
          <a:xfrm>
            <a:off x="496890" y="400240"/>
            <a:ext cx="7892039" cy="328304"/>
          </a:xfrm>
        </p:spPr>
        <p:txBody>
          <a:bodyPr/>
          <a:lstStyle>
            <a:lvl1pPr>
              <a:defRPr cap="none">
                <a:solidFill>
                  <a:srgbClr val="2B2B2B"/>
                </a:solidFill>
              </a:defRPr>
            </a:lvl1pPr>
          </a:lstStyle>
          <a:p>
            <a:r>
              <a:rPr lang="en-US" dirty="0"/>
              <a:t>Click to edit master title style</a:t>
            </a:r>
          </a:p>
        </p:txBody>
      </p:sp>
      <p:sp>
        <p:nvSpPr>
          <p:cNvPr id="18" name="Text Placeholder 15"/>
          <p:cNvSpPr>
            <a:spLocks noGrp="1"/>
          </p:cNvSpPr>
          <p:nvPr>
            <p:ph type="body" sz="quarter" idx="13"/>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a:extLst>
              <a:ext uri="{FF2B5EF4-FFF2-40B4-BE49-F238E27FC236}">
                <a16:creationId xmlns:a16="http://schemas.microsoft.com/office/drawing/2014/main" id="{AA78AC85-FA13-8942-B532-7395A060BA44}"/>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1" name="Rectangle 20">
            <a:extLst>
              <a:ext uri="{FF2B5EF4-FFF2-40B4-BE49-F238E27FC236}">
                <a16:creationId xmlns:a16="http://schemas.microsoft.com/office/drawing/2014/main" id="{DC877E73-3434-1B46-B680-05A9F5CE7FB6}"/>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3" name="Slide Number Placeholder 5">
            <a:extLst>
              <a:ext uri="{FF2B5EF4-FFF2-40B4-BE49-F238E27FC236}">
                <a16:creationId xmlns:a16="http://schemas.microsoft.com/office/drawing/2014/main" id="{9C250A69-5095-714A-959B-C5309C21B579}"/>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5" name="Content Placeholder 2">
            <a:extLst>
              <a:ext uri="{FF2B5EF4-FFF2-40B4-BE49-F238E27FC236}">
                <a16:creationId xmlns:a16="http://schemas.microsoft.com/office/drawing/2014/main" id="{90AF33C6-A596-6849-A21C-900D5FF76F26}"/>
              </a:ext>
            </a:extLst>
          </p:cNvPr>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Footer Placeholder 4">
            <a:extLst>
              <a:ext uri="{FF2B5EF4-FFF2-40B4-BE49-F238E27FC236}">
                <a16:creationId xmlns:a16="http://schemas.microsoft.com/office/drawing/2014/main" id="{3EBC12CB-61B4-0741-A4B0-5C665A6DBC9D}"/>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1" name="Rectangle 10">
            <a:extLst>
              <a:ext uri="{FF2B5EF4-FFF2-40B4-BE49-F238E27FC236}">
                <a16:creationId xmlns:a16="http://schemas.microsoft.com/office/drawing/2014/main" id="{490C467B-F0D4-D840-98A5-5C92C4263497}"/>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165229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debar - Blue2">
    <p:spTree>
      <p:nvGrpSpPr>
        <p:cNvPr id="1" name=""/>
        <p:cNvGrpSpPr/>
        <p:nvPr/>
      </p:nvGrpSpPr>
      <p:grpSpPr>
        <a:xfrm>
          <a:off x="0" y="0"/>
          <a:ext cx="0" cy="0"/>
          <a:chOff x="0" y="0"/>
          <a:chExt cx="0" cy="0"/>
        </a:xfrm>
      </p:grpSpPr>
      <p:pic>
        <p:nvPicPr>
          <p:cNvPr id="27" name="Picture 26" descr="Background pattern&#10;&#10;Description automatically generated">
            <a:extLst>
              <a:ext uri="{FF2B5EF4-FFF2-40B4-BE49-F238E27FC236}">
                <a16:creationId xmlns:a16="http://schemas.microsoft.com/office/drawing/2014/main" id="{C6706E19-08CD-4D48-9445-5BAA604782F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r="-254544"/>
          <a:stretch/>
        </p:blipFill>
        <p:spPr>
          <a:xfrm>
            <a:off x="8738885" y="-11068"/>
            <a:ext cx="12383755" cy="6858000"/>
          </a:xfrm>
          <a:prstGeom prst="rect">
            <a:avLst/>
          </a:prstGeom>
        </p:spPr>
      </p:pic>
      <p:sp>
        <p:nvSpPr>
          <p:cNvPr id="28" name="Text Placeholder 15">
            <a:extLst>
              <a:ext uri="{FF2B5EF4-FFF2-40B4-BE49-F238E27FC236}">
                <a16:creationId xmlns:a16="http://schemas.microsoft.com/office/drawing/2014/main" id="{FFC645A0-28AF-804B-A781-ADE086A6C591}"/>
              </a:ext>
            </a:extLst>
          </p:cNvPr>
          <p:cNvSpPr>
            <a:spLocks noGrp="1"/>
          </p:cNvSpPr>
          <p:nvPr>
            <p:ph type="body" sz="quarter" idx="14"/>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96888" y="400240"/>
            <a:ext cx="7892040" cy="328304"/>
          </a:xfrm>
        </p:spPr>
        <p:txBody>
          <a:bodyPr/>
          <a:lstStyle>
            <a:lvl1pPr>
              <a:defRPr cap="none">
                <a:solidFill>
                  <a:srgbClr val="2B2B2B"/>
                </a:solidFill>
              </a:defRPr>
            </a:lvl1pPr>
          </a:lstStyle>
          <a:p>
            <a:r>
              <a:rPr lang="en-US" dirty="0"/>
              <a:t>Click to edit master title style</a:t>
            </a:r>
          </a:p>
        </p:txBody>
      </p:sp>
      <p:sp>
        <p:nvSpPr>
          <p:cNvPr id="13" name="Text Placeholder 7"/>
          <p:cNvSpPr>
            <a:spLocks noGrp="1"/>
          </p:cNvSpPr>
          <p:nvPr>
            <p:ph type="body" sz="quarter" idx="13"/>
          </p:nvPr>
        </p:nvSpPr>
        <p:spPr>
          <a:xfrm>
            <a:off x="496889" y="738050"/>
            <a:ext cx="7892040" cy="327025"/>
          </a:xfrm>
        </p:spPr>
        <p:txBody>
          <a:bodyPr/>
          <a:lstStyle>
            <a:lvl1pPr>
              <a:defRPr sz="1050" b="1" cap="all" baseline="0">
                <a:solidFill>
                  <a:srgbClr val="979797"/>
                </a:solidFill>
              </a:defRPr>
            </a:lvl1pPr>
          </a:lstStyle>
          <a:p>
            <a:pPr lvl="0"/>
            <a:r>
              <a:rPr lang="en-US" dirty="0"/>
              <a:t>Click to edit Master text styles</a:t>
            </a:r>
          </a:p>
        </p:txBody>
      </p:sp>
      <p:sp>
        <p:nvSpPr>
          <p:cNvPr id="22" name="Rectangle 21">
            <a:extLst>
              <a:ext uri="{FF2B5EF4-FFF2-40B4-BE49-F238E27FC236}">
                <a16:creationId xmlns:a16="http://schemas.microsoft.com/office/drawing/2014/main" id="{46D60D6B-E8D4-2D4F-9AA8-BA24BEA6F4E4}"/>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3" name="Rectangle 22">
            <a:extLst>
              <a:ext uri="{FF2B5EF4-FFF2-40B4-BE49-F238E27FC236}">
                <a16:creationId xmlns:a16="http://schemas.microsoft.com/office/drawing/2014/main" id="{5A8FBEC7-1C6F-C843-BE12-771AD449C401}"/>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5" name="Slide Number Placeholder 5">
            <a:extLst>
              <a:ext uri="{FF2B5EF4-FFF2-40B4-BE49-F238E27FC236}">
                <a16:creationId xmlns:a16="http://schemas.microsoft.com/office/drawing/2014/main" id="{F8A519CA-4178-4141-A7CF-73DEC618DEC4}"/>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30" name="Content Placeholder 2">
            <a:extLst>
              <a:ext uri="{FF2B5EF4-FFF2-40B4-BE49-F238E27FC236}">
                <a16:creationId xmlns:a16="http://schemas.microsoft.com/office/drawing/2014/main" id="{A1C786AD-AD23-4B4A-BC4E-05AD9EB38D53}"/>
              </a:ext>
            </a:extLst>
          </p:cNvPr>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Footer Placeholder 4">
            <a:extLst>
              <a:ext uri="{FF2B5EF4-FFF2-40B4-BE49-F238E27FC236}">
                <a16:creationId xmlns:a16="http://schemas.microsoft.com/office/drawing/2014/main" id="{53259D82-04C8-1742-82DA-E74D84767CD8}"/>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1" name="Rectangle 10">
            <a:extLst>
              <a:ext uri="{FF2B5EF4-FFF2-40B4-BE49-F238E27FC236}">
                <a16:creationId xmlns:a16="http://schemas.microsoft.com/office/drawing/2014/main" id="{A27B669A-FB63-AB49-B566-8DA3780A986A}"/>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361377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debar - Blue3">
    <p:spTree>
      <p:nvGrpSpPr>
        <p:cNvPr id="1" name=""/>
        <p:cNvGrpSpPr/>
        <p:nvPr/>
      </p:nvGrpSpPr>
      <p:grpSpPr>
        <a:xfrm>
          <a:off x="0" y="0"/>
          <a:ext cx="0" cy="0"/>
          <a:chOff x="0" y="0"/>
          <a:chExt cx="0" cy="0"/>
        </a:xfrm>
      </p:grpSpPr>
      <p:pic>
        <p:nvPicPr>
          <p:cNvPr id="24" name="Picture 23" descr="Background pattern&#10;&#10;Description automatically generated">
            <a:extLst>
              <a:ext uri="{FF2B5EF4-FFF2-40B4-BE49-F238E27FC236}">
                <a16:creationId xmlns:a16="http://schemas.microsoft.com/office/drawing/2014/main" id="{DF2AB7F0-4A93-1044-B291-0421A045C9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r="-254544"/>
          <a:stretch/>
        </p:blipFill>
        <p:spPr>
          <a:xfrm>
            <a:off x="8738885" y="-11068"/>
            <a:ext cx="12383755" cy="6858000"/>
          </a:xfrm>
          <a:prstGeom prst="rect">
            <a:avLst/>
          </a:prstGeom>
        </p:spPr>
      </p:pic>
      <p:sp>
        <p:nvSpPr>
          <p:cNvPr id="25" name="Text Placeholder 15">
            <a:extLst>
              <a:ext uri="{FF2B5EF4-FFF2-40B4-BE49-F238E27FC236}">
                <a16:creationId xmlns:a16="http://schemas.microsoft.com/office/drawing/2014/main" id="{44018F5A-57F9-B840-9254-64ABE87A5A5C}"/>
              </a:ext>
            </a:extLst>
          </p:cNvPr>
          <p:cNvSpPr>
            <a:spLocks noGrp="1"/>
          </p:cNvSpPr>
          <p:nvPr>
            <p:ph type="body" sz="quarter" idx="14"/>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96890" y="400240"/>
            <a:ext cx="7892039" cy="686636"/>
          </a:xfrm>
        </p:spPr>
        <p:txBody>
          <a:bodyPr/>
          <a:lstStyle>
            <a:lvl1pPr>
              <a:defRPr cap="none">
                <a:solidFill>
                  <a:srgbClr val="2B2B2B"/>
                </a:solidFill>
              </a:defRPr>
            </a:lvl1pPr>
          </a:lstStyle>
          <a:p>
            <a:r>
              <a:rPr lang="en-US" dirty="0"/>
              <a:t>Click to edit master title style</a:t>
            </a:r>
          </a:p>
        </p:txBody>
      </p:sp>
      <p:sp>
        <p:nvSpPr>
          <p:cNvPr id="16" name="Text Placeholder 7"/>
          <p:cNvSpPr>
            <a:spLocks noGrp="1"/>
          </p:cNvSpPr>
          <p:nvPr>
            <p:ph type="body" sz="quarter" idx="13"/>
          </p:nvPr>
        </p:nvSpPr>
        <p:spPr>
          <a:xfrm>
            <a:off x="496890" y="1067399"/>
            <a:ext cx="7892039" cy="327025"/>
          </a:xfrm>
        </p:spPr>
        <p:txBody>
          <a:bodyPr/>
          <a:lstStyle>
            <a:lvl1pPr>
              <a:defRPr sz="1050" b="1" cap="all" baseline="0">
                <a:solidFill>
                  <a:srgbClr val="979797"/>
                </a:solidFill>
              </a:defRPr>
            </a:lvl1pPr>
          </a:lstStyle>
          <a:p>
            <a:pPr lvl="0"/>
            <a:r>
              <a:rPr lang="en-US" dirty="0"/>
              <a:t>Click to edit Master text styles</a:t>
            </a:r>
          </a:p>
        </p:txBody>
      </p:sp>
      <p:sp>
        <p:nvSpPr>
          <p:cNvPr id="18" name="Rectangle 17">
            <a:extLst>
              <a:ext uri="{FF2B5EF4-FFF2-40B4-BE49-F238E27FC236}">
                <a16:creationId xmlns:a16="http://schemas.microsoft.com/office/drawing/2014/main" id="{D333B4B8-E92F-E249-903C-A2C5B54D86C2}"/>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1" name="Rectangle 20">
            <a:extLst>
              <a:ext uri="{FF2B5EF4-FFF2-40B4-BE49-F238E27FC236}">
                <a16:creationId xmlns:a16="http://schemas.microsoft.com/office/drawing/2014/main" id="{D667F5B6-219E-9A46-8D80-B4F8EB4FF742}"/>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3" name="Slide Number Placeholder 5">
            <a:extLst>
              <a:ext uri="{FF2B5EF4-FFF2-40B4-BE49-F238E27FC236}">
                <a16:creationId xmlns:a16="http://schemas.microsoft.com/office/drawing/2014/main" id="{E9CAB8F4-C5DF-8C4E-AB84-FBC5DC24AD45}"/>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7" name="Content Placeholder 2">
            <a:extLst>
              <a:ext uri="{FF2B5EF4-FFF2-40B4-BE49-F238E27FC236}">
                <a16:creationId xmlns:a16="http://schemas.microsoft.com/office/drawing/2014/main" id="{475FE42B-B0B2-8D44-8C3E-E4D6C65FEA56}"/>
              </a:ext>
            </a:extLst>
          </p:cNvPr>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Footer Placeholder 4">
            <a:extLst>
              <a:ext uri="{FF2B5EF4-FFF2-40B4-BE49-F238E27FC236}">
                <a16:creationId xmlns:a16="http://schemas.microsoft.com/office/drawing/2014/main" id="{D49D1046-FA5A-5D46-ACCC-C200283C193E}"/>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2" name="Rectangle 11">
            <a:extLst>
              <a:ext uri="{FF2B5EF4-FFF2-40B4-BE49-F238E27FC236}">
                <a16:creationId xmlns:a16="http://schemas.microsoft.com/office/drawing/2014/main" id="{05977981-3D8C-6141-BEA3-8A43AE525DBC}"/>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346033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debar - Green1">
    <p:spTree>
      <p:nvGrpSpPr>
        <p:cNvPr id="1" name=""/>
        <p:cNvGrpSpPr/>
        <p:nvPr/>
      </p:nvGrpSpPr>
      <p:grpSpPr>
        <a:xfrm>
          <a:off x="0" y="0"/>
          <a:ext cx="0" cy="0"/>
          <a:chOff x="0" y="0"/>
          <a:chExt cx="0" cy="0"/>
        </a:xfrm>
      </p:grpSpPr>
      <p:pic>
        <p:nvPicPr>
          <p:cNvPr id="21" name="Picture 20" descr="A picture containing green, dome&#10;&#10;Description automatically generated">
            <a:extLst>
              <a:ext uri="{FF2B5EF4-FFF2-40B4-BE49-F238E27FC236}">
                <a16:creationId xmlns:a16="http://schemas.microsoft.com/office/drawing/2014/main" id="{FA5DEF5B-BF55-1E47-9D6E-6C71C7CA78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5391" b="-1"/>
          <a:stretch/>
        </p:blipFill>
        <p:spPr>
          <a:xfrm>
            <a:off x="8796761" y="0"/>
            <a:ext cx="12417321" cy="6858000"/>
          </a:xfrm>
          <a:prstGeom prst="rect">
            <a:avLst/>
          </a:prstGeom>
        </p:spPr>
      </p:pic>
      <p:sp>
        <p:nvSpPr>
          <p:cNvPr id="2" name="Title 1"/>
          <p:cNvSpPr>
            <a:spLocks noGrp="1"/>
          </p:cNvSpPr>
          <p:nvPr>
            <p:ph type="title" hasCustomPrompt="1"/>
          </p:nvPr>
        </p:nvSpPr>
        <p:spPr>
          <a:xfrm>
            <a:off x="496890" y="400240"/>
            <a:ext cx="7892039" cy="328304"/>
          </a:xfrm>
        </p:spPr>
        <p:txBody>
          <a:bodyPr/>
          <a:lstStyle>
            <a:lvl1pPr>
              <a:defRPr cap="none">
                <a:solidFill>
                  <a:srgbClr val="2B2B2B"/>
                </a:solidFill>
              </a:defRPr>
            </a:lvl1pPr>
          </a:lstStyle>
          <a:p>
            <a:r>
              <a:rPr lang="en-US" dirty="0"/>
              <a:t>Click to edit master title style</a:t>
            </a:r>
          </a:p>
        </p:txBody>
      </p:sp>
      <p:sp>
        <p:nvSpPr>
          <p:cNvPr id="18" name="Text Placeholder 15"/>
          <p:cNvSpPr>
            <a:spLocks noGrp="1"/>
          </p:cNvSpPr>
          <p:nvPr>
            <p:ph type="body" sz="quarter" idx="13"/>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8FCA1CD8-2B65-FC40-8A12-4A7ED97391C4}"/>
              </a:ext>
            </a:extLst>
          </p:cNvPr>
          <p:cNvSpPr/>
          <p:nvPr userDrawn="1"/>
        </p:nvSpPr>
        <p:spPr>
          <a:xfrm>
            <a:off x="496889" y="2"/>
            <a:ext cx="1460500" cy="115747"/>
          </a:xfrm>
          <a:prstGeom prst="rect">
            <a:avLst/>
          </a:prstGeom>
          <a:solidFill>
            <a:srgbClr val="33CD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
        <p:nvSpPr>
          <p:cNvPr id="16" name="Rectangle 15">
            <a:extLst>
              <a:ext uri="{FF2B5EF4-FFF2-40B4-BE49-F238E27FC236}">
                <a16:creationId xmlns:a16="http://schemas.microsoft.com/office/drawing/2014/main" id="{ACD1A4EF-3123-7B4E-A290-31B421B76FD4}"/>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7" name="Rectangle 16">
            <a:extLst>
              <a:ext uri="{FF2B5EF4-FFF2-40B4-BE49-F238E27FC236}">
                <a16:creationId xmlns:a16="http://schemas.microsoft.com/office/drawing/2014/main" id="{4B22EDA7-D218-5C4F-AC0E-9A49CFBC83F6}"/>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0" name="Slide Number Placeholder 5">
            <a:extLst>
              <a:ext uri="{FF2B5EF4-FFF2-40B4-BE49-F238E27FC236}">
                <a16:creationId xmlns:a16="http://schemas.microsoft.com/office/drawing/2014/main" id="{1237132D-DBE4-6C4D-A902-3B7DE8C01D41}"/>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2" name="Content Placeholder 2">
            <a:extLst>
              <a:ext uri="{FF2B5EF4-FFF2-40B4-BE49-F238E27FC236}">
                <a16:creationId xmlns:a16="http://schemas.microsoft.com/office/drawing/2014/main" id="{E1848913-AEC1-2942-B264-6278A7D644AE}"/>
              </a:ext>
            </a:extLst>
          </p:cNvPr>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Footer Placeholder 4">
            <a:extLst>
              <a:ext uri="{FF2B5EF4-FFF2-40B4-BE49-F238E27FC236}">
                <a16:creationId xmlns:a16="http://schemas.microsoft.com/office/drawing/2014/main" id="{A7E9D3AD-943D-E744-9C86-664BC7F9B5DB}"/>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Tree>
    <p:extLst>
      <p:ext uri="{BB962C8B-B14F-4D97-AF65-F5344CB8AC3E}">
        <p14:creationId xmlns:p14="http://schemas.microsoft.com/office/powerpoint/2010/main" val="9828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idebar - Green2">
    <p:spTree>
      <p:nvGrpSpPr>
        <p:cNvPr id="1" name=""/>
        <p:cNvGrpSpPr/>
        <p:nvPr/>
      </p:nvGrpSpPr>
      <p:grpSpPr>
        <a:xfrm>
          <a:off x="0" y="0"/>
          <a:ext cx="0" cy="0"/>
          <a:chOff x="0" y="0"/>
          <a:chExt cx="0" cy="0"/>
        </a:xfrm>
      </p:grpSpPr>
      <p:pic>
        <p:nvPicPr>
          <p:cNvPr id="29" name="Picture 28" descr="A picture containing green, dome&#10;&#10;Description automatically generated">
            <a:extLst>
              <a:ext uri="{FF2B5EF4-FFF2-40B4-BE49-F238E27FC236}">
                <a16:creationId xmlns:a16="http://schemas.microsoft.com/office/drawing/2014/main" id="{08697BAB-D54B-E343-8685-CCFB7AC8D19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5391" b="-1"/>
          <a:stretch/>
        </p:blipFill>
        <p:spPr>
          <a:xfrm>
            <a:off x="8796761" y="0"/>
            <a:ext cx="12417321" cy="6858000"/>
          </a:xfrm>
          <a:prstGeom prst="rect">
            <a:avLst/>
          </a:prstGeom>
        </p:spPr>
      </p:pic>
      <p:sp>
        <p:nvSpPr>
          <p:cNvPr id="25" name="Text Placeholder 15">
            <a:extLst>
              <a:ext uri="{FF2B5EF4-FFF2-40B4-BE49-F238E27FC236}">
                <a16:creationId xmlns:a16="http://schemas.microsoft.com/office/drawing/2014/main" id="{DC2A5224-8AB1-3A4B-BEF5-B4E4D4D11E36}"/>
              </a:ext>
            </a:extLst>
          </p:cNvPr>
          <p:cNvSpPr>
            <a:spLocks noGrp="1"/>
          </p:cNvSpPr>
          <p:nvPr>
            <p:ph type="body" sz="quarter" idx="14"/>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96888" y="400240"/>
            <a:ext cx="7892040" cy="328304"/>
          </a:xfrm>
        </p:spPr>
        <p:txBody>
          <a:bodyPr/>
          <a:lstStyle>
            <a:lvl1pPr>
              <a:defRPr cap="none">
                <a:solidFill>
                  <a:srgbClr val="2B2B2B"/>
                </a:solidFill>
              </a:defRPr>
            </a:lvl1pPr>
          </a:lstStyle>
          <a:p>
            <a:r>
              <a:rPr lang="en-US" dirty="0"/>
              <a:t>Click to edit master title style</a:t>
            </a:r>
          </a:p>
        </p:txBody>
      </p:sp>
      <p:sp>
        <p:nvSpPr>
          <p:cNvPr id="18" name="Text Placeholder 7"/>
          <p:cNvSpPr>
            <a:spLocks noGrp="1"/>
          </p:cNvSpPr>
          <p:nvPr>
            <p:ph type="body" sz="quarter" idx="13"/>
          </p:nvPr>
        </p:nvSpPr>
        <p:spPr>
          <a:xfrm>
            <a:off x="496889" y="738050"/>
            <a:ext cx="7892040" cy="327025"/>
          </a:xfrm>
        </p:spPr>
        <p:txBody>
          <a:bodyPr/>
          <a:lstStyle>
            <a:lvl1pPr>
              <a:defRPr sz="1050" b="1" cap="all" baseline="0">
                <a:solidFill>
                  <a:srgbClr val="979797"/>
                </a:solidFill>
              </a:defRPr>
            </a:lvl1pPr>
          </a:lstStyle>
          <a:p>
            <a:pPr lvl="0"/>
            <a:r>
              <a:rPr lang="en-US" dirty="0"/>
              <a:t>Click to edit Master text styles</a:t>
            </a:r>
          </a:p>
        </p:txBody>
      </p:sp>
      <p:sp>
        <p:nvSpPr>
          <p:cNvPr id="17" name="Rectangle 16">
            <a:extLst>
              <a:ext uri="{FF2B5EF4-FFF2-40B4-BE49-F238E27FC236}">
                <a16:creationId xmlns:a16="http://schemas.microsoft.com/office/drawing/2014/main" id="{39C6DB4C-FF0B-7A42-A00D-3EFC773A4AA0}"/>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1" name="Rectangle 20">
            <a:extLst>
              <a:ext uri="{FF2B5EF4-FFF2-40B4-BE49-F238E27FC236}">
                <a16:creationId xmlns:a16="http://schemas.microsoft.com/office/drawing/2014/main" id="{834C2045-B592-BE46-B45F-6E4B26705AB3}"/>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3" name="Slide Number Placeholder 5">
            <a:extLst>
              <a:ext uri="{FF2B5EF4-FFF2-40B4-BE49-F238E27FC236}">
                <a16:creationId xmlns:a16="http://schemas.microsoft.com/office/drawing/2014/main" id="{90A29280-3AAB-CE4D-80BD-62407C645653}"/>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6" name="Content Placeholder 2">
            <a:extLst>
              <a:ext uri="{FF2B5EF4-FFF2-40B4-BE49-F238E27FC236}">
                <a16:creationId xmlns:a16="http://schemas.microsoft.com/office/drawing/2014/main" id="{26F59B68-CD68-0541-8350-5B666007C094}"/>
              </a:ext>
            </a:extLst>
          </p:cNvPr>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Footer Placeholder 4">
            <a:extLst>
              <a:ext uri="{FF2B5EF4-FFF2-40B4-BE49-F238E27FC236}">
                <a16:creationId xmlns:a16="http://schemas.microsoft.com/office/drawing/2014/main" id="{8CE1FA5C-3212-534E-A272-0A4B6DA83FD9}"/>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8" name="Rectangle 27">
            <a:extLst>
              <a:ext uri="{FF2B5EF4-FFF2-40B4-BE49-F238E27FC236}">
                <a16:creationId xmlns:a16="http://schemas.microsoft.com/office/drawing/2014/main" id="{59AC2998-8877-C442-B91B-DA7ED915C6A4}"/>
              </a:ext>
            </a:extLst>
          </p:cNvPr>
          <p:cNvSpPr/>
          <p:nvPr userDrawn="1"/>
        </p:nvSpPr>
        <p:spPr>
          <a:xfrm>
            <a:off x="496889" y="2"/>
            <a:ext cx="1460500" cy="115747"/>
          </a:xfrm>
          <a:prstGeom prst="rect">
            <a:avLst/>
          </a:prstGeom>
          <a:solidFill>
            <a:srgbClr val="33CD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189100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debar - Green3">
    <p:spTree>
      <p:nvGrpSpPr>
        <p:cNvPr id="1" name=""/>
        <p:cNvGrpSpPr/>
        <p:nvPr/>
      </p:nvGrpSpPr>
      <p:grpSpPr>
        <a:xfrm>
          <a:off x="0" y="0"/>
          <a:ext cx="0" cy="0"/>
          <a:chOff x="0" y="0"/>
          <a:chExt cx="0" cy="0"/>
        </a:xfrm>
      </p:grpSpPr>
      <p:pic>
        <p:nvPicPr>
          <p:cNvPr id="27" name="Picture 26" descr="A picture containing green, dome&#10;&#10;Description automatically generated">
            <a:extLst>
              <a:ext uri="{FF2B5EF4-FFF2-40B4-BE49-F238E27FC236}">
                <a16:creationId xmlns:a16="http://schemas.microsoft.com/office/drawing/2014/main" id="{5673EBB2-1B96-8445-9935-02C73F81A8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5391" b="-1"/>
          <a:stretch/>
        </p:blipFill>
        <p:spPr>
          <a:xfrm>
            <a:off x="8796761" y="0"/>
            <a:ext cx="12417321" cy="6858000"/>
          </a:xfrm>
          <a:prstGeom prst="rect">
            <a:avLst/>
          </a:prstGeom>
        </p:spPr>
      </p:pic>
      <p:sp>
        <p:nvSpPr>
          <p:cNvPr id="2" name="Title 1"/>
          <p:cNvSpPr>
            <a:spLocks noGrp="1"/>
          </p:cNvSpPr>
          <p:nvPr>
            <p:ph type="title" hasCustomPrompt="1"/>
          </p:nvPr>
        </p:nvSpPr>
        <p:spPr>
          <a:xfrm>
            <a:off x="496890" y="400240"/>
            <a:ext cx="7892039" cy="686636"/>
          </a:xfrm>
        </p:spPr>
        <p:txBody>
          <a:bodyPr/>
          <a:lstStyle>
            <a:lvl1pPr>
              <a:defRPr cap="none">
                <a:solidFill>
                  <a:srgbClr val="2B2B2B"/>
                </a:solidFill>
              </a:defRPr>
            </a:lvl1pPr>
          </a:lstStyle>
          <a:p>
            <a:r>
              <a:rPr lang="en-US" dirty="0"/>
              <a:t>Click to edit master title style</a:t>
            </a:r>
          </a:p>
        </p:txBody>
      </p:sp>
      <p:sp>
        <p:nvSpPr>
          <p:cNvPr id="17" name="Text Placeholder 7"/>
          <p:cNvSpPr>
            <a:spLocks noGrp="1"/>
          </p:cNvSpPr>
          <p:nvPr>
            <p:ph type="body" sz="quarter" idx="13"/>
          </p:nvPr>
        </p:nvSpPr>
        <p:spPr>
          <a:xfrm>
            <a:off x="496890" y="1067399"/>
            <a:ext cx="7892039" cy="327025"/>
          </a:xfrm>
        </p:spPr>
        <p:txBody>
          <a:bodyPr/>
          <a:lstStyle>
            <a:lvl1pPr>
              <a:defRPr sz="1050" b="1" cap="all" baseline="0">
                <a:solidFill>
                  <a:srgbClr val="979797"/>
                </a:solidFill>
              </a:defRPr>
            </a:lvl1pPr>
          </a:lstStyle>
          <a:p>
            <a:pPr lvl="0"/>
            <a:r>
              <a:rPr lang="en-US" dirty="0"/>
              <a:t>Click to edit Master text styles</a:t>
            </a:r>
          </a:p>
        </p:txBody>
      </p:sp>
      <p:sp>
        <p:nvSpPr>
          <p:cNvPr id="15" name="Rectangle 14">
            <a:extLst>
              <a:ext uri="{FF2B5EF4-FFF2-40B4-BE49-F238E27FC236}">
                <a16:creationId xmlns:a16="http://schemas.microsoft.com/office/drawing/2014/main" id="{3D678589-CD05-CB46-A5A5-AD52005C1D0C}"/>
              </a:ext>
            </a:extLst>
          </p:cNvPr>
          <p:cNvSpPr/>
          <p:nvPr userDrawn="1"/>
        </p:nvSpPr>
        <p:spPr>
          <a:xfrm>
            <a:off x="496889" y="2"/>
            <a:ext cx="1460500" cy="115747"/>
          </a:xfrm>
          <a:prstGeom prst="rect">
            <a:avLst/>
          </a:prstGeom>
          <a:solidFill>
            <a:srgbClr val="33CD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
        <p:nvSpPr>
          <p:cNvPr id="16" name="Rectangle 15">
            <a:extLst>
              <a:ext uri="{FF2B5EF4-FFF2-40B4-BE49-F238E27FC236}">
                <a16:creationId xmlns:a16="http://schemas.microsoft.com/office/drawing/2014/main" id="{1CEE2F8F-B6ED-B74B-8CAB-A07F51E80076}"/>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1" name="Rectangle 20">
            <a:extLst>
              <a:ext uri="{FF2B5EF4-FFF2-40B4-BE49-F238E27FC236}">
                <a16:creationId xmlns:a16="http://schemas.microsoft.com/office/drawing/2014/main" id="{37E539C5-165B-D443-8381-C18FC5C5D189}"/>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3" name="Slide Number Placeholder 5">
            <a:extLst>
              <a:ext uri="{FF2B5EF4-FFF2-40B4-BE49-F238E27FC236}">
                <a16:creationId xmlns:a16="http://schemas.microsoft.com/office/drawing/2014/main" id="{93552148-0082-D24F-BDC2-545AFF07789D}"/>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5" name="Content Placeholder 2">
            <a:extLst>
              <a:ext uri="{FF2B5EF4-FFF2-40B4-BE49-F238E27FC236}">
                <a16:creationId xmlns:a16="http://schemas.microsoft.com/office/drawing/2014/main" id="{289C6FD2-79CD-8B4D-B765-1D31A3EA19D7}"/>
              </a:ext>
            </a:extLst>
          </p:cNvPr>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Footer Placeholder 4">
            <a:extLst>
              <a:ext uri="{FF2B5EF4-FFF2-40B4-BE49-F238E27FC236}">
                <a16:creationId xmlns:a16="http://schemas.microsoft.com/office/drawing/2014/main" id="{9467A413-264F-5347-98A3-93B63BABDBAC}"/>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2" name="Text Placeholder 15">
            <a:extLst>
              <a:ext uri="{FF2B5EF4-FFF2-40B4-BE49-F238E27FC236}">
                <a16:creationId xmlns:a16="http://schemas.microsoft.com/office/drawing/2014/main" id="{43E9FC0D-85B2-814C-BB35-57A6C878F9A1}"/>
              </a:ext>
            </a:extLst>
          </p:cNvPr>
          <p:cNvSpPr>
            <a:spLocks noGrp="1"/>
          </p:cNvSpPr>
          <p:nvPr>
            <p:ph type="body" sz="quarter" idx="14"/>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131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debar - GreenBlue1">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B0F5E51-1A16-7B4C-8D40-C47B101FAF0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762037" y="0"/>
            <a:ext cx="3434420" cy="6858000"/>
          </a:xfrm>
          <a:prstGeom prst="rect">
            <a:avLst/>
          </a:prstGeom>
        </p:spPr>
      </p:pic>
      <p:sp>
        <p:nvSpPr>
          <p:cNvPr id="2" name="Title 1"/>
          <p:cNvSpPr>
            <a:spLocks noGrp="1"/>
          </p:cNvSpPr>
          <p:nvPr>
            <p:ph type="title" hasCustomPrompt="1"/>
          </p:nvPr>
        </p:nvSpPr>
        <p:spPr>
          <a:xfrm>
            <a:off x="496890" y="400240"/>
            <a:ext cx="7892039" cy="328304"/>
          </a:xfrm>
        </p:spPr>
        <p:txBody>
          <a:bodyPr/>
          <a:lstStyle>
            <a:lvl1pPr>
              <a:defRPr cap="none">
                <a:solidFill>
                  <a:srgbClr val="2B2B2B"/>
                </a:solidFill>
              </a:defRPr>
            </a:lvl1pPr>
          </a:lstStyle>
          <a:p>
            <a:r>
              <a:rPr lang="en-US" dirty="0"/>
              <a:t>Click to edit master title style</a:t>
            </a:r>
          </a:p>
        </p:txBody>
      </p:sp>
      <p:sp>
        <p:nvSpPr>
          <p:cNvPr id="16" name="Rectangle 15">
            <a:extLst>
              <a:ext uri="{FF2B5EF4-FFF2-40B4-BE49-F238E27FC236}">
                <a16:creationId xmlns:a16="http://schemas.microsoft.com/office/drawing/2014/main" id="{2F6EF9DD-C142-3743-B870-EBFC04F7A3A0}"/>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7" name="Rectangle 16">
            <a:extLst>
              <a:ext uri="{FF2B5EF4-FFF2-40B4-BE49-F238E27FC236}">
                <a16:creationId xmlns:a16="http://schemas.microsoft.com/office/drawing/2014/main" id="{700892B5-403B-E14F-AAC0-3A753B0AC779}"/>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0" name="Slide Number Placeholder 5">
            <a:extLst>
              <a:ext uri="{FF2B5EF4-FFF2-40B4-BE49-F238E27FC236}">
                <a16:creationId xmlns:a16="http://schemas.microsoft.com/office/drawing/2014/main" id="{011E929A-57B4-AF46-BB43-CEE475E3A50E}"/>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3" name="Content Placeholder 2">
            <a:extLst>
              <a:ext uri="{FF2B5EF4-FFF2-40B4-BE49-F238E27FC236}">
                <a16:creationId xmlns:a16="http://schemas.microsoft.com/office/drawing/2014/main" id="{1CFC5A19-7974-AE45-9463-DD5381DF3F64}"/>
              </a:ext>
            </a:extLst>
          </p:cNvPr>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Placeholder 4">
            <a:extLst>
              <a:ext uri="{FF2B5EF4-FFF2-40B4-BE49-F238E27FC236}">
                <a16:creationId xmlns:a16="http://schemas.microsoft.com/office/drawing/2014/main" id="{953613AD-B6AC-5C4B-A368-9CFC15E185BE}"/>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1" name="Rectangle 10">
            <a:extLst>
              <a:ext uri="{FF2B5EF4-FFF2-40B4-BE49-F238E27FC236}">
                <a16:creationId xmlns:a16="http://schemas.microsoft.com/office/drawing/2014/main" id="{B69B3106-8C3F-B34F-AB87-99395C696231}"/>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
        <p:nvSpPr>
          <p:cNvPr id="13" name="Text Placeholder 15">
            <a:extLst>
              <a:ext uri="{FF2B5EF4-FFF2-40B4-BE49-F238E27FC236}">
                <a16:creationId xmlns:a16="http://schemas.microsoft.com/office/drawing/2014/main" id="{3D4DFD93-D90A-BF41-BC11-EB78F35D430D}"/>
              </a:ext>
            </a:extLst>
          </p:cNvPr>
          <p:cNvSpPr>
            <a:spLocks noGrp="1"/>
          </p:cNvSpPr>
          <p:nvPr>
            <p:ph type="body" sz="quarter" idx="13"/>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410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debar - GreenBlue2">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740682-9AD8-F849-ADD3-0F3D4B5B716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762037" y="0"/>
            <a:ext cx="3434420" cy="6858000"/>
          </a:xfrm>
          <a:prstGeom prst="rect">
            <a:avLst/>
          </a:prstGeom>
        </p:spPr>
      </p:pic>
      <p:sp>
        <p:nvSpPr>
          <p:cNvPr id="2" name="Title 1"/>
          <p:cNvSpPr>
            <a:spLocks noGrp="1"/>
          </p:cNvSpPr>
          <p:nvPr>
            <p:ph type="title" hasCustomPrompt="1"/>
          </p:nvPr>
        </p:nvSpPr>
        <p:spPr>
          <a:xfrm>
            <a:off x="496888" y="400240"/>
            <a:ext cx="7892040" cy="328304"/>
          </a:xfrm>
        </p:spPr>
        <p:txBody>
          <a:bodyPr/>
          <a:lstStyle>
            <a:lvl1pPr>
              <a:defRPr cap="none">
                <a:solidFill>
                  <a:srgbClr val="2B2B2B"/>
                </a:solidFill>
              </a:defRPr>
            </a:lvl1pPr>
          </a:lstStyle>
          <a:p>
            <a:r>
              <a:rPr lang="en-US" dirty="0"/>
              <a:t>Click to edit master title style</a:t>
            </a:r>
          </a:p>
        </p:txBody>
      </p:sp>
      <p:sp>
        <p:nvSpPr>
          <p:cNvPr id="13" name="Text Placeholder 7"/>
          <p:cNvSpPr>
            <a:spLocks noGrp="1"/>
          </p:cNvSpPr>
          <p:nvPr>
            <p:ph type="body" sz="quarter" idx="13"/>
          </p:nvPr>
        </p:nvSpPr>
        <p:spPr>
          <a:xfrm>
            <a:off x="496889" y="738050"/>
            <a:ext cx="7892040" cy="327025"/>
          </a:xfrm>
        </p:spPr>
        <p:txBody>
          <a:bodyPr/>
          <a:lstStyle>
            <a:lvl1pPr>
              <a:defRPr sz="1050" b="1" cap="all" baseline="0">
                <a:solidFill>
                  <a:srgbClr val="979797"/>
                </a:solidFill>
              </a:defRPr>
            </a:lvl1pPr>
          </a:lstStyle>
          <a:p>
            <a:pPr lvl="0"/>
            <a:r>
              <a:rPr lang="en-US" dirty="0"/>
              <a:t>Click to edit Master text styles</a:t>
            </a:r>
          </a:p>
        </p:txBody>
      </p:sp>
      <p:sp>
        <p:nvSpPr>
          <p:cNvPr id="19" name="Rectangle 18">
            <a:extLst>
              <a:ext uri="{FF2B5EF4-FFF2-40B4-BE49-F238E27FC236}">
                <a16:creationId xmlns:a16="http://schemas.microsoft.com/office/drawing/2014/main" id="{F76874B1-00E1-B844-A63C-ECCD91F2E193}"/>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1" name="Rectangle 20">
            <a:extLst>
              <a:ext uri="{FF2B5EF4-FFF2-40B4-BE49-F238E27FC236}">
                <a16:creationId xmlns:a16="http://schemas.microsoft.com/office/drawing/2014/main" id="{C8ACFD4D-244C-B049-90F6-60BE37EA83DD}"/>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3" name="Slide Number Placeholder 5">
            <a:extLst>
              <a:ext uri="{FF2B5EF4-FFF2-40B4-BE49-F238E27FC236}">
                <a16:creationId xmlns:a16="http://schemas.microsoft.com/office/drawing/2014/main" id="{70952F0D-5E32-C747-B6CF-4FD7F56728C4}"/>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6" name="Content Placeholder 2">
            <a:extLst>
              <a:ext uri="{FF2B5EF4-FFF2-40B4-BE49-F238E27FC236}">
                <a16:creationId xmlns:a16="http://schemas.microsoft.com/office/drawing/2014/main" id="{98B9C740-01C6-8843-9931-969B041514CC}"/>
              </a:ext>
            </a:extLst>
          </p:cNvPr>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Footer Placeholder 4">
            <a:extLst>
              <a:ext uri="{FF2B5EF4-FFF2-40B4-BE49-F238E27FC236}">
                <a16:creationId xmlns:a16="http://schemas.microsoft.com/office/drawing/2014/main" id="{EC6B8AFF-9FC4-FE49-9B5C-A8249E9FB4D5}"/>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2" name="Rectangle 11">
            <a:extLst>
              <a:ext uri="{FF2B5EF4-FFF2-40B4-BE49-F238E27FC236}">
                <a16:creationId xmlns:a16="http://schemas.microsoft.com/office/drawing/2014/main" id="{DC402BC5-ACEB-4348-A94B-DF6091F148FC}"/>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
        <p:nvSpPr>
          <p:cNvPr id="15" name="Text Placeholder 15">
            <a:extLst>
              <a:ext uri="{FF2B5EF4-FFF2-40B4-BE49-F238E27FC236}">
                <a16:creationId xmlns:a16="http://schemas.microsoft.com/office/drawing/2014/main" id="{AD71E62A-28D7-FA46-823A-8E0DD7E9C0F6}"/>
              </a:ext>
            </a:extLst>
          </p:cNvPr>
          <p:cNvSpPr>
            <a:spLocks noGrp="1"/>
          </p:cNvSpPr>
          <p:nvPr>
            <p:ph type="body" sz="quarter" idx="14"/>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483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debar - GreenBlue3">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D831ADC-5FF8-BC4C-9AC4-E85E4BBCEEC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762037" y="0"/>
            <a:ext cx="3434420" cy="6858000"/>
          </a:xfrm>
          <a:prstGeom prst="rect">
            <a:avLst/>
          </a:prstGeom>
        </p:spPr>
      </p:pic>
      <p:sp>
        <p:nvSpPr>
          <p:cNvPr id="2" name="Title 1"/>
          <p:cNvSpPr>
            <a:spLocks noGrp="1"/>
          </p:cNvSpPr>
          <p:nvPr>
            <p:ph type="title" hasCustomPrompt="1"/>
          </p:nvPr>
        </p:nvSpPr>
        <p:spPr>
          <a:xfrm>
            <a:off x="496890" y="400240"/>
            <a:ext cx="7892039" cy="686636"/>
          </a:xfrm>
        </p:spPr>
        <p:txBody>
          <a:bodyPr/>
          <a:lstStyle>
            <a:lvl1pPr>
              <a:defRPr cap="none">
                <a:solidFill>
                  <a:srgbClr val="2B2B2B"/>
                </a:solidFill>
              </a:defRPr>
            </a:lvl1pPr>
          </a:lstStyle>
          <a:p>
            <a:r>
              <a:rPr lang="en-US" dirty="0"/>
              <a:t>Click to edit master title style</a:t>
            </a:r>
          </a:p>
        </p:txBody>
      </p:sp>
      <p:sp>
        <p:nvSpPr>
          <p:cNvPr id="15" name="Text Placeholder 7"/>
          <p:cNvSpPr>
            <a:spLocks noGrp="1"/>
          </p:cNvSpPr>
          <p:nvPr>
            <p:ph type="body" sz="quarter" idx="13"/>
          </p:nvPr>
        </p:nvSpPr>
        <p:spPr>
          <a:xfrm>
            <a:off x="496890" y="1067399"/>
            <a:ext cx="7892039" cy="327025"/>
          </a:xfrm>
        </p:spPr>
        <p:txBody>
          <a:bodyPr/>
          <a:lstStyle>
            <a:lvl1pPr>
              <a:defRPr sz="1050" b="1" cap="all" baseline="0">
                <a:solidFill>
                  <a:srgbClr val="979797"/>
                </a:solidFill>
              </a:defRPr>
            </a:lvl1pPr>
          </a:lstStyle>
          <a:p>
            <a:pPr lvl="0"/>
            <a:r>
              <a:rPr lang="en-US" dirty="0"/>
              <a:t>Click to edit Master text styles</a:t>
            </a:r>
          </a:p>
        </p:txBody>
      </p:sp>
      <p:sp>
        <p:nvSpPr>
          <p:cNvPr id="18" name="Rectangle 17">
            <a:extLst>
              <a:ext uri="{FF2B5EF4-FFF2-40B4-BE49-F238E27FC236}">
                <a16:creationId xmlns:a16="http://schemas.microsoft.com/office/drawing/2014/main" id="{D7009F24-51A3-7D47-8C98-AC361566BC70}"/>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1" name="Rectangle 20">
            <a:extLst>
              <a:ext uri="{FF2B5EF4-FFF2-40B4-BE49-F238E27FC236}">
                <a16:creationId xmlns:a16="http://schemas.microsoft.com/office/drawing/2014/main" id="{844F9042-1531-F745-94C6-AC22FE85ABCC}"/>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3" name="Slide Number Placeholder 5">
            <a:extLst>
              <a:ext uri="{FF2B5EF4-FFF2-40B4-BE49-F238E27FC236}">
                <a16:creationId xmlns:a16="http://schemas.microsoft.com/office/drawing/2014/main" id="{1F82690D-A398-0946-AD5B-70C24D4DE894}"/>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6" name="Content Placeholder 2">
            <a:extLst>
              <a:ext uri="{FF2B5EF4-FFF2-40B4-BE49-F238E27FC236}">
                <a16:creationId xmlns:a16="http://schemas.microsoft.com/office/drawing/2014/main" id="{97842B84-04B2-D246-846E-AC05E5BAEF44}"/>
              </a:ext>
            </a:extLst>
          </p:cNvPr>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Footer Placeholder 4">
            <a:extLst>
              <a:ext uri="{FF2B5EF4-FFF2-40B4-BE49-F238E27FC236}">
                <a16:creationId xmlns:a16="http://schemas.microsoft.com/office/drawing/2014/main" id="{5F000906-193E-534A-A172-4C02E98B3A87}"/>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2" name="Rectangle 11">
            <a:extLst>
              <a:ext uri="{FF2B5EF4-FFF2-40B4-BE49-F238E27FC236}">
                <a16:creationId xmlns:a16="http://schemas.microsoft.com/office/drawing/2014/main" id="{C7D55BB2-2D2B-0446-9CA1-4E758766BE0C}"/>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
        <p:nvSpPr>
          <p:cNvPr id="14" name="Text Placeholder 15">
            <a:extLst>
              <a:ext uri="{FF2B5EF4-FFF2-40B4-BE49-F238E27FC236}">
                <a16:creationId xmlns:a16="http://schemas.microsoft.com/office/drawing/2014/main" id="{887807D0-582D-1849-841D-79F380B70EDD}"/>
              </a:ext>
            </a:extLst>
          </p:cNvPr>
          <p:cNvSpPr>
            <a:spLocks noGrp="1"/>
          </p:cNvSpPr>
          <p:nvPr>
            <p:ph type="body" sz="quarter" idx="14"/>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869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3C5862-8A71-49D7-A60E-3912883C9B9B}"/>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7097" y="0"/>
            <a:ext cx="12192000" cy="6274051"/>
          </a:xfrm>
          <a:prstGeom prst="rect">
            <a:avLst/>
          </a:prstGeom>
        </p:spPr>
      </p:pic>
      <p:sp>
        <p:nvSpPr>
          <p:cNvPr id="5" name="Title 1">
            <a:extLst>
              <a:ext uri="{FF2B5EF4-FFF2-40B4-BE49-F238E27FC236}">
                <a16:creationId xmlns:a16="http://schemas.microsoft.com/office/drawing/2014/main" id="{0CC348DC-60E0-4658-8CAE-C111B09A85BA}"/>
              </a:ext>
            </a:extLst>
          </p:cNvPr>
          <p:cNvSpPr>
            <a:spLocks noGrp="1"/>
          </p:cNvSpPr>
          <p:nvPr>
            <p:ph type="title" hasCustomPrompt="1"/>
          </p:nvPr>
        </p:nvSpPr>
        <p:spPr>
          <a:xfrm>
            <a:off x="239523" y="215839"/>
            <a:ext cx="10515600" cy="614208"/>
          </a:xfrm>
          <a:prstGeom prst="rect">
            <a:avLst/>
          </a:prstGeom>
        </p:spPr>
        <p:txBody>
          <a:bodyPr/>
          <a:lstStyle>
            <a:lvl1pPr>
              <a:defRPr sz="3000" b="0">
                <a:solidFill>
                  <a:schemeClr val="accent1"/>
                </a:solidFill>
                <a:latin typeface="Calibri Light" panose="020F0302020204030204" pitchFamily="34" charset="0"/>
                <a:cs typeface="Calibri Light" panose="020F0302020204030204" pitchFamily="34" charset="0"/>
              </a:defRPr>
            </a:lvl1pPr>
          </a:lstStyle>
          <a:p>
            <a:r>
              <a:rPr lang="en-US"/>
              <a:t>Click to Edit Master Title Slide</a:t>
            </a:r>
          </a:p>
        </p:txBody>
      </p:sp>
    </p:spTree>
    <p:extLst>
      <p:ext uri="{BB962C8B-B14F-4D97-AF65-F5344CB8AC3E}">
        <p14:creationId xmlns:p14="http://schemas.microsoft.com/office/powerpoint/2010/main" val="23063585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debar - Grey1">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53F859A4-F03F-674A-9E83-C594F1784F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762036" y="0"/>
            <a:ext cx="3429963" cy="6858000"/>
          </a:xfrm>
          <a:prstGeom prst="rect">
            <a:avLst/>
          </a:prstGeom>
        </p:spPr>
      </p:pic>
      <p:sp>
        <p:nvSpPr>
          <p:cNvPr id="2" name="Title 1"/>
          <p:cNvSpPr>
            <a:spLocks noGrp="1"/>
          </p:cNvSpPr>
          <p:nvPr>
            <p:ph type="title" hasCustomPrompt="1"/>
          </p:nvPr>
        </p:nvSpPr>
        <p:spPr>
          <a:xfrm>
            <a:off x="496890" y="400240"/>
            <a:ext cx="7892039" cy="328304"/>
          </a:xfrm>
        </p:spPr>
        <p:txBody>
          <a:bodyPr/>
          <a:lstStyle>
            <a:lvl1pPr>
              <a:defRPr cap="none">
                <a:solidFill>
                  <a:srgbClr val="2B2B2B"/>
                </a:solidFill>
              </a:defRPr>
            </a:lvl1pPr>
          </a:lstStyle>
          <a:p>
            <a:r>
              <a:rPr lang="en-US" dirty="0"/>
              <a:t>Click to edit master title style</a:t>
            </a:r>
          </a:p>
        </p:txBody>
      </p:sp>
      <p:sp>
        <p:nvSpPr>
          <p:cNvPr id="16" name="Rectangle 15">
            <a:extLst>
              <a:ext uri="{FF2B5EF4-FFF2-40B4-BE49-F238E27FC236}">
                <a16:creationId xmlns:a16="http://schemas.microsoft.com/office/drawing/2014/main" id="{9791D7F7-CF93-014C-9B80-6327E36E5776}"/>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7" name="Rectangle 16">
            <a:extLst>
              <a:ext uri="{FF2B5EF4-FFF2-40B4-BE49-F238E27FC236}">
                <a16:creationId xmlns:a16="http://schemas.microsoft.com/office/drawing/2014/main" id="{64C0B0CF-DAAB-7944-8272-478F3E895452}"/>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0" name="Slide Number Placeholder 5">
            <a:extLst>
              <a:ext uri="{FF2B5EF4-FFF2-40B4-BE49-F238E27FC236}">
                <a16:creationId xmlns:a16="http://schemas.microsoft.com/office/drawing/2014/main" id="{5EB51CDE-3545-B34A-87D0-112622F13D55}"/>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3" name="Content Placeholder 2">
            <a:extLst>
              <a:ext uri="{FF2B5EF4-FFF2-40B4-BE49-F238E27FC236}">
                <a16:creationId xmlns:a16="http://schemas.microsoft.com/office/drawing/2014/main" id="{E19830B5-3C89-2644-857E-48A5CDC0D172}"/>
              </a:ext>
            </a:extLst>
          </p:cNvPr>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Placeholder 4">
            <a:extLst>
              <a:ext uri="{FF2B5EF4-FFF2-40B4-BE49-F238E27FC236}">
                <a16:creationId xmlns:a16="http://schemas.microsoft.com/office/drawing/2014/main" id="{42D24E78-092C-4649-9857-F7F051139B1C}"/>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1" name="Rectangle 10">
            <a:extLst>
              <a:ext uri="{FF2B5EF4-FFF2-40B4-BE49-F238E27FC236}">
                <a16:creationId xmlns:a16="http://schemas.microsoft.com/office/drawing/2014/main" id="{941B8F9D-247E-B842-B905-513FFF875CA9}"/>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
        <p:nvSpPr>
          <p:cNvPr id="12" name="Text Placeholder 15">
            <a:extLst>
              <a:ext uri="{FF2B5EF4-FFF2-40B4-BE49-F238E27FC236}">
                <a16:creationId xmlns:a16="http://schemas.microsoft.com/office/drawing/2014/main" id="{AC55756C-33B7-9D4A-A81E-3E467BDD077C}"/>
              </a:ext>
            </a:extLst>
          </p:cNvPr>
          <p:cNvSpPr>
            <a:spLocks noGrp="1"/>
          </p:cNvSpPr>
          <p:nvPr>
            <p:ph type="body" sz="quarter" idx="13"/>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232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debar - Grey2">
    <p:spTree>
      <p:nvGrpSpPr>
        <p:cNvPr id="1" name=""/>
        <p:cNvGrpSpPr/>
        <p:nvPr/>
      </p:nvGrpSpPr>
      <p:grpSpPr>
        <a:xfrm>
          <a:off x="0" y="0"/>
          <a:ext cx="0" cy="0"/>
          <a:chOff x="0" y="0"/>
          <a:chExt cx="0" cy="0"/>
        </a:xfrm>
      </p:grpSpPr>
      <p:pic>
        <p:nvPicPr>
          <p:cNvPr id="30" name="Picture 29" descr="Background pattern&#10;&#10;Description automatically generated">
            <a:extLst>
              <a:ext uri="{FF2B5EF4-FFF2-40B4-BE49-F238E27FC236}">
                <a16:creationId xmlns:a16="http://schemas.microsoft.com/office/drawing/2014/main" id="{8CC97BCC-5332-0341-A715-504D2F94E1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762036" y="0"/>
            <a:ext cx="3429963" cy="6858000"/>
          </a:xfrm>
          <a:prstGeom prst="rect">
            <a:avLst/>
          </a:prstGeom>
        </p:spPr>
      </p:pic>
      <p:sp>
        <p:nvSpPr>
          <p:cNvPr id="2" name="Title 1"/>
          <p:cNvSpPr>
            <a:spLocks noGrp="1"/>
          </p:cNvSpPr>
          <p:nvPr>
            <p:ph type="title" hasCustomPrompt="1"/>
          </p:nvPr>
        </p:nvSpPr>
        <p:spPr>
          <a:xfrm>
            <a:off x="496888" y="400240"/>
            <a:ext cx="7892040" cy="328304"/>
          </a:xfrm>
        </p:spPr>
        <p:txBody>
          <a:bodyPr/>
          <a:lstStyle>
            <a:lvl1pPr>
              <a:defRPr cap="none">
                <a:solidFill>
                  <a:srgbClr val="2B2B2B"/>
                </a:solidFill>
              </a:defRPr>
            </a:lvl1pPr>
          </a:lstStyle>
          <a:p>
            <a:r>
              <a:rPr lang="en-US" dirty="0"/>
              <a:t>Click to edit master title style</a:t>
            </a:r>
          </a:p>
        </p:txBody>
      </p:sp>
      <p:sp>
        <p:nvSpPr>
          <p:cNvPr id="13" name="Text Placeholder 7"/>
          <p:cNvSpPr>
            <a:spLocks noGrp="1"/>
          </p:cNvSpPr>
          <p:nvPr>
            <p:ph type="body" sz="quarter" idx="13"/>
          </p:nvPr>
        </p:nvSpPr>
        <p:spPr>
          <a:xfrm>
            <a:off x="496889" y="738050"/>
            <a:ext cx="7892040" cy="327025"/>
          </a:xfrm>
        </p:spPr>
        <p:txBody>
          <a:bodyPr/>
          <a:lstStyle>
            <a:lvl1pPr>
              <a:defRPr sz="1050" b="1" cap="all" baseline="0">
                <a:solidFill>
                  <a:srgbClr val="979797"/>
                </a:solidFill>
              </a:defRPr>
            </a:lvl1pPr>
          </a:lstStyle>
          <a:p>
            <a:pPr lvl="0"/>
            <a:r>
              <a:rPr lang="en-US" dirty="0"/>
              <a:t>Click to edit Master text styles</a:t>
            </a:r>
          </a:p>
        </p:txBody>
      </p:sp>
      <p:sp>
        <p:nvSpPr>
          <p:cNvPr id="19" name="Rectangle 18">
            <a:extLst>
              <a:ext uri="{FF2B5EF4-FFF2-40B4-BE49-F238E27FC236}">
                <a16:creationId xmlns:a16="http://schemas.microsoft.com/office/drawing/2014/main" id="{DDB1D100-9E3E-7349-A4CE-CC701629595A}"/>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1" name="Rectangle 20">
            <a:extLst>
              <a:ext uri="{FF2B5EF4-FFF2-40B4-BE49-F238E27FC236}">
                <a16:creationId xmlns:a16="http://schemas.microsoft.com/office/drawing/2014/main" id="{836B388A-FFAC-0A43-B4F6-14F53F072976}"/>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3" name="Slide Number Placeholder 5">
            <a:extLst>
              <a:ext uri="{FF2B5EF4-FFF2-40B4-BE49-F238E27FC236}">
                <a16:creationId xmlns:a16="http://schemas.microsoft.com/office/drawing/2014/main" id="{F0184081-7666-9B47-B189-A18F1D54311A}"/>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7" name="Content Placeholder 2">
            <a:extLst>
              <a:ext uri="{FF2B5EF4-FFF2-40B4-BE49-F238E27FC236}">
                <a16:creationId xmlns:a16="http://schemas.microsoft.com/office/drawing/2014/main" id="{29A86E7F-2662-4F43-9DA7-664057D375D0}"/>
              </a:ext>
            </a:extLst>
          </p:cNvPr>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Footer Placeholder 4">
            <a:extLst>
              <a:ext uri="{FF2B5EF4-FFF2-40B4-BE49-F238E27FC236}">
                <a16:creationId xmlns:a16="http://schemas.microsoft.com/office/drawing/2014/main" id="{00C5EE5D-0F53-9745-981E-792A5E692C05}"/>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2" name="Rectangle 11">
            <a:extLst>
              <a:ext uri="{FF2B5EF4-FFF2-40B4-BE49-F238E27FC236}">
                <a16:creationId xmlns:a16="http://schemas.microsoft.com/office/drawing/2014/main" id="{DAF73B95-D02A-0845-B2BF-75495281C480}"/>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
        <p:nvSpPr>
          <p:cNvPr id="14" name="Text Placeholder 15">
            <a:extLst>
              <a:ext uri="{FF2B5EF4-FFF2-40B4-BE49-F238E27FC236}">
                <a16:creationId xmlns:a16="http://schemas.microsoft.com/office/drawing/2014/main" id="{0DBF7013-BDFB-D54F-99B6-163E82B91E1C}"/>
              </a:ext>
            </a:extLst>
          </p:cNvPr>
          <p:cNvSpPr>
            <a:spLocks noGrp="1"/>
          </p:cNvSpPr>
          <p:nvPr>
            <p:ph type="body" sz="quarter" idx="14"/>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527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idebar - Grey3">
    <p:spTree>
      <p:nvGrpSpPr>
        <p:cNvPr id="1" name=""/>
        <p:cNvGrpSpPr/>
        <p:nvPr/>
      </p:nvGrpSpPr>
      <p:grpSpPr>
        <a:xfrm>
          <a:off x="0" y="0"/>
          <a:ext cx="0" cy="0"/>
          <a:chOff x="0" y="0"/>
          <a:chExt cx="0" cy="0"/>
        </a:xfrm>
      </p:grpSpPr>
      <p:pic>
        <p:nvPicPr>
          <p:cNvPr id="30" name="Picture 29" descr="Background pattern&#10;&#10;Description automatically generated">
            <a:extLst>
              <a:ext uri="{FF2B5EF4-FFF2-40B4-BE49-F238E27FC236}">
                <a16:creationId xmlns:a16="http://schemas.microsoft.com/office/drawing/2014/main" id="{FE3052D6-6C79-904D-9F7C-5D21A2495B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762036" y="0"/>
            <a:ext cx="3429963" cy="6858000"/>
          </a:xfrm>
          <a:prstGeom prst="rect">
            <a:avLst/>
          </a:prstGeom>
        </p:spPr>
      </p:pic>
      <p:sp>
        <p:nvSpPr>
          <p:cNvPr id="2" name="Title 1"/>
          <p:cNvSpPr>
            <a:spLocks noGrp="1"/>
          </p:cNvSpPr>
          <p:nvPr>
            <p:ph type="title" hasCustomPrompt="1"/>
          </p:nvPr>
        </p:nvSpPr>
        <p:spPr>
          <a:xfrm>
            <a:off x="496890" y="400240"/>
            <a:ext cx="7892039" cy="686636"/>
          </a:xfrm>
        </p:spPr>
        <p:txBody>
          <a:bodyPr/>
          <a:lstStyle>
            <a:lvl1pPr>
              <a:defRPr cap="none">
                <a:solidFill>
                  <a:srgbClr val="2B2B2B"/>
                </a:solidFill>
              </a:defRPr>
            </a:lvl1pPr>
          </a:lstStyle>
          <a:p>
            <a:r>
              <a:rPr lang="en-US" dirty="0"/>
              <a:t>Click to edit master title style</a:t>
            </a:r>
          </a:p>
        </p:txBody>
      </p:sp>
      <p:sp>
        <p:nvSpPr>
          <p:cNvPr id="15" name="Text Placeholder 7"/>
          <p:cNvSpPr>
            <a:spLocks noGrp="1"/>
          </p:cNvSpPr>
          <p:nvPr>
            <p:ph type="body" sz="quarter" idx="13"/>
          </p:nvPr>
        </p:nvSpPr>
        <p:spPr>
          <a:xfrm>
            <a:off x="496890" y="1067399"/>
            <a:ext cx="7892039" cy="327025"/>
          </a:xfrm>
        </p:spPr>
        <p:txBody>
          <a:bodyPr/>
          <a:lstStyle>
            <a:lvl1pPr>
              <a:defRPr sz="1050" b="1" cap="all" baseline="0">
                <a:solidFill>
                  <a:srgbClr val="979797"/>
                </a:solidFill>
              </a:defRPr>
            </a:lvl1pPr>
          </a:lstStyle>
          <a:p>
            <a:pPr lvl="0"/>
            <a:r>
              <a:rPr lang="en-US" dirty="0"/>
              <a:t>Click to edit Master text styles</a:t>
            </a:r>
          </a:p>
        </p:txBody>
      </p:sp>
      <p:sp>
        <p:nvSpPr>
          <p:cNvPr id="18" name="Rectangle 17">
            <a:extLst>
              <a:ext uri="{FF2B5EF4-FFF2-40B4-BE49-F238E27FC236}">
                <a16:creationId xmlns:a16="http://schemas.microsoft.com/office/drawing/2014/main" id="{94EA6DD0-CF64-FF44-9922-43393313E05F}"/>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1" name="Rectangle 20">
            <a:extLst>
              <a:ext uri="{FF2B5EF4-FFF2-40B4-BE49-F238E27FC236}">
                <a16:creationId xmlns:a16="http://schemas.microsoft.com/office/drawing/2014/main" id="{02302A08-A41E-8B45-A7BC-B5B0C8732F71}"/>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23" name="Slide Number Placeholder 5">
            <a:extLst>
              <a:ext uri="{FF2B5EF4-FFF2-40B4-BE49-F238E27FC236}">
                <a16:creationId xmlns:a16="http://schemas.microsoft.com/office/drawing/2014/main" id="{273AD791-25D8-A040-9F0C-869A311B8170}"/>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27" name="Content Placeholder 2">
            <a:extLst>
              <a:ext uri="{FF2B5EF4-FFF2-40B4-BE49-F238E27FC236}">
                <a16:creationId xmlns:a16="http://schemas.microsoft.com/office/drawing/2014/main" id="{851B0012-537F-8943-8026-01B2137A53BA}"/>
              </a:ext>
            </a:extLst>
          </p:cNvPr>
          <p:cNvSpPr>
            <a:spLocks noGrp="1"/>
          </p:cNvSpPr>
          <p:nvPr>
            <p:ph idx="1"/>
          </p:nvPr>
        </p:nvSpPr>
        <p:spPr>
          <a:xfrm>
            <a:off x="496888" y="1772233"/>
            <a:ext cx="6945635"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Footer Placeholder 4">
            <a:extLst>
              <a:ext uri="{FF2B5EF4-FFF2-40B4-BE49-F238E27FC236}">
                <a16:creationId xmlns:a16="http://schemas.microsoft.com/office/drawing/2014/main" id="{0BE10BC9-89BD-814F-BCD7-40E336737187}"/>
              </a:ext>
            </a:extLst>
          </p:cNvPr>
          <p:cNvSpPr>
            <a:spLocks noGrp="1"/>
          </p:cNvSpPr>
          <p:nvPr>
            <p:ph type="ftr" sz="quarter" idx="11"/>
          </p:nvPr>
        </p:nvSpPr>
        <p:spPr>
          <a:xfrm>
            <a:off x="496889" y="6180139"/>
            <a:ext cx="6945635"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2" name="Rectangle 11">
            <a:extLst>
              <a:ext uri="{FF2B5EF4-FFF2-40B4-BE49-F238E27FC236}">
                <a16:creationId xmlns:a16="http://schemas.microsoft.com/office/drawing/2014/main" id="{523B026B-1962-564C-B4D8-DC014C14DD50}"/>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
        <p:nvSpPr>
          <p:cNvPr id="13" name="Text Placeholder 15">
            <a:extLst>
              <a:ext uri="{FF2B5EF4-FFF2-40B4-BE49-F238E27FC236}">
                <a16:creationId xmlns:a16="http://schemas.microsoft.com/office/drawing/2014/main" id="{AE1D5BF8-FD28-5242-B40E-6B9702F4C824}"/>
              </a:ext>
            </a:extLst>
          </p:cNvPr>
          <p:cNvSpPr>
            <a:spLocks noGrp="1"/>
          </p:cNvSpPr>
          <p:nvPr>
            <p:ph type="body" sz="quarter" idx="14"/>
          </p:nvPr>
        </p:nvSpPr>
        <p:spPr>
          <a:xfrm>
            <a:off x="9157648" y="1064871"/>
            <a:ext cx="2593733" cy="4572342"/>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806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4" name="Chart Placeholder 13"/>
          <p:cNvSpPr>
            <a:spLocks noGrp="1"/>
          </p:cNvSpPr>
          <p:nvPr>
            <p:ph type="chart" sz="quarter" idx="13" hasCustomPrompt="1"/>
          </p:nvPr>
        </p:nvSpPr>
        <p:spPr>
          <a:xfrm>
            <a:off x="6765926" y="1063627"/>
            <a:ext cx="4984751" cy="4564291"/>
          </a:xfrm>
          <a:solidFill>
            <a:schemeClr val="bg1">
              <a:lumMod val="85000"/>
            </a:schemeClr>
          </a:solidFill>
        </p:spPr>
        <p:txBody>
          <a:bodyPr/>
          <a:lstStyle>
            <a:lvl1pPr algn="ctr">
              <a:defRPr/>
            </a:lvl1pPr>
          </a:lstStyle>
          <a:p>
            <a:r>
              <a:rPr lang="en-US"/>
              <a:t>click icon to add chart</a:t>
            </a:r>
          </a:p>
        </p:txBody>
      </p:sp>
      <p:sp>
        <p:nvSpPr>
          <p:cNvPr id="2" name="Title 1"/>
          <p:cNvSpPr>
            <a:spLocks noGrp="1"/>
          </p:cNvSpPr>
          <p:nvPr>
            <p:ph type="title" hasCustomPrompt="1"/>
          </p:nvPr>
        </p:nvSpPr>
        <p:spPr>
          <a:xfrm>
            <a:off x="496889" y="400240"/>
            <a:ext cx="4942011" cy="328304"/>
          </a:xfrm>
        </p:spPr>
        <p:txBody>
          <a:bodyPr/>
          <a:lstStyle>
            <a:lvl1pPr>
              <a:defRPr cap="none">
                <a:solidFill>
                  <a:srgbClr val="2B2B2B"/>
                </a:solidFill>
              </a:defRPr>
            </a:lvl1pPr>
          </a:lstStyle>
          <a:p>
            <a:r>
              <a:rPr lang="en-US" dirty="0"/>
              <a:t>Click to edit master title style</a:t>
            </a:r>
          </a:p>
        </p:txBody>
      </p:sp>
      <p:sp>
        <p:nvSpPr>
          <p:cNvPr id="3" name="Content Placeholder 2"/>
          <p:cNvSpPr>
            <a:spLocks noGrp="1"/>
          </p:cNvSpPr>
          <p:nvPr>
            <p:ph idx="1"/>
          </p:nvPr>
        </p:nvSpPr>
        <p:spPr>
          <a:xfrm>
            <a:off x="496889" y="1772235"/>
            <a:ext cx="4942011" cy="3855683"/>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6098983" y="400240"/>
            <a:ext cx="0" cy="5227676"/>
          </a:xfrm>
          <a:prstGeom prst="line">
            <a:avLst/>
          </a:prstGeom>
          <a:ln w="9525">
            <a:solidFill>
              <a:schemeClr val="tx1">
                <a:alpha val="21000"/>
              </a:schemeClr>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4BCE098F-1907-524F-85E4-65F490453427}"/>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8" name="Rectangle 17">
            <a:extLst>
              <a:ext uri="{FF2B5EF4-FFF2-40B4-BE49-F238E27FC236}">
                <a16:creationId xmlns:a16="http://schemas.microsoft.com/office/drawing/2014/main" id="{86C34D5B-7BD3-F14E-A76A-B2D9B9454D1B}"/>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9" name="Footer Placeholder 4">
            <a:extLst>
              <a:ext uri="{FF2B5EF4-FFF2-40B4-BE49-F238E27FC236}">
                <a16:creationId xmlns:a16="http://schemas.microsoft.com/office/drawing/2014/main" id="{78AF12A1-2E86-E545-92F7-36325D032A2A}"/>
              </a:ext>
            </a:extLst>
          </p:cNvPr>
          <p:cNvSpPr>
            <a:spLocks noGrp="1"/>
          </p:cNvSpPr>
          <p:nvPr>
            <p:ph type="ftr" sz="quarter" idx="11"/>
          </p:nvPr>
        </p:nvSpPr>
        <p:spPr>
          <a:xfrm>
            <a:off x="496890" y="6180139"/>
            <a:ext cx="7892039"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20" name="Slide Number Placeholder 5">
            <a:extLst>
              <a:ext uri="{FF2B5EF4-FFF2-40B4-BE49-F238E27FC236}">
                <a16:creationId xmlns:a16="http://schemas.microsoft.com/office/drawing/2014/main" id="{994965FC-7ECA-2B43-A1F3-085D95D0D6D4}"/>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11" name="Rectangle 10">
            <a:extLst>
              <a:ext uri="{FF2B5EF4-FFF2-40B4-BE49-F238E27FC236}">
                <a16:creationId xmlns:a16="http://schemas.microsoft.com/office/drawing/2014/main" id="{FA6D25F9-DFB8-324B-BAA3-5F77BCF61C95}"/>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407884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solidFill>
                  <a:srgbClr val="2B2B2B"/>
                </a:solidFill>
              </a:defRPr>
            </a:lvl1pPr>
          </a:lstStyle>
          <a:p>
            <a:r>
              <a:rPr lang="en-US" dirty="0"/>
              <a:t>Click to edit master title style</a:t>
            </a:r>
          </a:p>
        </p:txBody>
      </p:sp>
      <p:sp>
        <p:nvSpPr>
          <p:cNvPr id="15" name="Rectangle 14">
            <a:extLst>
              <a:ext uri="{FF2B5EF4-FFF2-40B4-BE49-F238E27FC236}">
                <a16:creationId xmlns:a16="http://schemas.microsoft.com/office/drawing/2014/main" id="{AC7D3193-0C5A-ED44-9E5B-DCD031093042}"/>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6" name="Rectangle 15">
            <a:extLst>
              <a:ext uri="{FF2B5EF4-FFF2-40B4-BE49-F238E27FC236}">
                <a16:creationId xmlns:a16="http://schemas.microsoft.com/office/drawing/2014/main" id="{F9C1D9C2-09DF-E746-8426-1F20341FB941}"/>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7" name="Footer Placeholder 4">
            <a:extLst>
              <a:ext uri="{FF2B5EF4-FFF2-40B4-BE49-F238E27FC236}">
                <a16:creationId xmlns:a16="http://schemas.microsoft.com/office/drawing/2014/main" id="{F7B7F3FD-2031-7F47-BB79-5B084A2B8FAA}"/>
              </a:ext>
            </a:extLst>
          </p:cNvPr>
          <p:cNvSpPr>
            <a:spLocks noGrp="1"/>
          </p:cNvSpPr>
          <p:nvPr>
            <p:ph type="ftr" sz="quarter" idx="11"/>
          </p:nvPr>
        </p:nvSpPr>
        <p:spPr>
          <a:xfrm>
            <a:off x="496890" y="6180139"/>
            <a:ext cx="7892039"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8" name="Slide Number Placeholder 5">
            <a:extLst>
              <a:ext uri="{FF2B5EF4-FFF2-40B4-BE49-F238E27FC236}">
                <a16:creationId xmlns:a16="http://schemas.microsoft.com/office/drawing/2014/main" id="{DD74FF59-6A61-8644-AE25-3BD07F35C3E3}"/>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
        <p:nvSpPr>
          <p:cNvPr id="8" name="Rectangle 7">
            <a:extLst>
              <a:ext uri="{FF2B5EF4-FFF2-40B4-BE49-F238E27FC236}">
                <a16:creationId xmlns:a16="http://schemas.microsoft.com/office/drawing/2014/main" id="{313276A4-4410-1D46-ADBF-55DB3BA1ACC2}"/>
              </a:ext>
            </a:extLst>
          </p:cNvPr>
          <p:cNvSpPr/>
          <p:nvPr userDrawn="1"/>
        </p:nvSpPr>
        <p:spPr>
          <a:xfrm>
            <a:off x="496889" y="2"/>
            <a:ext cx="1460500" cy="115747"/>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Tree>
    <p:extLst>
      <p:ext uri="{BB962C8B-B14F-4D97-AF65-F5344CB8AC3E}">
        <p14:creationId xmlns:p14="http://schemas.microsoft.com/office/powerpoint/2010/main" val="200143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4053E6-EC46-F345-836A-8A8014DFA65B}"/>
              </a:ext>
            </a:extLst>
          </p:cNvPr>
          <p:cNvSpPr/>
          <p:nvPr userDrawn="1"/>
        </p:nvSpPr>
        <p:spPr>
          <a:xfrm>
            <a:off x="0" y="6740220"/>
            <a:ext cx="12192000" cy="117781"/>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9" name="Rectangle 8">
            <a:extLst>
              <a:ext uri="{FF2B5EF4-FFF2-40B4-BE49-F238E27FC236}">
                <a16:creationId xmlns:a16="http://schemas.microsoft.com/office/drawing/2014/main" id="{A820C030-02F7-CE49-B5FC-6AED6C22C717}"/>
              </a:ext>
            </a:extLst>
          </p:cNvPr>
          <p:cNvSpPr/>
          <p:nvPr userDrawn="1"/>
        </p:nvSpPr>
        <p:spPr>
          <a:xfrm>
            <a:off x="0" y="6815458"/>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dirty="0"/>
          </a:p>
        </p:txBody>
      </p:sp>
      <p:sp>
        <p:nvSpPr>
          <p:cNvPr id="10" name="Footer Placeholder 4">
            <a:extLst>
              <a:ext uri="{FF2B5EF4-FFF2-40B4-BE49-F238E27FC236}">
                <a16:creationId xmlns:a16="http://schemas.microsoft.com/office/drawing/2014/main" id="{27B294D3-7A91-5240-87AA-26E832FAEA67}"/>
              </a:ext>
            </a:extLst>
          </p:cNvPr>
          <p:cNvSpPr>
            <a:spLocks noGrp="1"/>
          </p:cNvSpPr>
          <p:nvPr>
            <p:ph type="ftr" sz="quarter" idx="11"/>
          </p:nvPr>
        </p:nvSpPr>
        <p:spPr>
          <a:xfrm>
            <a:off x="496890" y="6180139"/>
            <a:ext cx="7892039" cy="394283"/>
          </a:xfrm>
        </p:spPr>
        <p:txBody>
          <a:bodyPr/>
          <a:lstStyle>
            <a:lvl1pPr>
              <a:defRPr>
                <a:solidFill>
                  <a:schemeClr val="tx1">
                    <a:lumMod val="75000"/>
                    <a:lumOff val="25000"/>
                  </a:schemeClr>
                </a:solidFill>
              </a:defRPr>
            </a:lvl1pPr>
          </a:lstStyle>
          <a:p>
            <a:r>
              <a:rPr lang="en-US" dirty="0"/>
              <a:t>® 2021 Object Management Group. All Rights Reserved.</a:t>
            </a:r>
          </a:p>
        </p:txBody>
      </p:sp>
      <p:sp>
        <p:nvSpPr>
          <p:cNvPr id="11" name="Slide Number Placeholder 5">
            <a:extLst>
              <a:ext uri="{FF2B5EF4-FFF2-40B4-BE49-F238E27FC236}">
                <a16:creationId xmlns:a16="http://schemas.microsoft.com/office/drawing/2014/main" id="{64A2F6D9-677A-AC4F-98E9-D35FA9EF61AC}"/>
              </a:ext>
            </a:extLst>
          </p:cNvPr>
          <p:cNvSpPr>
            <a:spLocks noGrp="1"/>
          </p:cNvSpPr>
          <p:nvPr>
            <p:ph type="sldNum" sz="quarter" idx="12"/>
          </p:nvPr>
        </p:nvSpPr>
        <p:spPr>
          <a:xfrm>
            <a:off x="1" y="6180139"/>
            <a:ext cx="532641" cy="394283"/>
          </a:xfrm>
        </p:spPr>
        <p:txBody>
          <a:bodyPr/>
          <a:lstStyle>
            <a:lvl1pPr algn="ctr">
              <a:defRPr>
                <a:solidFill>
                  <a:schemeClr val="tx1">
                    <a:lumMod val="75000"/>
                    <a:lumOff val="25000"/>
                  </a:schemeClr>
                </a:solidFill>
              </a:defRPr>
            </a:lvl1p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235435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losing - photo">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Picture 2" descr="A picture containing text, computer&#10;&#10;Description automatically generated">
            <a:extLst>
              <a:ext uri="{FF2B5EF4-FFF2-40B4-BE49-F238E27FC236}">
                <a16:creationId xmlns:a16="http://schemas.microsoft.com/office/drawing/2014/main" id="{1B69A92D-22D2-094E-8385-E0F56AEA7B43}"/>
              </a:ext>
            </a:extLst>
          </p:cNvPr>
          <p:cNvPicPr>
            <a:picLocks noChangeAspect="1"/>
          </p:cNvPicPr>
          <p:nvPr userDrawn="1"/>
        </p:nvPicPr>
        <p:blipFill>
          <a:blip r:embed="rId2"/>
          <a:stretch>
            <a:fillRect/>
          </a:stretch>
        </p:blipFill>
        <p:spPr>
          <a:xfrm>
            <a:off x="0" y="0"/>
            <a:ext cx="12192000" cy="6847562"/>
          </a:xfrm>
          <a:prstGeom prst="rect">
            <a:avLst/>
          </a:prstGeom>
        </p:spPr>
      </p:pic>
      <p:sp>
        <p:nvSpPr>
          <p:cNvPr id="10" name="Rectangle 9">
            <a:extLst>
              <a:ext uri="{FF2B5EF4-FFF2-40B4-BE49-F238E27FC236}">
                <a16:creationId xmlns:a16="http://schemas.microsoft.com/office/drawing/2014/main" id="{F7352378-5136-8C4F-9646-A3FCA9CF13E2}"/>
              </a:ext>
            </a:extLst>
          </p:cNvPr>
          <p:cNvSpPr/>
          <p:nvPr userDrawn="1"/>
        </p:nvSpPr>
        <p:spPr>
          <a:xfrm>
            <a:off x="489447" y="6285822"/>
            <a:ext cx="7427912" cy="572178"/>
          </a:xfrm>
          <a:prstGeom prst="rect">
            <a:avLst/>
          </a:prstGeom>
          <a:solidFill>
            <a:srgbClr val="33CD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
        <p:nvSpPr>
          <p:cNvPr id="11" name="Title 1">
            <a:extLst>
              <a:ext uri="{FF2B5EF4-FFF2-40B4-BE49-F238E27FC236}">
                <a16:creationId xmlns:a16="http://schemas.microsoft.com/office/drawing/2014/main" id="{0662158C-D149-B249-8EED-CAF947F214A6}"/>
              </a:ext>
            </a:extLst>
          </p:cNvPr>
          <p:cNvSpPr>
            <a:spLocks noGrp="1"/>
          </p:cNvSpPr>
          <p:nvPr>
            <p:ph type="ctrTitle" hasCustomPrompt="1"/>
          </p:nvPr>
        </p:nvSpPr>
        <p:spPr>
          <a:xfrm>
            <a:off x="489447" y="4355420"/>
            <a:ext cx="7427912" cy="1930402"/>
          </a:xfrm>
        </p:spPr>
        <p:txBody>
          <a:bodyPr anchor="t" anchorCtr="0"/>
          <a:lstStyle>
            <a:lvl1pPr algn="l">
              <a:defRPr sz="4050" b="1" cap="none">
                <a:solidFill>
                  <a:schemeClr val="bg1"/>
                </a:solidFill>
              </a:defRPr>
            </a:lvl1pPr>
          </a:lstStyle>
          <a:p>
            <a:r>
              <a:rPr lang="en-US" dirty="0"/>
              <a:t>Click to edit master title style</a:t>
            </a:r>
          </a:p>
        </p:txBody>
      </p:sp>
      <p:pic>
        <p:nvPicPr>
          <p:cNvPr id="12" name="Picture 11" descr="Logo&#10;&#10;Description automatically generated">
            <a:extLst>
              <a:ext uri="{FF2B5EF4-FFF2-40B4-BE49-F238E27FC236}">
                <a16:creationId xmlns:a16="http://schemas.microsoft.com/office/drawing/2014/main" id="{892BCC61-55BD-EF43-8DFF-0D450BA237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149" y="411491"/>
            <a:ext cx="2517915" cy="1930401"/>
          </a:xfrm>
          <a:prstGeom prst="rect">
            <a:avLst/>
          </a:prstGeom>
        </p:spPr>
      </p:pic>
    </p:spTree>
    <p:extLst>
      <p:ext uri="{BB962C8B-B14F-4D97-AF65-F5344CB8AC3E}">
        <p14:creationId xmlns:p14="http://schemas.microsoft.com/office/powerpoint/2010/main" val="348800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 black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4" name="Picture 13" descr="A picture containing dark, white, light&#10;&#10;Description automatically generated">
            <a:extLst>
              <a:ext uri="{FF2B5EF4-FFF2-40B4-BE49-F238E27FC236}">
                <a16:creationId xmlns:a16="http://schemas.microsoft.com/office/drawing/2014/main" id="{E4B15FFE-1DDA-D947-9E62-1D7DD87626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59E891D4-9448-4A41-90F3-C8E8551BD2DB}"/>
              </a:ext>
            </a:extLst>
          </p:cNvPr>
          <p:cNvSpPr/>
          <p:nvPr userDrawn="1"/>
        </p:nvSpPr>
        <p:spPr>
          <a:xfrm>
            <a:off x="489447" y="6285822"/>
            <a:ext cx="7427912" cy="572178"/>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sp>
        <p:nvSpPr>
          <p:cNvPr id="8" name="Title 1">
            <a:extLst>
              <a:ext uri="{FF2B5EF4-FFF2-40B4-BE49-F238E27FC236}">
                <a16:creationId xmlns:a16="http://schemas.microsoft.com/office/drawing/2014/main" id="{DCF7A35A-3FFE-8F42-9A40-CD1AF12DC2A2}"/>
              </a:ext>
            </a:extLst>
          </p:cNvPr>
          <p:cNvSpPr>
            <a:spLocks noGrp="1"/>
          </p:cNvSpPr>
          <p:nvPr>
            <p:ph type="ctrTitle" hasCustomPrompt="1"/>
          </p:nvPr>
        </p:nvSpPr>
        <p:spPr>
          <a:xfrm>
            <a:off x="489447" y="4355420"/>
            <a:ext cx="7427912" cy="1930402"/>
          </a:xfrm>
        </p:spPr>
        <p:txBody>
          <a:bodyPr anchor="t" anchorCtr="0"/>
          <a:lstStyle>
            <a:lvl1pPr algn="l">
              <a:defRPr sz="4050" b="1" cap="none">
                <a:solidFill>
                  <a:schemeClr val="bg1"/>
                </a:solidFill>
              </a:defRPr>
            </a:lvl1pPr>
          </a:lstStyle>
          <a:p>
            <a:r>
              <a:rPr lang="en-US" dirty="0"/>
              <a:t>Click to edit master title style</a:t>
            </a:r>
          </a:p>
        </p:txBody>
      </p:sp>
      <p:pic>
        <p:nvPicPr>
          <p:cNvPr id="6" name="Picture 5" descr="A picture containing text, clipart&#10;&#10;Description automatically generated">
            <a:extLst>
              <a:ext uri="{FF2B5EF4-FFF2-40B4-BE49-F238E27FC236}">
                <a16:creationId xmlns:a16="http://schemas.microsoft.com/office/drawing/2014/main" id="{0A824BF1-B490-974E-99E5-FBDF202889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81" y="294640"/>
            <a:ext cx="4172201" cy="1625600"/>
          </a:xfrm>
          <a:prstGeom prst="rect">
            <a:avLst/>
          </a:prstGeom>
        </p:spPr>
      </p:pic>
    </p:spTree>
    <p:extLst>
      <p:ext uri="{BB962C8B-B14F-4D97-AF65-F5344CB8AC3E}">
        <p14:creationId xmlns:p14="http://schemas.microsoft.com/office/powerpoint/2010/main" val="18227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 grey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F43E95B-BB46-BB4B-AB41-0A7ADC3432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DCF7A35A-3FFE-8F42-9A40-CD1AF12DC2A2}"/>
              </a:ext>
            </a:extLst>
          </p:cNvPr>
          <p:cNvSpPr>
            <a:spLocks noGrp="1"/>
          </p:cNvSpPr>
          <p:nvPr>
            <p:ph type="ctrTitle" hasCustomPrompt="1"/>
          </p:nvPr>
        </p:nvSpPr>
        <p:spPr>
          <a:xfrm>
            <a:off x="489447" y="4355420"/>
            <a:ext cx="7427912" cy="1930402"/>
          </a:xfrm>
        </p:spPr>
        <p:txBody>
          <a:bodyPr anchor="t" anchorCtr="0"/>
          <a:lstStyle>
            <a:lvl1pPr algn="l">
              <a:defRPr sz="4050" b="1" cap="none">
                <a:solidFill>
                  <a:schemeClr val="bg1"/>
                </a:solidFill>
              </a:defRPr>
            </a:lvl1pPr>
          </a:lstStyle>
          <a:p>
            <a:r>
              <a:rPr lang="en-US" dirty="0"/>
              <a:t>Click to edit master title style</a:t>
            </a:r>
          </a:p>
        </p:txBody>
      </p:sp>
      <p:sp>
        <p:nvSpPr>
          <p:cNvPr id="6" name="Rectangle 5">
            <a:extLst>
              <a:ext uri="{FF2B5EF4-FFF2-40B4-BE49-F238E27FC236}">
                <a16:creationId xmlns:a16="http://schemas.microsoft.com/office/drawing/2014/main" id="{543C109B-D0D8-1B40-9712-2A72F584BC78}"/>
              </a:ext>
            </a:extLst>
          </p:cNvPr>
          <p:cNvSpPr/>
          <p:nvPr userDrawn="1"/>
        </p:nvSpPr>
        <p:spPr>
          <a:xfrm>
            <a:off x="489447" y="6285822"/>
            <a:ext cx="7427912" cy="572178"/>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7" name="Picture 6" descr="A picture containing text, clipart&#10;&#10;Description automatically generated">
            <a:extLst>
              <a:ext uri="{FF2B5EF4-FFF2-40B4-BE49-F238E27FC236}">
                <a16:creationId xmlns:a16="http://schemas.microsoft.com/office/drawing/2014/main" id="{536AA415-4B2E-5749-9ADE-49C782A768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81" y="294640"/>
            <a:ext cx="4172201" cy="1625600"/>
          </a:xfrm>
          <a:prstGeom prst="rect">
            <a:avLst/>
          </a:prstGeom>
        </p:spPr>
      </p:pic>
    </p:spTree>
    <p:extLst>
      <p:ext uri="{BB962C8B-B14F-4D97-AF65-F5344CB8AC3E}">
        <p14:creationId xmlns:p14="http://schemas.microsoft.com/office/powerpoint/2010/main" val="154431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 - blue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AFC192A-617A-A442-A6C6-68CF3FD6B6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25A1A9F3-C63A-6845-B494-AC2D1436B84C}"/>
              </a:ext>
            </a:extLst>
          </p:cNvPr>
          <p:cNvSpPr>
            <a:spLocks noGrp="1"/>
          </p:cNvSpPr>
          <p:nvPr>
            <p:ph type="ctrTitle" hasCustomPrompt="1"/>
          </p:nvPr>
        </p:nvSpPr>
        <p:spPr>
          <a:xfrm>
            <a:off x="489447" y="4368979"/>
            <a:ext cx="7427912" cy="1930402"/>
          </a:xfrm>
        </p:spPr>
        <p:txBody>
          <a:bodyPr anchor="t" anchorCtr="0"/>
          <a:lstStyle>
            <a:lvl1pPr algn="l">
              <a:defRPr sz="4050" b="1" cap="none">
                <a:solidFill>
                  <a:schemeClr val="bg1"/>
                </a:solidFill>
              </a:defRPr>
            </a:lvl1pPr>
          </a:lstStyle>
          <a:p>
            <a:r>
              <a:rPr lang="en-US" dirty="0"/>
              <a:t>Click to edit master title style</a:t>
            </a:r>
          </a:p>
        </p:txBody>
      </p:sp>
      <p:sp>
        <p:nvSpPr>
          <p:cNvPr id="6" name="Rectangle 5">
            <a:extLst>
              <a:ext uri="{FF2B5EF4-FFF2-40B4-BE49-F238E27FC236}">
                <a16:creationId xmlns:a16="http://schemas.microsoft.com/office/drawing/2014/main" id="{45A72598-F822-4C40-BA6B-98F655F04708}"/>
              </a:ext>
            </a:extLst>
          </p:cNvPr>
          <p:cNvSpPr/>
          <p:nvPr userDrawn="1"/>
        </p:nvSpPr>
        <p:spPr>
          <a:xfrm>
            <a:off x="489447" y="6285822"/>
            <a:ext cx="7427912" cy="572178"/>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7" name="Picture 6" descr="A picture containing text, clipart&#10;&#10;Description automatically generated">
            <a:extLst>
              <a:ext uri="{FF2B5EF4-FFF2-40B4-BE49-F238E27FC236}">
                <a16:creationId xmlns:a16="http://schemas.microsoft.com/office/drawing/2014/main" id="{151EC1EF-59DE-F840-ADC5-EEE203FCAC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81" y="294640"/>
            <a:ext cx="4172201" cy="1625600"/>
          </a:xfrm>
          <a:prstGeom prst="rect">
            <a:avLst/>
          </a:prstGeom>
        </p:spPr>
      </p:pic>
    </p:spTree>
    <p:extLst>
      <p:ext uri="{BB962C8B-B14F-4D97-AF65-F5344CB8AC3E}">
        <p14:creationId xmlns:p14="http://schemas.microsoft.com/office/powerpoint/2010/main" val="402023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rgbClr val="002F6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3390" y="2397012"/>
            <a:ext cx="8125218" cy="1963594"/>
          </a:xfrm>
          <a:prstGeom prst="rect">
            <a:avLst/>
          </a:prstGeom>
        </p:spPr>
      </p:pic>
    </p:spTree>
    <p:extLst>
      <p:ext uri="{BB962C8B-B14F-4D97-AF65-F5344CB8AC3E}">
        <p14:creationId xmlns:p14="http://schemas.microsoft.com/office/powerpoint/2010/main" val="22319761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ing - blue green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814636A-6552-824A-96CC-A66890DA57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2" y="0"/>
            <a:ext cx="12191999" cy="6858000"/>
          </a:xfrm>
          <a:prstGeom prst="rect">
            <a:avLst/>
          </a:prstGeom>
        </p:spPr>
      </p:pic>
      <p:sp>
        <p:nvSpPr>
          <p:cNvPr id="11" name="Title 1">
            <a:extLst>
              <a:ext uri="{FF2B5EF4-FFF2-40B4-BE49-F238E27FC236}">
                <a16:creationId xmlns:a16="http://schemas.microsoft.com/office/drawing/2014/main" id="{F1933932-6B6C-6E44-8B79-1E9D451A75A9}"/>
              </a:ext>
            </a:extLst>
          </p:cNvPr>
          <p:cNvSpPr>
            <a:spLocks noGrp="1"/>
          </p:cNvSpPr>
          <p:nvPr>
            <p:ph type="ctrTitle" hasCustomPrompt="1"/>
          </p:nvPr>
        </p:nvSpPr>
        <p:spPr>
          <a:xfrm>
            <a:off x="489447" y="4355420"/>
            <a:ext cx="7427912" cy="1930402"/>
          </a:xfrm>
        </p:spPr>
        <p:txBody>
          <a:bodyPr anchor="t" anchorCtr="0"/>
          <a:lstStyle>
            <a:lvl1pPr algn="l">
              <a:defRPr sz="4050" b="1" cap="none">
                <a:solidFill>
                  <a:schemeClr val="bg1"/>
                </a:solidFill>
              </a:defRPr>
            </a:lvl1pPr>
          </a:lstStyle>
          <a:p>
            <a:r>
              <a:rPr lang="en-US" dirty="0"/>
              <a:t>Click to edit master title style</a:t>
            </a:r>
          </a:p>
        </p:txBody>
      </p:sp>
      <p:sp>
        <p:nvSpPr>
          <p:cNvPr id="6" name="Rectangle 5">
            <a:extLst>
              <a:ext uri="{FF2B5EF4-FFF2-40B4-BE49-F238E27FC236}">
                <a16:creationId xmlns:a16="http://schemas.microsoft.com/office/drawing/2014/main" id="{CF20F24C-7F62-2641-A602-51C3AF6FE3B7}"/>
              </a:ext>
            </a:extLst>
          </p:cNvPr>
          <p:cNvSpPr/>
          <p:nvPr userDrawn="1"/>
        </p:nvSpPr>
        <p:spPr>
          <a:xfrm>
            <a:off x="489447" y="6285822"/>
            <a:ext cx="7427912" cy="572178"/>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7" name="Picture 6" descr="A picture containing text, clipart&#10;&#10;Description automatically generated">
            <a:extLst>
              <a:ext uri="{FF2B5EF4-FFF2-40B4-BE49-F238E27FC236}">
                <a16:creationId xmlns:a16="http://schemas.microsoft.com/office/drawing/2014/main" id="{6741530C-88BE-9045-AB03-FF78CFD062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81" y="294640"/>
            <a:ext cx="4172201" cy="1625600"/>
          </a:xfrm>
          <a:prstGeom prst="rect">
            <a:avLst/>
          </a:prstGeom>
        </p:spPr>
      </p:pic>
    </p:spTree>
    <p:extLst>
      <p:ext uri="{BB962C8B-B14F-4D97-AF65-F5344CB8AC3E}">
        <p14:creationId xmlns:p14="http://schemas.microsoft.com/office/powerpoint/2010/main" val="232624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 green objects">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Picture 2" descr="A picture containing green, dome&#10;&#10;Description automatically generated">
            <a:extLst>
              <a:ext uri="{FF2B5EF4-FFF2-40B4-BE49-F238E27FC236}">
                <a16:creationId xmlns:a16="http://schemas.microsoft.com/office/drawing/2014/main" id="{68A51C8E-824C-834F-A338-23FC21A218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1933932-6B6C-6E44-8B79-1E9D451A75A9}"/>
              </a:ext>
            </a:extLst>
          </p:cNvPr>
          <p:cNvSpPr>
            <a:spLocks noGrp="1"/>
          </p:cNvSpPr>
          <p:nvPr>
            <p:ph type="ctrTitle" hasCustomPrompt="1"/>
          </p:nvPr>
        </p:nvSpPr>
        <p:spPr>
          <a:xfrm>
            <a:off x="489447" y="4355420"/>
            <a:ext cx="7427912" cy="1930402"/>
          </a:xfrm>
        </p:spPr>
        <p:txBody>
          <a:bodyPr anchor="t" anchorCtr="0"/>
          <a:lstStyle>
            <a:lvl1pPr algn="l">
              <a:defRPr sz="4050" b="1" cap="none">
                <a:solidFill>
                  <a:schemeClr val="bg1"/>
                </a:solidFill>
              </a:defRPr>
            </a:lvl1pPr>
          </a:lstStyle>
          <a:p>
            <a:r>
              <a:rPr lang="en-US" dirty="0"/>
              <a:t>Click to edit master title style</a:t>
            </a:r>
          </a:p>
        </p:txBody>
      </p:sp>
      <p:sp>
        <p:nvSpPr>
          <p:cNvPr id="6" name="Rectangle 5">
            <a:extLst>
              <a:ext uri="{FF2B5EF4-FFF2-40B4-BE49-F238E27FC236}">
                <a16:creationId xmlns:a16="http://schemas.microsoft.com/office/drawing/2014/main" id="{EEE40EF1-4FAD-4747-9E55-8D704C68DA8C}"/>
              </a:ext>
            </a:extLst>
          </p:cNvPr>
          <p:cNvSpPr/>
          <p:nvPr userDrawn="1"/>
        </p:nvSpPr>
        <p:spPr>
          <a:xfrm>
            <a:off x="489447" y="6285822"/>
            <a:ext cx="7427912" cy="572178"/>
          </a:xfrm>
          <a:prstGeom prst="rect">
            <a:avLst/>
          </a:prstGeom>
          <a:solidFill>
            <a:srgbClr val="0376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spcBef>
                <a:spcPts val="675"/>
              </a:spcBef>
            </a:pPr>
            <a:endParaRPr lang="en-US" sz="1500" b="1"/>
          </a:p>
        </p:txBody>
      </p:sp>
      <p:pic>
        <p:nvPicPr>
          <p:cNvPr id="7" name="Picture 6" descr="A picture containing text, clipart&#10;&#10;Description automatically generated">
            <a:extLst>
              <a:ext uri="{FF2B5EF4-FFF2-40B4-BE49-F238E27FC236}">
                <a16:creationId xmlns:a16="http://schemas.microsoft.com/office/drawing/2014/main" id="{CD21D12C-61B0-7A4E-8153-9268FEB029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81" y="294640"/>
            <a:ext cx="4172201" cy="1625600"/>
          </a:xfrm>
          <a:prstGeom prst="rect">
            <a:avLst/>
          </a:prstGeom>
        </p:spPr>
      </p:pic>
    </p:spTree>
    <p:extLst>
      <p:ext uri="{BB962C8B-B14F-4D97-AF65-F5344CB8AC3E}">
        <p14:creationId xmlns:p14="http://schemas.microsoft.com/office/powerpoint/2010/main" val="239745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 Wide Column Text -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978AC9-8EA6-402C-82EF-042D3C8A3589}"/>
              </a:ext>
            </a:extLst>
          </p:cNvPr>
          <p:cNvSpPr/>
          <p:nvPr userDrawn="1"/>
        </p:nvSpPr>
        <p:spPr>
          <a:xfrm>
            <a:off x="1" y="281508"/>
            <a:ext cx="507668" cy="436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 Placeholder 2">
            <a:extLst>
              <a:ext uri="{FF2B5EF4-FFF2-40B4-BE49-F238E27FC236}">
                <a16:creationId xmlns:a16="http://schemas.microsoft.com/office/drawing/2014/main" id="{CC50621A-5FFD-4E41-8B4A-261D1CC3274D}"/>
              </a:ext>
            </a:extLst>
          </p:cNvPr>
          <p:cNvSpPr>
            <a:spLocks noGrp="1"/>
          </p:cNvSpPr>
          <p:nvPr>
            <p:ph type="body" sz="quarter" idx="11"/>
          </p:nvPr>
        </p:nvSpPr>
        <p:spPr>
          <a:xfrm>
            <a:off x="568324" y="1174028"/>
            <a:ext cx="10941370" cy="4633912"/>
          </a:xfrm>
          <a:prstGeom prst="rect">
            <a:avLst/>
          </a:prstGeom>
        </p:spPr>
        <p:txBody>
          <a:bodyPr/>
          <a:lstStyle>
            <a:lvl1pPr>
              <a:defRPr sz="2000">
                <a:solidFill>
                  <a:schemeClr val="accent1"/>
                </a:solidFill>
                <a:latin typeface="+mj-lt"/>
              </a:defRPr>
            </a:lvl1pPr>
            <a:lvl2pPr>
              <a:defRPr sz="1400">
                <a:solidFill>
                  <a:schemeClr val="tx2"/>
                </a:solidFill>
              </a:defRPr>
            </a:lvl2pPr>
            <a:lvl3pPr>
              <a:defRPr sz="1200">
                <a:solidFill>
                  <a:srgbClr val="077FA3"/>
                </a:solidFill>
              </a:defRPr>
            </a:lvl3pPr>
            <a:lvl4pPr>
              <a:defRPr sz="1100">
                <a:solidFill>
                  <a:schemeClr val="tx2"/>
                </a:solidFill>
              </a:defRPr>
            </a:lvl4pPr>
            <a:lvl5pPr>
              <a:defRPr sz="1000" i="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088732F9-D97A-4633-8030-02933FE7AA0C}"/>
              </a:ext>
            </a:extLst>
          </p:cNvPr>
          <p:cNvSpPr>
            <a:spLocks noGrp="1"/>
          </p:cNvSpPr>
          <p:nvPr>
            <p:ph type="title" hasCustomPrompt="1"/>
          </p:nvPr>
        </p:nvSpPr>
        <p:spPr>
          <a:xfrm>
            <a:off x="565860" y="281508"/>
            <a:ext cx="10515600" cy="436831"/>
          </a:xfrm>
          <a:prstGeom prst="rect">
            <a:avLst/>
          </a:prstGeom>
        </p:spPr>
        <p:txBody>
          <a:bodyPr/>
          <a:lstStyle>
            <a:lvl1pPr>
              <a:defRPr sz="3200">
                <a:solidFill>
                  <a:srgbClr val="002F6C"/>
                </a:solidFill>
              </a:defRPr>
            </a:lvl1pPr>
          </a:lstStyle>
          <a:p>
            <a:r>
              <a:rPr lang="en-US" dirty="0"/>
              <a:t>Heading</a:t>
            </a:r>
          </a:p>
        </p:txBody>
      </p:sp>
    </p:spTree>
    <p:extLst>
      <p:ext uri="{BB962C8B-B14F-4D97-AF65-F5344CB8AC3E}">
        <p14:creationId xmlns:p14="http://schemas.microsoft.com/office/powerpoint/2010/main" val="4181553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423949" cy="6858000"/>
          </a:xfrm>
          <a:prstGeom prst="rect">
            <a:avLst/>
          </a:prstGeom>
        </p:spPr>
      </p:pic>
      <p:pic>
        <p:nvPicPr>
          <p:cNvPr id="15" name="Content Placeholder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4055" y="0"/>
            <a:ext cx="9699712" cy="6858000"/>
          </a:xfrm>
          <a:prstGeom prst="rect">
            <a:avLst/>
          </a:prstGeom>
        </p:spPr>
      </p:pic>
      <p:sp>
        <p:nvSpPr>
          <p:cNvPr id="4" name="Date Placeholder 3"/>
          <p:cNvSpPr>
            <a:spLocks noGrp="1"/>
          </p:cNvSpPr>
          <p:nvPr>
            <p:ph type="dt" sz="half" idx="10"/>
          </p:nvPr>
        </p:nvSpPr>
        <p:spPr/>
        <p:txBody>
          <a:bodyPr/>
          <a:lstStyle/>
          <a:p>
            <a:r>
              <a:rPr lang="en-US"/>
              <a:t>June 23, 2022</a:t>
            </a:r>
            <a:endParaRPr lang="en-US" dirty="0"/>
          </a:p>
        </p:txBody>
      </p:sp>
      <p:sp>
        <p:nvSpPr>
          <p:cNvPr id="5" name="Footer Placeholder 4"/>
          <p:cNvSpPr>
            <a:spLocks noGrp="1"/>
          </p:cNvSpPr>
          <p:nvPr>
            <p:ph type="ftr" sz="quarter" idx="11"/>
          </p:nvPr>
        </p:nvSpPr>
        <p:spPr/>
        <p:txBody>
          <a:bodyPr/>
          <a:lstStyle/>
          <a:p>
            <a:r>
              <a:rPr lang="en-US"/>
              <a:t>Copyright © 2022  OMG. All rights reserved.</a:t>
            </a:r>
            <a:endParaRPr lang="en-US" dirty="0"/>
          </a:p>
        </p:txBody>
      </p:sp>
      <p:sp>
        <p:nvSpPr>
          <p:cNvPr id="6" name="Slide Number Placeholder 5"/>
          <p:cNvSpPr>
            <a:spLocks noGrp="1"/>
          </p:cNvSpPr>
          <p:nvPr>
            <p:ph type="sldNum" sz="quarter" idx="12"/>
          </p:nvPr>
        </p:nvSpPr>
        <p:spPr/>
        <p:txBody>
          <a:bodyPr/>
          <a:lstStyle/>
          <a:p>
            <a:fld id="{645F99FD-F828-4D3B-90FA-4E98097D6AD5}" type="slidenum">
              <a:rPr lang="en-US" smtClean="0"/>
              <a:pPr/>
              <a:t>‹#›</a:t>
            </a:fld>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2677" y="1609955"/>
            <a:ext cx="3291825" cy="1489159"/>
          </a:xfrm>
          <a:prstGeom prst="rect">
            <a:avLst/>
          </a:prstGeom>
        </p:spPr>
      </p:pic>
    </p:spTree>
    <p:extLst>
      <p:ext uri="{BB962C8B-B14F-4D97-AF65-F5344CB8AC3E}">
        <p14:creationId xmlns:p14="http://schemas.microsoft.com/office/powerpoint/2010/main" val="38455569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12192000" cy="1137382"/>
          </a:xfrm>
          <a:prstGeom prst="rect">
            <a:avLst/>
          </a:prstGeom>
          <a:solidFill>
            <a:srgbClr val="00A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2753198" y="180764"/>
            <a:ext cx="9203452" cy="775853"/>
          </a:xfrm>
          <a:solidFill>
            <a:srgbClr val="00A9A2"/>
          </a:solidFill>
        </p:spPr>
        <p:txBody>
          <a:bodyPr/>
          <a:lstStyle/>
          <a:p>
            <a:r>
              <a:rPr lang="en-US" dirty="0"/>
              <a:t>Title</a:t>
            </a:r>
          </a:p>
        </p:txBody>
      </p:sp>
      <p:sp>
        <p:nvSpPr>
          <p:cNvPr id="4" name="Date Placeholder 3"/>
          <p:cNvSpPr>
            <a:spLocks noGrp="1"/>
          </p:cNvSpPr>
          <p:nvPr>
            <p:ph type="dt" sz="half" idx="10"/>
          </p:nvPr>
        </p:nvSpPr>
        <p:spPr/>
        <p:txBody>
          <a:bodyPr/>
          <a:lstStyle/>
          <a:p>
            <a:r>
              <a:rPr lang="en-US"/>
              <a:t>June 23, 2022</a:t>
            </a:r>
            <a:endParaRPr lang="en-US" dirty="0"/>
          </a:p>
        </p:txBody>
      </p:sp>
      <p:sp>
        <p:nvSpPr>
          <p:cNvPr id="5" name="Footer Placeholder 4"/>
          <p:cNvSpPr>
            <a:spLocks noGrp="1"/>
          </p:cNvSpPr>
          <p:nvPr>
            <p:ph type="ftr" sz="quarter" idx="11"/>
          </p:nvPr>
        </p:nvSpPr>
        <p:spPr/>
        <p:txBody>
          <a:bodyPr/>
          <a:lstStyle>
            <a:lvl1pPr>
              <a:defRPr/>
            </a:lvl1pPr>
          </a:lstStyle>
          <a:p>
            <a:r>
              <a:rPr lang="en-US"/>
              <a:t>Copyright © 2022  OMG. All rights reserved.</a:t>
            </a:r>
            <a:endParaRPr lang="en-US" dirty="0"/>
          </a:p>
        </p:txBody>
      </p:sp>
      <p:sp>
        <p:nvSpPr>
          <p:cNvPr id="6" name="Slide Number Placeholder 5"/>
          <p:cNvSpPr>
            <a:spLocks noGrp="1"/>
          </p:cNvSpPr>
          <p:nvPr>
            <p:ph type="sldNum" sz="quarter" idx="12"/>
          </p:nvPr>
        </p:nvSpPr>
        <p:spPr/>
        <p:txBody>
          <a:bodyPr/>
          <a:lstStyle/>
          <a:p>
            <a:fld id="{645F99FD-F828-4D3B-90FA-4E98097D6AD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16" y="49364"/>
            <a:ext cx="2295967" cy="1038652"/>
          </a:xfrm>
          <a:prstGeom prst="rect">
            <a:avLst/>
          </a:prstGeom>
        </p:spPr>
      </p:pic>
    </p:spTree>
    <p:extLst>
      <p:ext uri="{BB962C8B-B14F-4D97-AF65-F5344CB8AC3E}">
        <p14:creationId xmlns:p14="http://schemas.microsoft.com/office/powerpoint/2010/main" val="3977136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June 23, 2022</a:t>
            </a:r>
            <a:endParaRPr lang="en-US" dirty="0"/>
          </a:p>
        </p:txBody>
      </p:sp>
      <p:sp>
        <p:nvSpPr>
          <p:cNvPr id="6" name="Footer Placeholder 5"/>
          <p:cNvSpPr>
            <a:spLocks noGrp="1"/>
          </p:cNvSpPr>
          <p:nvPr>
            <p:ph type="ftr" sz="quarter" idx="11"/>
          </p:nvPr>
        </p:nvSpPr>
        <p:spPr/>
        <p:txBody>
          <a:bodyPr/>
          <a:lstStyle/>
          <a:p>
            <a:r>
              <a:rPr lang="en-US"/>
              <a:t>Copyright © 2022  OMG. All rights reserved.</a:t>
            </a:r>
            <a:endParaRPr lang="en-US" dirty="0"/>
          </a:p>
        </p:txBody>
      </p:sp>
      <p:sp>
        <p:nvSpPr>
          <p:cNvPr id="7" name="Slide Number Placeholder 6"/>
          <p:cNvSpPr>
            <a:spLocks noGrp="1"/>
          </p:cNvSpPr>
          <p:nvPr>
            <p:ph type="sldNum" sz="quarter" idx="12"/>
          </p:nvPr>
        </p:nvSpPr>
        <p:spPr/>
        <p:txBody>
          <a:bodyPr/>
          <a:lstStyle/>
          <a:p>
            <a:fld id="{645F99FD-F828-4D3B-90FA-4E98097D6AD5}" type="slidenum">
              <a:rPr lang="en-US" smtClean="0"/>
              <a:pPr/>
              <a:t>‹#›</a:t>
            </a:fld>
            <a:endParaRPr lang="en-US" dirty="0"/>
          </a:p>
        </p:txBody>
      </p:sp>
      <p:sp>
        <p:nvSpPr>
          <p:cNvPr id="8" name="Rectangle 7"/>
          <p:cNvSpPr/>
          <p:nvPr userDrawn="1"/>
        </p:nvSpPr>
        <p:spPr>
          <a:xfrm>
            <a:off x="0" y="0"/>
            <a:ext cx="12192000" cy="1137382"/>
          </a:xfrm>
          <a:prstGeom prst="rect">
            <a:avLst/>
          </a:prstGeom>
          <a:solidFill>
            <a:srgbClr val="00A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2753198" y="180764"/>
            <a:ext cx="9203452" cy="775853"/>
          </a:xfrm>
          <a:prstGeom prst="rect">
            <a:avLst/>
          </a:prstGeom>
          <a:solidFill>
            <a:srgbClr val="00A9A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16" y="49364"/>
            <a:ext cx="2295967" cy="1038652"/>
          </a:xfrm>
          <a:prstGeom prst="rect">
            <a:avLst/>
          </a:prstGeom>
        </p:spPr>
      </p:pic>
    </p:spTree>
    <p:extLst>
      <p:ext uri="{BB962C8B-B14F-4D97-AF65-F5344CB8AC3E}">
        <p14:creationId xmlns:p14="http://schemas.microsoft.com/office/powerpoint/2010/main" val="9747025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June 23, 2022</a:t>
            </a:r>
            <a:endParaRPr lang="en-US" dirty="0"/>
          </a:p>
        </p:txBody>
      </p:sp>
      <p:sp>
        <p:nvSpPr>
          <p:cNvPr id="8" name="Footer Placeholder 7"/>
          <p:cNvSpPr>
            <a:spLocks noGrp="1"/>
          </p:cNvSpPr>
          <p:nvPr>
            <p:ph type="ftr" sz="quarter" idx="11"/>
          </p:nvPr>
        </p:nvSpPr>
        <p:spPr/>
        <p:txBody>
          <a:bodyPr/>
          <a:lstStyle/>
          <a:p>
            <a:r>
              <a:rPr lang="en-US"/>
              <a:t>Copyright © 2022  OMG. All rights reserved.</a:t>
            </a:r>
            <a:endParaRPr lang="en-US" dirty="0"/>
          </a:p>
        </p:txBody>
      </p:sp>
      <p:sp>
        <p:nvSpPr>
          <p:cNvPr id="9" name="Slide Number Placeholder 8"/>
          <p:cNvSpPr>
            <a:spLocks noGrp="1"/>
          </p:cNvSpPr>
          <p:nvPr>
            <p:ph type="sldNum" sz="quarter" idx="12"/>
          </p:nvPr>
        </p:nvSpPr>
        <p:spPr/>
        <p:txBody>
          <a:bodyPr/>
          <a:lstStyle/>
          <a:p>
            <a:fld id="{645F99FD-F828-4D3B-90FA-4E98097D6AD5}" type="slidenum">
              <a:rPr lang="en-US" smtClean="0"/>
              <a:pPr/>
              <a:t>‹#›</a:t>
            </a:fld>
            <a:endParaRPr lang="en-US" dirty="0"/>
          </a:p>
        </p:txBody>
      </p:sp>
      <p:sp>
        <p:nvSpPr>
          <p:cNvPr id="10" name="Rectangle 9"/>
          <p:cNvSpPr/>
          <p:nvPr userDrawn="1"/>
        </p:nvSpPr>
        <p:spPr>
          <a:xfrm>
            <a:off x="0" y="0"/>
            <a:ext cx="12192000" cy="1137382"/>
          </a:xfrm>
          <a:prstGeom prst="rect">
            <a:avLst/>
          </a:prstGeom>
          <a:solidFill>
            <a:srgbClr val="00A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2753198" y="180764"/>
            <a:ext cx="9203452" cy="775853"/>
          </a:xfrm>
          <a:solidFill>
            <a:srgbClr val="00A9A2"/>
          </a:solidFill>
        </p:spPr>
        <p:txBody>
          <a:bodyPr/>
          <a:lstStyle/>
          <a:p>
            <a:r>
              <a:rPr lang="en-US" dirty="0"/>
              <a:t>Title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16" y="49364"/>
            <a:ext cx="2295967" cy="1038652"/>
          </a:xfrm>
          <a:prstGeom prst="rect">
            <a:avLst/>
          </a:prstGeom>
        </p:spPr>
      </p:pic>
    </p:spTree>
    <p:extLst>
      <p:ext uri="{BB962C8B-B14F-4D97-AF65-F5344CB8AC3E}">
        <p14:creationId xmlns:p14="http://schemas.microsoft.com/office/powerpoint/2010/main" val="30613485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1137382"/>
          </a:xfrm>
          <a:prstGeom prst="rect">
            <a:avLst/>
          </a:prstGeom>
          <a:solidFill>
            <a:srgbClr val="00A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2753198" y="180764"/>
            <a:ext cx="9203452" cy="775853"/>
          </a:xfrm>
          <a:solidFill>
            <a:srgbClr val="00A9A2"/>
          </a:solidFill>
        </p:spPr>
        <p:txBody>
          <a:bodyPr/>
          <a:lstStyle/>
          <a:p>
            <a:r>
              <a:rPr lang="en-US" dirty="0"/>
              <a:t>Title</a:t>
            </a:r>
          </a:p>
        </p:txBody>
      </p:sp>
      <p:sp>
        <p:nvSpPr>
          <p:cNvPr id="3" name="Date Placeholder 2"/>
          <p:cNvSpPr>
            <a:spLocks noGrp="1"/>
          </p:cNvSpPr>
          <p:nvPr>
            <p:ph type="dt" sz="half" idx="10"/>
          </p:nvPr>
        </p:nvSpPr>
        <p:spPr/>
        <p:txBody>
          <a:bodyPr/>
          <a:lstStyle/>
          <a:p>
            <a:r>
              <a:rPr lang="en-US"/>
              <a:t>June 23, 2022</a:t>
            </a:r>
            <a:endParaRPr lang="en-US" dirty="0"/>
          </a:p>
        </p:txBody>
      </p:sp>
      <p:sp>
        <p:nvSpPr>
          <p:cNvPr id="4" name="Footer Placeholder 3"/>
          <p:cNvSpPr>
            <a:spLocks noGrp="1"/>
          </p:cNvSpPr>
          <p:nvPr>
            <p:ph type="ftr" sz="quarter" idx="11"/>
          </p:nvPr>
        </p:nvSpPr>
        <p:spPr/>
        <p:txBody>
          <a:bodyPr/>
          <a:lstStyle/>
          <a:p>
            <a:r>
              <a:rPr lang="en-US"/>
              <a:t>Copyright © 2022  OMG. All rights reserved.</a:t>
            </a:r>
            <a:endParaRPr lang="en-US" dirty="0"/>
          </a:p>
        </p:txBody>
      </p:sp>
      <p:sp>
        <p:nvSpPr>
          <p:cNvPr id="5" name="Slide Number Placeholder 4"/>
          <p:cNvSpPr>
            <a:spLocks noGrp="1"/>
          </p:cNvSpPr>
          <p:nvPr>
            <p:ph type="sldNum" sz="quarter" idx="12"/>
          </p:nvPr>
        </p:nvSpPr>
        <p:spPr/>
        <p:txBody>
          <a:bodyPr/>
          <a:lstStyle/>
          <a:p>
            <a:fld id="{645F99FD-F828-4D3B-90FA-4E98097D6AD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16" y="49364"/>
            <a:ext cx="2295967" cy="1038652"/>
          </a:xfrm>
          <a:prstGeom prst="rect">
            <a:avLst/>
          </a:prstGeom>
        </p:spPr>
      </p:pic>
    </p:spTree>
    <p:extLst>
      <p:ext uri="{BB962C8B-B14F-4D97-AF65-F5344CB8AC3E}">
        <p14:creationId xmlns:p14="http://schemas.microsoft.com/office/powerpoint/2010/main" val="19096316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1137382"/>
          </a:xfrm>
          <a:prstGeom prst="rect">
            <a:avLst/>
          </a:prstGeom>
          <a:solidFill>
            <a:srgbClr val="00A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2753198" y="180764"/>
            <a:ext cx="9203452" cy="775853"/>
          </a:xfrm>
          <a:solidFill>
            <a:srgbClr val="00A9A2"/>
          </a:solidFill>
        </p:spPr>
        <p:txBody>
          <a:bodyPr/>
          <a:lstStyle/>
          <a:p>
            <a:r>
              <a:rPr lang="en-US" dirty="0"/>
              <a:t>Title</a:t>
            </a:r>
          </a:p>
        </p:txBody>
      </p:sp>
      <p:sp>
        <p:nvSpPr>
          <p:cNvPr id="2" name="Date Placeholder 1"/>
          <p:cNvSpPr>
            <a:spLocks noGrp="1"/>
          </p:cNvSpPr>
          <p:nvPr>
            <p:ph type="dt" sz="half" idx="10"/>
          </p:nvPr>
        </p:nvSpPr>
        <p:spPr/>
        <p:txBody>
          <a:bodyPr/>
          <a:lstStyle/>
          <a:p>
            <a:r>
              <a:rPr lang="en-US"/>
              <a:t>June 23, 2022</a:t>
            </a:r>
            <a:endParaRPr lang="en-US" dirty="0"/>
          </a:p>
        </p:txBody>
      </p:sp>
      <p:sp>
        <p:nvSpPr>
          <p:cNvPr id="3" name="Footer Placeholder 2"/>
          <p:cNvSpPr>
            <a:spLocks noGrp="1"/>
          </p:cNvSpPr>
          <p:nvPr>
            <p:ph type="ftr" sz="quarter" idx="11"/>
          </p:nvPr>
        </p:nvSpPr>
        <p:spPr/>
        <p:txBody>
          <a:bodyPr/>
          <a:lstStyle/>
          <a:p>
            <a:r>
              <a:rPr lang="en-US"/>
              <a:t>Copyright © 2022  OMG. All rights reserved.</a:t>
            </a:r>
            <a:endParaRPr lang="en-US" dirty="0"/>
          </a:p>
        </p:txBody>
      </p:sp>
      <p:sp>
        <p:nvSpPr>
          <p:cNvPr id="4" name="Slide Number Placeholder 3"/>
          <p:cNvSpPr>
            <a:spLocks noGrp="1"/>
          </p:cNvSpPr>
          <p:nvPr>
            <p:ph type="sldNum" sz="quarter" idx="12"/>
          </p:nvPr>
        </p:nvSpPr>
        <p:spPr/>
        <p:txBody>
          <a:bodyPr/>
          <a:lstStyle/>
          <a:p>
            <a:fld id="{645F99FD-F828-4D3B-90FA-4E98097D6AD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16" y="49364"/>
            <a:ext cx="2295967" cy="1038652"/>
          </a:xfrm>
          <a:prstGeom prst="rect">
            <a:avLst/>
          </a:prstGeom>
        </p:spPr>
      </p:pic>
    </p:spTree>
    <p:extLst>
      <p:ext uri="{BB962C8B-B14F-4D97-AF65-F5344CB8AC3E}">
        <p14:creationId xmlns:p14="http://schemas.microsoft.com/office/powerpoint/2010/main" val="31947535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June 23, 2022</a:t>
            </a:r>
            <a:endParaRPr lang="en-US" dirty="0"/>
          </a:p>
        </p:txBody>
      </p:sp>
      <p:sp>
        <p:nvSpPr>
          <p:cNvPr id="6" name="Footer Placeholder 5"/>
          <p:cNvSpPr>
            <a:spLocks noGrp="1"/>
          </p:cNvSpPr>
          <p:nvPr>
            <p:ph type="ftr" sz="quarter" idx="11"/>
          </p:nvPr>
        </p:nvSpPr>
        <p:spPr/>
        <p:txBody>
          <a:bodyPr/>
          <a:lstStyle/>
          <a:p>
            <a:r>
              <a:rPr lang="en-US"/>
              <a:t>Copyright © 2022  OMG. All rights reserved.</a:t>
            </a:r>
            <a:endParaRPr lang="en-US" dirty="0"/>
          </a:p>
        </p:txBody>
      </p:sp>
      <p:sp>
        <p:nvSpPr>
          <p:cNvPr id="7" name="Slide Number Placeholder 6"/>
          <p:cNvSpPr>
            <a:spLocks noGrp="1"/>
          </p:cNvSpPr>
          <p:nvPr>
            <p:ph type="sldNum" sz="quarter" idx="12"/>
          </p:nvPr>
        </p:nvSpPr>
        <p:spPr/>
        <p:txBody>
          <a:bodyPr/>
          <a:lstStyle/>
          <a:p>
            <a:fld id="{645F99FD-F828-4D3B-90FA-4E98097D6AD5}" type="slidenum">
              <a:rPr lang="en-US" smtClean="0"/>
              <a:pPr/>
              <a:t>‹#›</a:t>
            </a:fld>
            <a:endParaRPr lang="en-US" dirty="0"/>
          </a:p>
        </p:txBody>
      </p:sp>
    </p:spTree>
    <p:extLst>
      <p:ext uri="{BB962C8B-B14F-4D97-AF65-F5344CB8AC3E}">
        <p14:creationId xmlns:p14="http://schemas.microsoft.com/office/powerpoint/2010/main" val="4424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45E7ED-9B35-624C-8E3C-4595BF037D71}"/>
              </a:ext>
            </a:extLst>
          </p:cNvPr>
          <p:cNvPicPr>
            <a:picLocks noChangeAspect="1"/>
          </p:cNvPicPr>
          <p:nvPr userDrawn="1"/>
        </p:nvPicPr>
        <p:blipFill>
          <a:blip r:embed="rId2"/>
          <a:stretch>
            <a:fillRect/>
          </a:stretch>
        </p:blipFill>
        <p:spPr>
          <a:xfrm>
            <a:off x="2089119" y="2382826"/>
            <a:ext cx="8129417" cy="1947672"/>
          </a:xfrm>
          <a:prstGeom prst="rect">
            <a:avLst/>
          </a:prstGeom>
        </p:spPr>
      </p:pic>
    </p:spTree>
    <p:extLst>
      <p:ext uri="{BB962C8B-B14F-4D97-AF65-F5344CB8AC3E}">
        <p14:creationId xmlns:p14="http://schemas.microsoft.com/office/powerpoint/2010/main" val="3906206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June 23, 2022</a:t>
            </a:r>
            <a:endParaRPr lang="en-US" dirty="0"/>
          </a:p>
        </p:txBody>
      </p:sp>
      <p:sp>
        <p:nvSpPr>
          <p:cNvPr id="6" name="Footer Placeholder 5"/>
          <p:cNvSpPr>
            <a:spLocks noGrp="1"/>
          </p:cNvSpPr>
          <p:nvPr>
            <p:ph type="ftr" sz="quarter" idx="11"/>
          </p:nvPr>
        </p:nvSpPr>
        <p:spPr/>
        <p:txBody>
          <a:bodyPr/>
          <a:lstStyle/>
          <a:p>
            <a:r>
              <a:rPr lang="en-US"/>
              <a:t>Copyright © 2022  OMG. All rights reserved.</a:t>
            </a:r>
            <a:endParaRPr lang="en-US" dirty="0"/>
          </a:p>
        </p:txBody>
      </p:sp>
      <p:sp>
        <p:nvSpPr>
          <p:cNvPr id="7" name="Slide Number Placeholder 6"/>
          <p:cNvSpPr>
            <a:spLocks noGrp="1"/>
          </p:cNvSpPr>
          <p:nvPr>
            <p:ph type="sldNum" sz="quarter" idx="12"/>
          </p:nvPr>
        </p:nvSpPr>
        <p:spPr/>
        <p:txBody>
          <a:bodyPr/>
          <a:lstStyle/>
          <a:p>
            <a:fld id="{645F99FD-F828-4D3B-90FA-4E98097D6AD5}" type="slidenum">
              <a:rPr lang="en-US" smtClean="0"/>
              <a:pPr/>
              <a:t>‹#›</a:t>
            </a:fld>
            <a:endParaRPr lang="en-US" dirty="0"/>
          </a:p>
        </p:txBody>
      </p:sp>
    </p:spTree>
    <p:extLst>
      <p:ext uri="{BB962C8B-B14F-4D97-AF65-F5344CB8AC3E}">
        <p14:creationId xmlns:p14="http://schemas.microsoft.com/office/powerpoint/2010/main" val="4454162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June 23, 2022</a:t>
            </a:r>
            <a:endParaRPr lang="en-US" dirty="0"/>
          </a:p>
        </p:txBody>
      </p:sp>
      <p:sp>
        <p:nvSpPr>
          <p:cNvPr id="5" name="Footer Placeholder 4"/>
          <p:cNvSpPr>
            <a:spLocks noGrp="1"/>
          </p:cNvSpPr>
          <p:nvPr>
            <p:ph type="ftr" sz="quarter" idx="11"/>
          </p:nvPr>
        </p:nvSpPr>
        <p:spPr/>
        <p:txBody>
          <a:bodyPr/>
          <a:lstStyle/>
          <a:p>
            <a:r>
              <a:rPr lang="en-US"/>
              <a:t>Copyright © 2022  OMG. All rights reserved.</a:t>
            </a:r>
            <a:endParaRPr lang="en-US" dirty="0"/>
          </a:p>
        </p:txBody>
      </p:sp>
      <p:sp>
        <p:nvSpPr>
          <p:cNvPr id="6" name="Slide Number Placeholder 5"/>
          <p:cNvSpPr>
            <a:spLocks noGrp="1"/>
          </p:cNvSpPr>
          <p:nvPr>
            <p:ph type="sldNum" sz="quarter" idx="12"/>
          </p:nvPr>
        </p:nvSpPr>
        <p:spPr/>
        <p:txBody>
          <a:bodyPr/>
          <a:lstStyle/>
          <a:p>
            <a:fld id="{645F99FD-F828-4D3B-90FA-4E98097D6AD5}" type="slidenum">
              <a:rPr lang="en-US" smtClean="0"/>
              <a:pPr/>
              <a:t>‹#›</a:t>
            </a:fld>
            <a:endParaRPr lang="en-US" dirty="0"/>
          </a:p>
        </p:txBody>
      </p:sp>
    </p:spTree>
    <p:extLst>
      <p:ext uri="{BB962C8B-B14F-4D97-AF65-F5344CB8AC3E}">
        <p14:creationId xmlns:p14="http://schemas.microsoft.com/office/powerpoint/2010/main" val="37769269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June 23, 2022</a:t>
            </a:r>
            <a:endParaRPr lang="en-US" dirty="0"/>
          </a:p>
        </p:txBody>
      </p:sp>
      <p:sp>
        <p:nvSpPr>
          <p:cNvPr id="5" name="Footer Placeholder 4"/>
          <p:cNvSpPr>
            <a:spLocks noGrp="1"/>
          </p:cNvSpPr>
          <p:nvPr>
            <p:ph type="ftr" sz="quarter" idx="11"/>
          </p:nvPr>
        </p:nvSpPr>
        <p:spPr/>
        <p:txBody>
          <a:bodyPr/>
          <a:lstStyle/>
          <a:p>
            <a:r>
              <a:rPr lang="en-US"/>
              <a:t>Copyright © 2022  OMG. All rights reserved.</a:t>
            </a:r>
            <a:endParaRPr lang="en-US" dirty="0"/>
          </a:p>
        </p:txBody>
      </p:sp>
      <p:sp>
        <p:nvSpPr>
          <p:cNvPr id="6" name="Slide Number Placeholder 5"/>
          <p:cNvSpPr>
            <a:spLocks noGrp="1"/>
          </p:cNvSpPr>
          <p:nvPr>
            <p:ph type="sldNum" sz="quarter" idx="12"/>
          </p:nvPr>
        </p:nvSpPr>
        <p:spPr/>
        <p:txBody>
          <a:bodyPr/>
          <a:lstStyle/>
          <a:p>
            <a:fld id="{645F99FD-F828-4D3B-90FA-4E98097D6AD5}" type="slidenum">
              <a:rPr lang="en-US" smtClean="0"/>
              <a:pPr/>
              <a:t>‹#›</a:t>
            </a:fld>
            <a:endParaRPr lang="en-US" dirty="0"/>
          </a:p>
        </p:txBody>
      </p:sp>
    </p:spTree>
    <p:extLst>
      <p:ext uri="{BB962C8B-B14F-4D97-AF65-F5344CB8AC3E}">
        <p14:creationId xmlns:p14="http://schemas.microsoft.com/office/powerpoint/2010/main" val="1305305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3C5862-8A71-49D7-A60E-3912883C9B9B}"/>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7097" y="0"/>
            <a:ext cx="12192000" cy="6274051"/>
          </a:xfrm>
          <a:prstGeom prst="rect">
            <a:avLst/>
          </a:prstGeom>
        </p:spPr>
      </p:pic>
      <p:sp>
        <p:nvSpPr>
          <p:cNvPr id="5" name="Title 1">
            <a:extLst>
              <a:ext uri="{FF2B5EF4-FFF2-40B4-BE49-F238E27FC236}">
                <a16:creationId xmlns:a16="http://schemas.microsoft.com/office/drawing/2014/main" id="{0CC348DC-60E0-4658-8CAE-C111B09A85BA}"/>
              </a:ext>
            </a:extLst>
          </p:cNvPr>
          <p:cNvSpPr>
            <a:spLocks noGrp="1"/>
          </p:cNvSpPr>
          <p:nvPr>
            <p:ph type="title" hasCustomPrompt="1"/>
          </p:nvPr>
        </p:nvSpPr>
        <p:spPr>
          <a:xfrm>
            <a:off x="239523" y="215839"/>
            <a:ext cx="10515600" cy="614208"/>
          </a:xfrm>
          <a:prstGeom prst="rect">
            <a:avLst/>
          </a:prstGeom>
        </p:spPr>
        <p:txBody>
          <a:bodyPr/>
          <a:lstStyle>
            <a:lvl1pPr>
              <a:defRPr sz="3000" b="0">
                <a:solidFill>
                  <a:schemeClr val="accent1"/>
                </a:solidFill>
                <a:latin typeface="Calibri Light" panose="020F0302020204030204" pitchFamily="34" charset="0"/>
                <a:cs typeface="Calibri Light" panose="020F0302020204030204" pitchFamily="34" charset="0"/>
              </a:defRPr>
            </a:lvl1pPr>
          </a:lstStyle>
          <a:p>
            <a:r>
              <a:rPr lang="en-US"/>
              <a:t>Click to Edit Master Title Slide</a:t>
            </a:r>
          </a:p>
        </p:txBody>
      </p:sp>
    </p:spTree>
    <p:extLst>
      <p:ext uri="{BB962C8B-B14F-4D97-AF65-F5344CB8AC3E}">
        <p14:creationId xmlns:p14="http://schemas.microsoft.com/office/powerpoint/2010/main" val="38791305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ransitio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60E2-4A59-41CF-9D25-3932C8732117}"/>
              </a:ext>
            </a:extLst>
          </p:cNvPr>
          <p:cNvSpPr>
            <a:spLocks noGrp="1"/>
          </p:cNvSpPr>
          <p:nvPr>
            <p:ph type="title" hasCustomPrompt="1"/>
          </p:nvPr>
        </p:nvSpPr>
        <p:spPr>
          <a:xfrm>
            <a:off x="755110" y="2454765"/>
            <a:ext cx="10684021" cy="1081902"/>
          </a:xfrm>
          <a:prstGeom prst="rect">
            <a:avLst/>
          </a:prstGeom>
        </p:spPr>
        <p:txBody>
          <a:bodyPr/>
          <a:lstStyle>
            <a:lvl1pPr algn="ctr">
              <a:defRPr sz="3000" b="0">
                <a:solidFill>
                  <a:schemeClr val="accent1"/>
                </a:solidFill>
                <a:latin typeface="Arial" panose="020B0604020202020204" pitchFamily="34" charset="0"/>
                <a:cs typeface="Arial" panose="020B0604020202020204" pitchFamily="34" charset="0"/>
              </a:defRPr>
            </a:lvl1pPr>
          </a:lstStyle>
          <a:p>
            <a:r>
              <a:rPr lang="en-US"/>
              <a:t>Click to Edit Master Title Slide</a:t>
            </a:r>
          </a:p>
        </p:txBody>
      </p:sp>
      <p:sp>
        <p:nvSpPr>
          <p:cNvPr id="12" name="Text Placeholder 24"/>
          <p:cNvSpPr>
            <a:spLocks noGrp="1"/>
          </p:cNvSpPr>
          <p:nvPr>
            <p:ph type="body" sz="quarter" idx="11" hasCustomPrompt="1"/>
          </p:nvPr>
        </p:nvSpPr>
        <p:spPr>
          <a:xfrm>
            <a:off x="755111" y="3536668"/>
            <a:ext cx="10684021" cy="612333"/>
          </a:xfrm>
          <a:prstGeom prst="rect">
            <a:avLst/>
          </a:prstGeom>
        </p:spPr>
        <p:txBody>
          <a:bodyPr/>
          <a:lstStyle>
            <a:lvl1pPr marL="0" indent="0" algn="ctr">
              <a:buNone/>
              <a:defRPr sz="1800" b="0" cap="none" baseline="0">
                <a:solidFill>
                  <a:srgbClr val="002F6C"/>
                </a:solidFill>
                <a:latin typeface="Arial" panose="020B0604020202020204" pitchFamily="34" charset="0"/>
                <a:cs typeface="Arial" panose="020B0604020202020204" pitchFamily="34" charset="0"/>
              </a:defRPr>
            </a:lvl1pPr>
          </a:lstStyle>
          <a:p>
            <a:pPr lvl="0"/>
            <a:r>
              <a:rPr lang="en-US"/>
              <a:t>Transition Subtitle</a:t>
            </a:r>
          </a:p>
        </p:txBody>
      </p:sp>
    </p:spTree>
    <p:extLst>
      <p:ext uri="{BB962C8B-B14F-4D97-AF65-F5344CB8AC3E}">
        <p14:creationId xmlns:p14="http://schemas.microsoft.com/office/powerpoint/2010/main" val="38015830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828800" y="3657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E8AE590-880A-43C4-BCB8-D16B2327A036}" type="datetime1">
              <a:rPr lang="en-US" smtClean="0"/>
              <a:t>2/21/2023</a:t>
            </a:fld>
            <a:endParaRPr lang="en-US"/>
          </a:p>
        </p:txBody>
      </p:sp>
      <p:sp>
        <p:nvSpPr>
          <p:cNvPr id="5" name="Footer Placeholder 4"/>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dirty="0"/>
          </a:p>
        </p:txBody>
      </p:sp>
    </p:spTree>
    <p:extLst>
      <p:ext uri="{BB962C8B-B14F-4D97-AF65-F5344CB8AC3E}">
        <p14:creationId xmlns:p14="http://schemas.microsoft.com/office/powerpoint/2010/main" val="11063459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C2133AF-641C-4BB3-8ADF-4BE02307D66F}" type="datetime1">
              <a:rPr lang="en-US" smtClean="0"/>
              <a:t>2/21/2023</a:t>
            </a:fld>
            <a:endParaRPr lang="en-US"/>
          </a:p>
        </p:txBody>
      </p:sp>
      <p:sp>
        <p:nvSpPr>
          <p:cNvPr id="5" name="Footer Placeholder 4"/>
          <p:cNvSpPr>
            <a:spLocks noGrp="1"/>
          </p:cNvSpPr>
          <p:nvPr>
            <p:ph type="ftr" sz="quarter" idx="11"/>
          </p:nvPr>
        </p:nvSpPr>
        <p:spPr>
          <a:xfrm>
            <a:off x="1534495" y="6530202"/>
            <a:ext cx="9123010" cy="276999"/>
          </a:xfrm>
        </p:spPr>
        <p:txBody>
          <a:bodyPr/>
          <a:lstStyle/>
          <a:p>
            <a:r>
              <a:rPr lang="en-US" dirty="0"/>
              <a:t>©2018 The MITRE Corporation. ALL RIGHTS RESERVED. Approved for public release. Distribution unlimited 18-2496-1.</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D64BFC3-983F-4B0A-9A55-84A85105ADC0}" type="slidenum">
              <a:rPr lang="en-US" smtClean="0"/>
              <a:pPr/>
              <a:t>‹#›</a:t>
            </a:fld>
            <a:endParaRPr lang="en-US"/>
          </a:p>
        </p:txBody>
      </p:sp>
    </p:spTree>
    <p:extLst>
      <p:ext uri="{BB962C8B-B14F-4D97-AF65-F5344CB8AC3E}">
        <p14:creationId xmlns:p14="http://schemas.microsoft.com/office/powerpoint/2010/main" val="17028588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81EA0B-0807-49CD-8ACA-96E4D4BAF907}" type="datetime1">
              <a:rPr lang="en-US" smtClean="0"/>
              <a:t>2/21/2023</a:t>
            </a:fld>
            <a:endParaRPr lang="en-US"/>
          </a:p>
        </p:txBody>
      </p:sp>
      <p:sp>
        <p:nvSpPr>
          <p:cNvPr id="5" name="Footer Placeholder 4"/>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620114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8A23F2-B78D-4F43-B11B-88C7C74C0A79}" type="datetime1">
              <a:rPr lang="en-US" smtClean="0"/>
              <a:t>2/21/2023</a:t>
            </a:fld>
            <a:endParaRPr lang="en-US"/>
          </a:p>
        </p:txBody>
      </p:sp>
      <p:sp>
        <p:nvSpPr>
          <p:cNvPr id="6" name="Footer Placeholder 5"/>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2130402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21B2E2-DDF5-4E1F-BAE8-F57007CE5302}" type="datetime1">
              <a:rPr lang="en-US" smtClean="0"/>
              <a:t>2/21/2023</a:t>
            </a:fld>
            <a:endParaRPr lang="en-US"/>
          </a:p>
        </p:txBody>
      </p:sp>
      <p:sp>
        <p:nvSpPr>
          <p:cNvPr id="8" name="Footer Placeholder 7"/>
          <p:cNvSpPr>
            <a:spLocks noGrp="1"/>
          </p:cNvSpPr>
          <p:nvPr>
            <p:ph type="ftr" sz="quarter" idx="11"/>
          </p:nvPr>
        </p:nvSpPr>
        <p:spPr>
          <a:xfrm>
            <a:off x="1534495" y="6530202"/>
            <a:ext cx="9123010" cy="276999"/>
          </a:xfrm>
        </p:spPr>
        <p:txBody>
          <a:bodyPr/>
          <a:lstStyle/>
          <a:p>
            <a:r>
              <a:rPr lang="en-US"/>
              <a:t>©2018 The MITRE Corporation. ALL RIGHTS RESERVED. Approved for public release. Distribution unlimited 18-2496-1.</a:t>
            </a:r>
          </a:p>
        </p:txBody>
      </p:sp>
      <p:sp>
        <p:nvSpPr>
          <p:cNvPr id="9" name="Slide Number Placeholder 8"/>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890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50" Type="http://schemas.openxmlformats.org/officeDocument/2006/relationships/slideLayout" Target="../slideLayouts/slideLayout71.xml"/><Relationship Id="rId55" Type="http://schemas.openxmlformats.org/officeDocument/2006/relationships/slideLayout" Target="../slideLayouts/slideLayout76.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3" Type="http://schemas.openxmlformats.org/officeDocument/2006/relationships/slideLayout" Target="../slideLayouts/slideLayout74.xml"/><Relationship Id="rId58" Type="http://schemas.openxmlformats.org/officeDocument/2006/relationships/slideLayout" Target="../slideLayouts/slideLayout79.xml"/><Relationship Id="rId5" Type="http://schemas.openxmlformats.org/officeDocument/2006/relationships/slideLayout" Target="../slideLayouts/slideLayout26.xml"/><Relationship Id="rId61" Type="http://schemas.openxmlformats.org/officeDocument/2006/relationships/slideLayout" Target="../slideLayouts/slideLayout82.xml"/><Relationship Id="rId19" Type="http://schemas.openxmlformats.org/officeDocument/2006/relationships/slideLayout" Target="../slideLayouts/slideLayout4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slideLayout" Target="../slideLayouts/slideLayout69.xml"/><Relationship Id="rId56" Type="http://schemas.openxmlformats.org/officeDocument/2006/relationships/slideLayout" Target="../slideLayouts/slideLayout77.xml"/><Relationship Id="rId8" Type="http://schemas.openxmlformats.org/officeDocument/2006/relationships/slideLayout" Target="../slideLayouts/slideLayout29.xml"/><Relationship Id="rId51" Type="http://schemas.openxmlformats.org/officeDocument/2006/relationships/slideLayout" Target="../slideLayouts/slideLayout72.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59" Type="http://schemas.openxmlformats.org/officeDocument/2006/relationships/slideLayout" Target="../slideLayouts/slideLayout80.xml"/><Relationship Id="rId20" Type="http://schemas.openxmlformats.org/officeDocument/2006/relationships/slideLayout" Target="../slideLayouts/slideLayout41.xml"/><Relationship Id="rId41" Type="http://schemas.openxmlformats.org/officeDocument/2006/relationships/slideLayout" Target="../slideLayouts/slideLayout62.xml"/><Relationship Id="rId54" Type="http://schemas.openxmlformats.org/officeDocument/2006/relationships/slideLayout" Target="../slideLayouts/slideLayout75.xml"/><Relationship Id="rId62"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slideLayout" Target="../slideLayouts/slideLayout70.xml"/><Relationship Id="rId57" Type="http://schemas.openxmlformats.org/officeDocument/2006/relationships/slideLayout" Target="../slideLayouts/slideLayout78.xml"/><Relationship Id="rId10" Type="http://schemas.openxmlformats.org/officeDocument/2006/relationships/slideLayout" Target="../slideLayouts/slideLayout31.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slideLayout" Target="../slideLayouts/slideLayout73.xml"/><Relationship Id="rId60" Type="http://schemas.openxmlformats.org/officeDocument/2006/relationships/slideLayout" Target="../slideLayouts/slideLayout8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3.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35.pn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4.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36.pn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5.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6286500"/>
            <a:ext cx="1219200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6"/>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100931" y="6392161"/>
            <a:ext cx="1479820" cy="357607"/>
          </a:xfrm>
          <a:prstGeom prst="rect">
            <a:avLst/>
          </a:prstGeom>
        </p:spPr>
      </p:pic>
      <p:sp>
        <p:nvSpPr>
          <p:cNvPr id="8" name="TextBox 7"/>
          <p:cNvSpPr txBox="1"/>
          <p:nvPr userDrawn="1"/>
        </p:nvSpPr>
        <p:spPr>
          <a:xfrm>
            <a:off x="11582400" y="6464593"/>
            <a:ext cx="609600" cy="1962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E5264778-C0F2-4A1D-870D-8751F1230773}" type="slidenum">
              <a:rPr kumimoji="0" lang="en-US"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 Placeholder 2">
            <a:extLst>
              <a:ext uri="{FF2B5EF4-FFF2-40B4-BE49-F238E27FC236}">
                <a16:creationId xmlns:a16="http://schemas.microsoft.com/office/drawing/2014/main" id="{9076ED22-B87B-414F-8754-D7DDFD96AF04}"/>
              </a:ext>
            </a:extLst>
          </p:cNvPr>
          <p:cNvSpPr txBox="1">
            <a:spLocks/>
          </p:cNvSpPr>
          <p:nvPr userDrawn="1"/>
        </p:nvSpPr>
        <p:spPr>
          <a:xfrm>
            <a:off x="4363743" y="6478683"/>
            <a:ext cx="3463048" cy="285750"/>
          </a:xfrm>
          <a:prstGeom prst="rect">
            <a:avLst/>
          </a:prstGeom>
        </p:spPr>
        <p:txBody>
          <a:bodyPr/>
          <a:lstStyle>
            <a:lvl1pPr marL="0" indent="0" algn="l" defTabSz="914400" rtl="0" eaLnBrk="1" latinLnBrk="0" hangingPunct="1">
              <a:lnSpc>
                <a:spcPct val="90000"/>
              </a:lnSpc>
              <a:spcBef>
                <a:spcPts val="1000"/>
              </a:spcBef>
              <a:buFontTx/>
              <a:buNone/>
              <a:defRPr sz="9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1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Tx/>
              <a:buNone/>
              <a:tabLst/>
              <a:defRPr/>
            </a:pPr>
            <a:r>
              <a:rPr kumimoji="0" lang="en-US" sz="750" b="0" i="0" u="none" strike="noStrike" kern="1200" cap="none" spc="0" normalizeH="0" baseline="0" noProof="0">
                <a:ln>
                  <a:noFill/>
                </a:ln>
                <a:solidFill>
                  <a:prstClr val="white"/>
                </a:solidFill>
                <a:effectLst/>
                <a:uLnTx/>
                <a:uFillTx/>
                <a:latin typeface="Arial" panose="020B0604020202020204"/>
                <a:ea typeface="+mn-ea"/>
                <a:cs typeface="+mn-cs"/>
              </a:rPr>
              <a:t>LOCKHEED MARTIN PROPRIETARY INFORMATION</a:t>
            </a:r>
          </a:p>
        </p:txBody>
      </p:sp>
    </p:spTree>
    <p:extLst>
      <p:ext uri="{BB962C8B-B14F-4D97-AF65-F5344CB8AC3E}">
        <p14:creationId xmlns:p14="http://schemas.microsoft.com/office/powerpoint/2010/main" val="633568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818" r:id="rId2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0">
          <p15:clr>
            <a:srgbClr val="F26B43"/>
          </p15:clr>
        </p15:guide>
        <p15:guide id="2" pos="512">
          <p15:clr>
            <a:srgbClr val="F26B43"/>
          </p15:clr>
        </p15:guide>
        <p15:guide id="3" pos="9728">
          <p15:clr>
            <a:srgbClr val="F26B43"/>
          </p15:clr>
        </p15:guide>
        <p15:guide id="4" orient="horz" pos="360">
          <p15:clr>
            <a:srgbClr val="F26B43"/>
          </p15:clr>
        </p15:guide>
        <p15:guide id="5" orient="horz" pos="2160">
          <p15:clr>
            <a:srgbClr val="F26B43"/>
          </p15:clr>
        </p15:guide>
        <p15:guide id="6" orient="horz" pos="39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123779" y="6345535"/>
            <a:ext cx="1944443" cy="461665"/>
          </a:xfrm>
          <a:prstGeom prst="rect">
            <a:avLst/>
          </a:prstGeom>
        </p:spPr>
        <p:txBody>
          <a:bodyPr vert="horz" wrap="none" lIns="0" tIns="0" rIns="0" bIns="0" rtlCol="0" anchor="b" anchorCtr="1">
            <a:spAutoFit/>
          </a:bodyPr>
          <a:lstStyle>
            <a:lvl1pPr algn="l">
              <a:defRPr sz="600">
                <a:solidFill>
                  <a:srgbClr val="666666"/>
                </a:solidFill>
              </a:defRPr>
            </a:lvl1pPr>
          </a:lstStyle>
          <a:p>
            <a:r>
              <a:rPr lang="en-US"/>
              <a:t>® 2021 Object Management Group. All Rights Reserved.</a:t>
            </a:r>
          </a:p>
          <a:p>
            <a:endParaRPr lang="en-US"/>
          </a:p>
          <a:p>
            <a:endParaRPr lang="en-US"/>
          </a:p>
          <a:p>
            <a:endParaRPr lang="en-US"/>
          </a:p>
          <a:p>
            <a:endParaRPr lang="en-US" dirty="0"/>
          </a:p>
        </p:txBody>
      </p:sp>
      <p:sp>
        <p:nvSpPr>
          <p:cNvPr id="2" name="Title Placeholder 1"/>
          <p:cNvSpPr>
            <a:spLocks noGrp="1"/>
          </p:cNvSpPr>
          <p:nvPr>
            <p:ph type="title"/>
          </p:nvPr>
        </p:nvSpPr>
        <p:spPr>
          <a:xfrm>
            <a:off x="496888" y="400240"/>
            <a:ext cx="9768341" cy="328304"/>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96888" y="1772233"/>
            <a:ext cx="9768341"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45030" y="6180139"/>
            <a:ext cx="620485" cy="365125"/>
          </a:xfrm>
          <a:prstGeom prst="rect">
            <a:avLst/>
          </a:prstGeom>
        </p:spPr>
        <p:txBody>
          <a:bodyPr vert="horz" lIns="0" tIns="0" rIns="0" bIns="0" rtlCol="0" anchor="ctr"/>
          <a:lstStyle>
            <a:lvl1pPr algn="l">
              <a:defRPr sz="600">
                <a:solidFill>
                  <a:srgbClr val="666666"/>
                </a:solidFill>
              </a:defRPr>
            </a:lvl1pPr>
          </a:lstStyle>
          <a:p>
            <a:fld id="{541A167B-B2ED-E041-86E3-40AB0F551D03}" type="datetime1">
              <a:rPr lang="en-US" smtClean="0"/>
              <a:pPr/>
              <a:t>2/21/2023</a:t>
            </a:fld>
            <a:endParaRPr lang="en-US" dirty="0"/>
          </a:p>
        </p:txBody>
      </p:sp>
      <p:sp>
        <p:nvSpPr>
          <p:cNvPr id="6" name="Slide Number Placeholder 5"/>
          <p:cNvSpPr>
            <a:spLocks noGrp="1"/>
          </p:cNvSpPr>
          <p:nvPr>
            <p:ph type="sldNum" sz="quarter" idx="4"/>
          </p:nvPr>
        </p:nvSpPr>
        <p:spPr>
          <a:xfrm>
            <a:off x="496888" y="6180139"/>
            <a:ext cx="548141" cy="365125"/>
          </a:xfrm>
          <a:prstGeom prst="rect">
            <a:avLst/>
          </a:prstGeom>
        </p:spPr>
        <p:txBody>
          <a:bodyPr vert="horz" lIns="0" tIns="0" rIns="0" bIns="0" rtlCol="0" anchor="ctr"/>
          <a:lstStyle>
            <a:lvl1pPr algn="l">
              <a:defRPr sz="600">
                <a:solidFill>
                  <a:srgbClr val="666666"/>
                </a:solidFill>
              </a:defRPr>
            </a:lvl1pPr>
          </a:lstStyle>
          <a:p>
            <a:fld id="{A82C3BC0-3EBF-3C4C-A3D8-795624EBC6AA}" type="slidenum">
              <a:rPr lang="en-US" smtClean="0"/>
              <a:pPr/>
              <a:t>‹#›</a:t>
            </a:fld>
            <a:endParaRPr lang="en-US" dirty="0"/>
          </a:p>
        </p:txBody>
      </p:sp>
    </p:spTree>
    <p:extLst>
      <p:ext uri="{BB962C8B-B14F-4D97-AF65-F5344CB8AC3E}">
        <p14:creationId xmlns:p14="http://schemas.microsoft.com/office/powerpoint/2010/main" val="26902711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 id="2147483793" r:id="rId49"/>
    <p:sldLayoutId id="2147483794" r:id="rId50"/>
    <p:sldLayoutId id="2147483795" r:id="rId51"/>
    <p:sldLayoutId id="2147483796" r:id="rId52"/>
    <p:sldLayoutId id="2147483797" r:id="rId53"/>
    <p:sldLayoutId id="2147483798" r:id="rId54"/>
    <p:sldLayoutId id="2147483799" r:id="rId55"/>
    <p:sldLayoutId id="2147483800" r:id="rId56"/>
    <p:sldLayoutId id="2147483801" r:id="rId57"/>
    <p:sldLayoutId id="2147483802" r:id="rId58"/>
    <p:sldLayoutId id="2147483803" r:id="rId59"/>
    <p:sldLayoutId id="2147483804" r:id="rId60"/>
    <p:sldLayoutId id="2147483854"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80000"/>
        </a:lnSpc>
        <a:spcBef>
          <a:spcPct val="0"/>
        </a:spcBef>
        <a:buNone/>
        <a:defRPr sz="1800" b="1" kern="1200" cap="all" spc="75" baseline="0">
          <a:solidFill>
            <a:srgbClr val="152756"/>
          </a:solidFill>
          <a:latin typeface="+mn-lt"/>
          <a:ea typeface="+mj-ea"/>
          <a:cs typeface="+mj-cs"/>
        </a:defRPr>
      </a:lvl1pPr>
    </p:titleStyle>
    <p:bodyStyle>
      <a:lvl1pPr marL="0" indent="0" algn="l" defTabSz="685800" rtl="0" eaLnBrk="1" latinLnBrk="0" hangingPunct="1">
        <a:lnSpc>
          <a:spcPct val="100000"/>
        </a:lnSpc>
        <a:spcBef>
          <a:spcPts val="1800"/>
        </a:spcBef>
        <a:buFont typeface="Arial"/>
        <a:buNone/>
        <a:defRPr sz="1350" kern="1200">
          <a:solidFill>
            <a:srgbClr val="2B2B2B"/>
          </a:solidFill>
          <a:latin typeface="+mn-lt"/>
          <a:ea typeface="+mn-ea"/>
          <a:cs typeface="+mn-cs"/>
        </a:defRPr>
      </a:lvl1pPr>
      <a:lvl2pPr marL="4763" indent="0" algn="l" defTabSz="685800" rtl="0" eaLnBrk="1" latinLnBrk="0" hangingPunct="1">
        <a:lnSpc>
          <a:spcPct val="100000"/>
        </a:lnSpc>
        <a:spcBef>
          <a:spcPts val="675"/>
        </a:spcBef>
        <a:buFont typeface="Arial"/>
        <a:buNone/>
        <a:tabLst/>
        <a:defRPr sz="1050" kern="1200">
          <a:solidFill>
            <a:srgbClr val="2B2B2B"/>
          </a:solidFill>
          <a:latin typeface="+mn-lt"/>
          <a:ea typeface="+mn-ea"/>
          <a:cs typeface="+mn-cs"/>
        </a:defRPr>
      </a:lvl2pPr>
      <a:lvl3pPr marL="89297" indent="-89297" algn="l" defTabSz="685800" rtl="0" eaLnBrk="1" latinLnBrk="0" hangingPunct="1">
        <a:lnSpc>
          <a:spcPct val="100000"/>
        </a:lnSpc>
        <a:spcBef>
          <a:spcPts val="450"/>
        </a:spcBef>
        <a:buFont typeface="Arial" charset="0"/>
        <a:buChar char="•"/>
        <a:tabLst/>
        <a:defRPr sz="1050" kern="1200">
          <a:solidFill>
            <a:srgbClr val="2B2B2B"/>
          </a:solidFill>
          <a:latin typeface="+mn-lt"/>
          <a:ea typeface="+mn-ea"/>
          <a:cs typeface="+mn-cs"/>
        </a:defRPr>
      </a:lvl3pPr>
      <a:lvl4pPr marL="171450" indent="-82154" algn="l" defTabSz="685800" rtl="0" eaLnBrk="1" latinLnBrk="0" hangingPunct="1">
        <a:lnSpc>
          <a:spcPct val="100000"/>
        </a:lnSpc>
        <a:spcBef>
          <a:spcPts val="450"/>
        </a:spcBef>
        <a:buFont typeface=".AppleSystemUIFont" charset="-120"/>
        <a:buChar char="–"/>
        <a:tabLst/>
        <a:defRPr sz="825" kern="1200">
          <a:solidFill>
            <a:srgbClr val="2B2B2B"/>
          </a:solidFill>
          <a:latin typeface="+mn-lt"/>
          <a:ea typeface="+mn-ea"/>
          <a:cs typeface="+mn-cs"/>
        </a:defRPr>
      </a:lvl4pPr>
      <a:lvl5pPr marL="171450" indent="-82154" algn="l" defTabSz="685800" rtl="0" eaLnBrk="1" latinLnBrk="0" hangingPunct="1">
        <a:lnSpc>
          <a:spcPct val="100000"/>
        </a:lnSpc>
        <a:spcBef>
          <a:spcPts val="450"/>
        </a:spcBef>
        <a:buFont typeface=".AppleSystemUIFont" charset="-120"/>
        <a:buChar char="–"/>
        <a:tabLst/>
        <a:defRPr sz="825" kern="1200">
          <a:solidFill>
            <a:srgbClr val="2B2B2B"/>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625534" y="5791537"/>
            <a:ext cx="2940933" cy="1015663"/>
          </a:xfrm>
          <a:prstGeom prst="rect">
            <a:avLst/>
          </a:prstGeom>
        </p:spPr>
        <p:txBody>
          <a:bodyPr vert="horz" wrap="none" lIns="91440" tIns="45720" rIns="91440" bIns="45720" rtlCol="0" anchor="b" anchorCtr="1">
            <a:spAutoFit/>
          </a:bodyPr>
          <a:lstStyle>
            <a:lvl1pPr algn="ctr">
              <a:defRPr sz="1200">
                <a:solidFill>
                  <a:schemeClr val="tx1">
                    <a:tint val="75000"/>
                  </a:schemeClr>
                </a:solidFill>
              </a:defRPr>
            </a:lvl1pPr>
          </a:lstStyle>
          <a:p>
            <a:r>
              <a:rPr lang="en-US"/>
              <a:t>Copyright © 2022  OMG. All rights reserved.</a:t>
            </a:r>
          </a:p>
          <a:p>
            <a:endParaRPr lang="en-US"/>
          </a:p>
          <a:p>
            <a:endParaRPr lang="en-US"/>
          </a:p>
          <a:p>
            <a:endParaRPr lang="en-US"/>
          </a:p>
          <a:p>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23, 2022</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F99FD-F828-4D3B-90FA-4E98097D6AD5}" type="slidenum">
              <a:rPr lang="en-US" smtClean="0"/>
              <a:pPr/>
              <a:t>‹#›</a:t>
            </a:fld>
            <a:endParaRPr lang="en-US" dirty="0"/>
          </a:p>
        </p:txBody>
      </p:sp>
    </p:spTree>
    <p:extLst>
      <p:ext uri="{BB962C8B-B14F-4D97-AF65-F5344CB8AC3E}">
        <p14:creationId xmlns:p14="http://schemas.microsoft.com/office/powerpoint/2010/main" val="126659217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5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534495" y="6160870"/>
            <a:ext cx="9123010" cy="646331"/>
          </a:xfrm>
          <a:prstGeom prst="rect">
            <a:avLst/>
          </a:prstGeom>
        </p:spPr>
        <p:txBody>
          <a:bodyPr vert="horz" wrap="none" lIns="91440" tIns="45720" rIns="91440" bIns="45720" rtlCol="0" anchor="b" anchorCtr="1">
            <a:spAutoFit/>
          </a:bodyPr>
          <a:lstStyle>
            <a:lvl1pPr algn="ctr">
              <a:defRPr sz="1200">
                <a:solidFill>
                  <a:schemeClr val="tx1">
                    <a:tint val="75000"/>
                  </a:schemeClr>
                </a:solidFill>
                <a:latin typeface="Montserrat" panose="02000505000000020004" pitchFamily="2" charset="0"/>
              </a:defRPr>
            </a:lvl1pPr>
          </a:lstStyle>
          <a:p>
            <a:r>
              <a:rPr lang="en-US"/>
              <a:t>©2018 The MITRE Corporation. ALL RIGHTS RESERVED. Approved for public release. Distribution unlimited 18-2496-1.</a:t>
            </a:r>
          </a:p>
          <a:p>
            <a:endParaRPr lang="en-US"/>
          </a:p>
          <a:p>
            <a:endParaRPr lang="en-US"/>
          </a:p>
        </p:txBody>
      </p:sp>
      <p:sp>
        <p:nvSpPr>
          <p:cNvPr id="10" name="Parallelogram 9"/>
          <p:cNvSpPr/>
          <p:nvPr/>
        </p:nvSpPr>
        <p:spPr>
          <a:xfrm>
            <a:off x="101600" y="6324600"/>
            <a:ext cx="812800" cy="533400"/>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203200" y="173748"/>
            <a:ext cx="10058400" cy="7406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3200" y="1219201"/>
            <a:ext cx="109728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
        <p:nvSpPr>
          <p:cNvPr id="4" name="Date Placeholder 3"/>
          <p:cNvSpPr>
            <a:spLocks noGrp="1"/>
          </p:cNvSpPr>
          <p:nvPr>
            <p:ph type="dt" sz="half" idx="2"/>
          </p:nvPr>
        </p:nvSpPr>
        <p:spPr>
          <a:xfrm>
            <a:off x="8737600" y="6400801"/>
            <a:ext cx="28448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2000505000000020004" pitchFamily="2" charset="0"/>
              </a:defRPr>
            </a:lvl1pPr>
          </a:lstStyle>
          <a:p>
            <a:fld id="{958A49DF-1563-433F-8B1D-21EB2533D8E0}" type="datetime1">
              <a:rPr lang="en-US" smtClean="0"/>
              <a:t>2/21/2023</a:t>
            </a:fld>
            <a:endParaRPr lang="en-US" dirty="0"/>
          </a:p>
        </p:txBody>
      </p:sp>
      <p:sp>
        <p:nvSpPr>
          <p:cNvPr id="6" name="Slide Number Placeholder 5"/>
          <p:cNvSpPr>
            <a:spLocks noGrp="1"/>
          </p:cNvSpPr>
          <p:nvPr>
            <p:ph type="sldNum" sz="quarter" idx="4"/>
          </p:nvPr>
        </p:nvSpPr>
        <p:spPr>
          <a:xfrm>
            <a:off x="203200" y="6400801"/>
            <a:ext cx="2844800" cy="365125"/>
          </a:xfrm>
          <a:prstGeom prst="rect">
            <a:avLst/>
          </a:prstGeom>
        </p:spPr>
        <p:txBody>
          <a:bodyPr vert="horz" lIns="91440" tIns="45720" rIns="91440" bIns="45720" rtlCol="0" anchor="ctr"/>
          <a:lstStyle>
            <a:lvl1pPr algn="l">
              <a:defRPr sz="1200" b="1">
                <a:solidFill>
                  <a:schemeClr val="bg1"/>
                </a:solidFill>
                <a:latin typeface="Arial" panose="020B0604020202020204" pitchFamily="34" charset="0"/>
                <a:cs typeface="Arial" panose="020B0604020202020204" pitchFamily="34" charset="0"/>
              </a:defRPr>
            </a:lvl1pPr>
          </a:lstStyle>
          <a:p>
            <a:fld id="{CD64BFC3-983F-4B0A-9A55-84A85105ADC0}" type="slidenum">
              <a:rPr lang="en-US" smtClean="0"/>
              <a:pPr/>
              <a:t>‹#›</a:t>
            </a:fld>
            <a:endParaRPr lang="en-US" dirty="0"/>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63200" y="320471"/>
            <a:ext cx="1524000" cy="377278"/>
          </a:xfrm>
          <a:prstGeom prst="rect">
            <a:avLst/>
          </a:prstGeom>
        </p:spPr>
      </p:pic>
    </p:spTree>
    <p:extLst>
      <p:ext uri="{BB962C8B-B14F-4D97-AF65-F5344CB8AC3E}">
        <p14:creationId xmlns:p14="http://schemas.microsoft.com/office/powerpoint/2010/main" val="166360006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p:txStyles>
    <p:titleStyle>
      <a:lvl1pPr algn="l" defTabSz="914400" rtl="0" eaLnBrk="1" latinLnBrk="0" hangingPunct="1">
        <a:spcBef>
          <a:spcPct val="0"/>
        </a:spcBef>
        <a:buNone/>
        <a:defRPr sz="3200" b="1" kern="1200" spc="-150">
          <a:solidFill>
            <a:srgbClr val="C0000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C00000"/>
        </a:buClr>
        <a:buFont typeface="Arial" panose="020B0604020202020204" pitchFamily="34" charset="0"/>
        <a:buChar char="•"/>
        <a:defRPr sz="2800" b="1" kern="1200" spc="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spc="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spc="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spc="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534495" y="6160870"/>
            <a:ext cx="9123010" cy="646331"/>
          </a:xfrm>
          <a:prstGeom prst="rect">
            <a:avLst/>
          </a:prstGeom>
        </p:spPr>
        <p:txBody>
          <a:bodyPr vert="horz" wrap="none" lIns="91440" tIns="45720" rIns="91440" bIns="45720" rtlCol="0" anchor="b" anchorCtr="1">
            <a:spAutoFit/>
          </a:bodyPr>
          <a:lstStyle>
            <a:lvl1pPr algn="ctr">
              <a:defRPr sz="1200">
                <a:solidFill>
                  <a:schemeClr val="tx1">
                    <a:tint val="75000"/>
                  </a:schemeClr>
                </a:solidFill>
                <a:latin typeface="Montserrat" panose="02000505000000020004" pitchFamily="2" charset="0"/>
              </a:defRPr>
            </a:lvl1pPr>
          </a:lstStyle>
          <a:p>
            <a:r>
              <a:rPr lang="en-US"/>
              <a:t>©2018 The MITRE Corporation. ALL RIGHTS RESERVED. Approved for public release. Distribution unlimited 18-2496-1.</a:t>
            </a:r>
          </a:p>
          <a:p>
            <a:endParaRPr lang="en-US"/>
          </a:p>
          <a:p>
            <a:endParaRPr lang="en-US"/>
          </a:p>
        </p:txBody>
      </p:sp>
      <p:sp>
        <p:nvSpPr>
          <p:cNvPr id="10" name="Parallelogram 9"/>
          <p:cNvSpPr/>
          <p:nvPr/>
        </p:nvSpPr>
        <p:spPr>
          <a:xfrm>
            <a:off x="101600" y="6324600"/>
            <a:ext cx="812800" cy="533400"/>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203200" y="173748"/>
            <a:ext cx="10058400" cy="7406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3200" y="1219201"/>
            <a:ext cx="109728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
        <p:nvSpPr>
          <p:cNvPr id="4" name="Date Placeholder 3"/>
          <p:cNvSpPr>
            <a:spLocks noGrp="1"/>
          </p:cNvSpPr>
          <p:nvPr>
            <p:ph type="dt" sz="half" idx="2"/>
          </p:nvPr>
        </p:nvSpPr>
        <p:spPr>
          <a:xfrm>
            <a:off x="8737600" y="6400801"/>
            <a:ext cx="28448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2000505000000020004" pitchFamily="2" charset="0"/>
              </a:defRPr>
            </a:lvl1pPr>
          </a:lstStyle>
          <a:p>
            <a:fld id="{958A49DF-1563-433F-8B1D-21EB2533D8E0}" type="datetime1">
              <a:rPr lang="en-US" smtClean="0"/>
              <a:t>2/21/2023</a:t>
            </a:fld>
            <a:endParaRPr lang="en-US" dirty="0"/>
          </a:p>
        </p:txBody>
      </p:sp>
      <p:sp>
        <p:nvSpPr>
          <p:cNvPr id="6" name="Slide Number Placeholder 5"/>
          <p:cNvSpPr>
            <a:spLocks noGrp="1"/>
          </p:cNvSpPr>
          <p:nvPr>
            <p:ph type="sldNum" sz="quarter" idx="4"/>
          </p:nvPr>
        </p:nvSpPr>
        <p:spPr>
          <a:xfrm>
            <a:off x="203200" y="6400801"/>
            <a:ext cx="2844800" cy="365125"/>
          </a:xfrm>
          <a:prstGeom prst="rect">
            <a:avLst/>
          </a:prstGeom>
        </p:spPr>
        <p:txBody>
          <a:bodyPr vert="horz" lIns="91440" tIns="45720" rIns="91440" bIns="45720" rtlCol="0" anchor="ctr"/>
          <a:lstStyle>
            <a:lvl1pPr algn="l">
              <a:defRPr sz="1200" b="1">
                <a:solidFill>
                  <a:schemeClr val="bg1"/>
                </a:solidFill>
                <a:latin typeface="Arial" panose="020B0604020202020204" pitchFamily="34" charset="0"/>
                <a:cs typeface="Arial" panose="020B0604020202020204" pitchFamily="34" charset="0"/>
              </a:defRPr>
            </a:lvl1pPr>
          </a:lstStyle>
          <a:p>
            <a:fld id="{CD64BFC3-983F-4B0A-9A55-84A85105ADC0}" type="slidenum">
              <a:rPr lang="en-US" smtClean="0"/>
              <a:pPr/>
              <a:t>‹#›</a:t>
            </a:fld>
            <a:endParaRPr lang="en-US" dirty="0"/>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63200" y="320471"/>
            <a:ext cx="1524000" cy="377278"/>
          </a:xfrm>
          <a:prstGeom prst="rect">
            <a:avLst/>
          </a:prstGeom>
        </p:spPr>
      </p:pic>
    </p:spTree>
    <p:extLst>
      <p:ext uri="{BB962C8B-B14F-4D97-AF65-F5344CB8AC3E}">
        <p14:creationId xmlns:p14="http://schemas.microsoft.com/office/powerpoint/2010/main" val="326851574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p:txStyles>
    <p:titleStyle>
      <a:lvl1pPr algn="l" defTabSz="914400" rtl="0" eaLnBrk="1" latinLnBrk="0" hangingPunct="1">
        <a:spcBef>
          <a:spcPct val="0"/>
        </a:spcBef>
        <a:buNone/>
        <a:defRPr sz="3200" b="1" kern="1200" spc="-150">
          <a:solidFill>
            <a:srgbClr val="C0000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C00000"/>
        </a:buClr>
        <a:buFont typeface="Arial" panose="020B0604020202020204" pitchFamily="34" charset="0"/>
        <a:buChar char="•"/>
        <a:defRPr sz="2800" b="1" kern="1200" spc="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spc="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spc="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spc="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hyperlink" Target="http://www.omg.org/events/2023Q1/special-events/UAF-Summit.htm" TargetMode="External"/><Relationship Id="rId2" Type="http://schemas.openxmlformats.org/officeDocument/2006/relationships/hyperlink" Target="https://nam10.safelinks.protection.outlook.com/?url=http%3A%2F%2Fwww.omg.org%2Fevents%2F2023Q1%2Findex.htm&amp;data=05%7C01%7Cmaclaird%40omg.org%7Ce8999a99ba43401e59cc08dafe1910a8%7C43ba4fbcdc0a4269b50364f0363799d8%7C0%7C0%7C638101681237614452%7CUnknown%7CTWFpbGZsb3d8eyJWIjoiMC4wLjAwMDAiLCJQIjoiV2luMzIiLCJBTiI6Ik1haWwiLCJXVCI6Mn0%3D%7C3000%7C%7C%7C&amp;sdata=6F28JI5LoseuGngyi976Pr7TtHb3YVs7BQ3oR%2BTozCg%3D&amp;reserved=0" TargetMode="External"/><Relationship Id="rId1" Type="http://schemas.openxmlformats.org/officeDocument/2006/relationships/slideLayout" Target="../slideLayouts/slideLayout82.xml"/><Relationship Id="rId4" Type="http://schemas.openxmlformats.org/officeDocument/2006/relationships/hyperlink" Target="https://www.omg.org/events/2023Q1/March-2023-UAF-Summit.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rahaselden@mitre.org" TargetMode="External"/><Relationship Id="rId2" Type="http://schemas.openxmlformats.org/officeDocument/2006/relationships/hyperlink" Target="mailto:laura.e.hart@lmco.com" TargetMode="External"/><Relationship Id="rId1" Type="http://schemas.openxmlformats.org/officeDocument/2006/relationships/slideLayout" Target="../slideLayouts/slideLayout34.xml"/><Relationship Id="rId5" Type="http://schemas.openxmlformats.org/officeDocument/2006/relationships/hyperlink" Target="https://www.dau.edu/event/Lets-Be-Modular-and-Open-Webinar-Model-Based-Systems-Engineering-In-Acquisition" TargetMode="External"/><Relationship Id="rId4" Type="http://schemas.openxmlformats.org/officeDocument/2006/relationships/hyperlink" Target="mailto:maclaird@omg.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image" Target="../media/image60.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55.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1.png"/><Relationship Id="rId7"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41.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55.png"/><Relationship Id="rId4" Type="http://schemas.openxmlformats.org/officeDocument/2006/relationships/image" Target="../media/image63.png"/><Relationship Id="rId9"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9.tiff"/><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8.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0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tiff"/><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7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4.xml"/><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0EAFB5-75D8-1C89-FBAF-50253C12CBB1}"/>
              </a:ext>
            </a:extLst>
          </p:cNvPr>
          <p:cNvSpPr>
            <a:spLocks noGrp="1"/>
          </p:cNvSpPr>
          <p:nvPr>
            <p:ph type="ftr" sz="quarter" idx="11"/>
          </p:nvPr>
        </p:nvSpPr>
        <p:spPr>
          <a:xfrm>
            <a:off x="6003634" y="6345535"/>
            <a:ext cx="184731" cy="461665"/>
          </a:xfrm>
        </p:spPr>
        <p:txBody>
          <a:bodyPr wrap="none" anchor="b" anchorCtr="1">
            <a:spAutoFit/>
          </a:bodyPr>
          <a:lstStyle/>
          <a:p>
            <a:endParaRPr lang="en-US"/>
          </a:p>
          <a:p>
            <a:endParaRPr lang="en-US"/>
          </a:p>
        </p:txBody>
      </p:sp>
      <p:sp>
        <p:nvSpPr>
          <p:cNvPr id="3" name="Text Box 15"/>
          <p:cNvSpPr txBox="1">
            <a:spLocks noChangeArrowheads="1"/>
          </p:cNvSpPr>
          <p:nvPr/>
        </p:nvSpPr>
        <p:spPr bwMode="auto">
          <a:xfrm>
            <a:off x="209614" y="4827902"/>
            <a:ext cx="49523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FF3D39"/>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FF3D39"/>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BEFF4B"/>
              </a:buClr>
              <a:buSzPct val="100000"/>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BEFF4B"/>
              </a:buClr>
              <a:buSzPct val="100000"/>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BEFF4B"/>
              </a:buClr>
              <a:buSzPct val="100000"/>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BEFF4B"/>
              </a:buClr>
              <a:buSzPct val="100000"/>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BEFF4B"/>
              </a:buClr>
              <a:buSzPct val="100000"/>
              <a:buFont typeface="Wingdings 2" panose="05020102010507070707" pitchFamily="18" charset="2"/>
              <a:buChar char=""/>
              <a:defRPr sz="2000">
                <a:solidFill>
                  <a:schemeClr val="tx1"/>
                </a:solidFill>
                <a:latin typeface="Verdana" panose="020B0604030504040204" pitchFamily="34" charset="0"/>
              </a:defRPr>
            </a:lvl9pPr>
          </a:lstStyle>
          <a:p>
            <a:pPr algn="ctr">
              <a:spcBef>
                <a:spcPct val="0"/>
              </a:spcBef>
              <a:buClrTx/>
              <a:buSzTx/>
              <a:buNone/>
            </a:pPr>
            <a:r>
              <a:rPr lang="en-US" sz="2000" b="1" dirty="0">
                <a:solidFill>
                  <a:schemeClr val="accent1">
                    <a:lumMod val="60000"/>
                    <a:lumOff val="40000"/>
                  </a:schemeClr>
                </a:solidFill>
                <a:latin typeface="Arial" panose="020B0604020202020204" pitchFamily="34" charset="0"/>
              </a:rPr>
              <a:t>Laura E Hart laura.e.hart@lmco.com </a:t>
            </a:r>
          </a:p>
          <a:p>
            <a:pPr algn="ctr">
              <a:spcBef>
                <a:spcPct val="0"/>
              </a:spcBef>
              <a:buClrTx/>
              <a:buSzTx/>
              <a:buNone/>
            </a:pPr>
            <a:r>
              <a:rPr lang="en-US" sz="2000" b="1" dirty="0">
                <a:solidFill>
                  <a:schemeClr val="accent1">
                    <a:lumMod val="60000"/>
                    <a:lumOff val="40000"/>
                  </a:schemeClr>
                </a:solidFill>
                <a:latin typeface="Arial" panose="020B0604020202020204" pitchFamily="34" charset="0"/>
              </a:rPr>
              <a:t>OMG UAF co-chair/</a:t>
            </a:r>
            <a:r>
              <a:rPr lang="en-US" sz="2000" b="1" dirty="0" err="1">
                <a:solidFill>
                  <a:schemeClr val="accent1">
                    <a:lumMod val="60000"/>
                    <a:lumOff val="40000"/>
                  </a:schemeClr>
                </a:solidFill>
                <a:latin typeface="Arial" panose="020B0604020202020204" pitchFamily="34" charset="0"/>
              </a:rPr>
              <a:t>MBAcq</a:t>
            </a:r>
            <a:r>
              <a:rPr lang="en-US" sz="2000" b="1" dirty="0">
                <a:solidFill>
                  <a:schemeClr val="accent1">
                    <a:lumMod val="60000"/>
                    <a:lumOff val="40000"/>
                  </a:schemeClr>
                </a:solidFill>
                <a:latin typeface="Arial" panose="020B0604020202020204" pitchFamily="34" charset="0"/>
              </a:rPr>
              <a:t> UG co-chair</a:t>
            </a:r>
          </a:p>
          <a:p>
            <a:pPr algn="ctr">
              <a:spcBef>
                <a:spcPct val="0"/>
              </a:spcBef>
              <a:buClrTx/>
              <a:buSzTx/>
              <a:buNone/>
            </a:pPr>
            <a:r>
              <a:rPr lang="en-US" sz="2000" b="1" dirty="0">
                <a:solidFill>
                  <a:schemeClr val="accent1">
                    <a:lumMod val="60000"/>
                    <a:lumOff val="40000"/>
                  </a:schemeClr>
                </a:solidFill>
                <a:latin typeface="Arial" panose="020B0604020202020204" pitchFamily="34" charset="0"/>
              </a:rPr>
              <a:t>Feb 24 2023</a:t>
            </a:r>
          </a:p>
        </p:txBody>
      </p:sp>
      <p:sp>
        <p:nvSpPr>
          <p:cNvPr id="4" name="Text Box 15"/>
          <p:cNvSpPr txBox="1">
            <a:spLocks noChangeArrowheads="1"/>
          </p:cNvSpPr>
          <p:nvPr/>
        </p:nvSpPr>
        <p:spPr bwMode="auto">
          <a:xfrm>
            <a:off x="-27831" y="3073576"/>
            <a:ext cx="117136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FF3D39"/>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FF3D39"/>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BEFF4B"/>
              </a:buClr>
              <a:buSzPct val="100000"/>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BEFF4B"/>
              </a:buClr>
              <a:buSzPct val="100000"/>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BEFF4B"/>
              </a:buClr>
              <a:buSzPct val="100000"/>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BEFF4B"/>
              </a:buClr>
              <a:buSzPct val="100000"/>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BEFF4B"/>
              </a:buClr>
              <a:buSzPct val="100000"/>
              <a:buFont typeface="Wingdings 2" panose="05020102010507070707" pitchFamily="18" charset="2"/>
              <a:buChar char=""/>
              <a:defRPr sz="2000">
                <a:solidFill>
                  <a:schemeClr val="tx1"/>
                </a:solidFill>
                <a:latin typeface="Verdana" panose="020B0604030504040204" pitchFamily="34" charset="0"/>
              </a:defRPr>
            </a:lvl9pPr>
          </a:lstStyle>
          <a:p>
            <a:pPr algn="ctr">
              <a:spcBef>
                <a:spcPct val="0"/>
              </a:spcBef>
              <a:buClrTx/>
              <a:buSzTx/>
              <a:buNone/>
            </a:pPr>
            <a:r>
              <a:rPr lang="en-US" sz="3600" b="1" dirty="0">
                <a:solidFill>
                  <a:srgbClr val="E1FFBC"/>
                </a:solidFill>
                <a:latin typeface="Arial" panose="020B0604020202020204" pitchFamily="34" charset="0"/>
              </a:rPr>
              <a:t>OMG Model-based Acquisition (</a:t>
            </a:r>
            <a:r>
              <a:rPr lang="en-US" sz="3600" b="1" dirty="0" err="1">
                <a:solidFill>
                  <a:srgbClr val="E1FFBC"/>
                </a:solidFill>
                <a:latin typeface="Arial" panose="020B0604020202020204" pitchFamily="34" charset="0"/>
              </a:rPr>
              <a:t>MBAcq</a:t>
            </a:r>
            <a:r>
              <a:rPr lang="en-US" sz="3600" b="1" dirty="0">
                <a:solidFill>
                  <a:srgbClr val="E1FFBC"/>
                </a:solidFill>
                <a:latin typeface="Arial" panose="020B0604020202020204" pitchFamily="34" charset="0"/>
              </a:rPr>
              <a:t>) User Group</a:t>
            </a:r>
            <a:br>
              <a:rPr lang="en-US" sz="3600" b="1" dirty="0">
                <a:solidFill>
                  <a:srgbClr val="E1FFBC"/>
                </a:solidFill>
                <a:latin typeface="Arial" panose="020B0604020202020204" pitchFamily="34" charset="0"/>
              </a:rPr>
            </a:br>
            <a:r>
              <a:rPr lang="en-US" sz="3600" b="1" dirty="0">
                <a:solidFill>
                  <a:srgbClr val="E1FFBC"/>
                </a:solidFill>
                <a:latin typeface="Arial" panose="020B0604020202020204" pitchFamily="34" charset="0"/>
              </a:rPr>
              <a:t>A Government &amp; Industry Collaboration Update</a:t>
            </a:r>
          </a:p>
        </p:txBody>
      </p:sp>
    </p:spTree>
    <p:extLst>
      <p:ext uri="{BB962C8B-B14F-4D97-AF65-F5344CB8AC3E}">
        <p14:creationId xmlns:p14="http://schemas.microsoft.com/office/powerpoint/2010/main" val="581181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9AE634-41E7-4D93-8621-07D825B2B34C}"/>
              </a:ext>
            </a:extLst>
          </p:cNvPr>
          <p:cNvSpPr txBox="1"/>
          <p:nvPr/>
        </p:nvSpPr>
        <p:spPr>
          <a:xfrm>
            <a:off x="1661799" y="6364376"/>
            <a:ext cx="4572000" cy="2308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 2022 Object Management Group. All Rights Reserved.</a:t>
            </a:r>
          </a:p>
        </p:txBody>
      </p:sp>
      <p:sp>
        <p:nvSpPr>
          <p:cNvPr id="7" name="TextBox 6">
            <a:extLst>
              <a:ext uri="{FF2B5EF4-FFF2-40B4-BE49-F238E27FC236}">
                <a16:creationId xmlns:a16="http://schemas.microsoft.com/office/drawing/2014/main" id="{9253AFBD-A1BF-4C5F-B568-202F0F6B2CA5}"/>
              </a:ext>
            </a:extLst>
          </p:cNvPr>
          <p:cNvSpPr txBox="1"/>
          <p:nvPr/>
        </p:nvSpPr>
        <p:spPr>
          <a:xfrm>
            <a:off x="2202162" y="1122083"/>
            <a:ext cx="2935547"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uLnTx/>
                <a:uFillTx/>
                <a:latin typeface="Arial" panose="020B0604020202020204"/>
                <a:ea typeface="+mn-ea"/>
                <a:cs typeface="+mn-cs"/>
              </a:rPr>
              <a:t>Slide Subject Title</a:t>
            </a:r>
            <a:endParaRPr kumimoji="0" lang="en-US" sz="27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Content Placeholder 2">
            <a:extLst>
              <a:ext uri="{FF2B5EF4-FFF2-40B4-BE49-F238E27FC236}">
                <a16:creationId xmlns:a16="http://schemas.microsoft.com/office/drawing/2014/main" id="{0E54AB86-B510-402D-B476-DDEA00CAF211}"/>
              </a:ext>
            </a:extLst>
          </p:cNvPr>
          <p:cNvSpPr>
            <a:spLocks noGrp="1"/>
          </p:cNvSpPr>
          <p:nvPr>
            <p:ph idx="1"/>
          </p:nvPr>
        </p:nvSpPr>
        <p:spPr>
          <a:xfrm>
            <a:off x="198304" y="1149858"/>
            <a:ext cx="11060935" cy="5097428"/>
          </a:xfrm>
        </p:spPr>
        <p:txBody>
          <a:bodyPr>
            <a:normAutofit/>
          </a:bodyPr>
          <a:lstStyle/>
          <a:p>
            <a:pPr marL="342900" indent="-342900">
              <a:spcBef>
                <a:spcPts val="750"/>
              </a:spcBef>
              <a:buFont typeface="Arial" panose="020B0604020202020204" pitchFamily="34" charset="0"/>
              <a:buChar char="•"/>
              <a:defRPr/>
            </a:pPr>
            <a:r>
              <a:rPr lang="en-US" sz="2100" b="1" dirty="0">
                <a:solidFill>
                  <a:srgbClr val="172B4D"/>
                </a:solidFill>
                <a:latin typeface="Arial" panose="020B0604020202020204" pitchFamily="34" charset="0"/>
                <a:cs typeface="Arial" panose="020B0604020202020204" pitchFamily="34" charset="0"/>
              </a:rPr>
              <a:t>AAG templates and guidance (how to specify model-based DIDs, CDRLs)</a:t>
            </a:r>
          </a:p>
          <a:p>
            <a:pPr marL="342900" indent="-342900">
              <a:spcBef>
                <a:spcPts val="750"/>
              </a:spcBef>
              <a:buFont typeface="Arial" panose="020B0604020202020204" pitchFamily="34" charset="0"/>
              <a:buChar char="•"/>
              <a:defRPr/>
            </a:pPr>
            <a:r>
              <a:rPr lang="en-US" sz="2100" b="1" dirty="0">
                <a:solidFill>
                  <a:srgbClr val="172B4D"/>
                </a:solidFill>
                <a:latin typeface="Arial" panose="020B0604020202020204" pitchFamily="34" charset="0"/>
                <a:cs typeface="Arial" panose="020B0604020202020204" pitchFamily="34" charset="0"/>
              </a:rPr>
              <a:t>OAD template and guidance (includes guidance for how NOT to over-specify a system)</a:t>
            </a:r>
          </a:p>
          <a:p>
            <a:pPr marL="342900" indent="-342900">
              <a:spcBef>
                <a:spcPts val="750"/>
              </a:spcBef>
              <a:buFont typeface="Arial" panose="020B0604020202020204" pitchFamily="34" charset="0"/>
              <a:buChar char="•"/>
              <a:defRPr/>
            </a:pPr>
            <a:r>
              <a:rPr lang="en-US" sz="2100" b="1" dirty="0">
                <a:solidFill>
                  <a:srgbClr val="172B4D"/>
                </a:solidFill>
                <a:latin typeface="Arial" panose="020B0604020202020204" pitchFamily="34" charset="0"/>
                <a:cs typeface="Arial" panose="020B0604020202020204" pitchFamily="34" charset="0"/>
              </a:rPr>
              <a:t>Sample model (as part of UAF sample model)</a:t>
            </a:r>
          </a:p>
          <a:p>
            <a:pPr marL="342900" indent="-342900">
              <a:spcBef>
                <a:spcPts val="750"/>
              </a:spcBef>
              <a:buFont typeface="Arial" panose="020B0604020202020204" pitchFamily="34" charset="0"/>
              <a:buChar char="•"/>
              <a:defRPr/>
            </a:pPr>
            <a:r>
              <a:rPr lang="en-US" sz="2100" b="1" dirty="0">
                <a:solidFill>
                  <a:srgbClr val="172B4D"/>
                </a:solidFill>
                <a:latin typeface="Arial" panose="020B0604020202020204" pitchFamily="34" charset="0"/>
                <a:cs typeface="Arial" panose="020B0604020202020204" pitchFamily="34" charset="0"/>
              </a:rPr>
              <a:t>UAF Process Guide for Acquisition will:</a:t>
            </a:r>
          </a:p>
          <a:p>
            <a:pPr marL="514350" lvl="3" indent="-342900">
              <a:spcBef>
                <a:spcPts val="750"/>
              </a:spcBef>
              <a:buFont typeface="Arial" panose="020B0604020202020204" pitchFamily="34" charset="0"/>
              <a:buChar char="•"/>
              <a:defRPr/>
            </a:pPr>
            <a:r>
              <a:rPr lang="en-US" sz="1575" b="1" dirty="0">
                <a:solidFill>
                  <a:srgbClr val="172B4D"/>
                </a:solidFill>
                <a:latin typeface="Arial" panose="020B0604020202020204" pitchFamily="34" charset="0"/>
                <a:cs typeface="Arial" panose="020B0604020202020204" pitchFamily="34" charset="0"/>
              </a:rPr>
              <a:t>define the CONOPS for how a program office will use all the models they will receive over the lifetime of a system</a:t>
            </a:r>
          </a:p>
          <a:p>
            <a:pPr marL="514350" lvl="3" indent="-342900">
              <a:spcBef>
                <a:spcPts val="750"/>
              </a:spcBef>
              <a:buFont typeface="Arial" panose="020B0604020202020204" pitchFamily="34" charset="0"/>
              <a:buChar char="•"/>
              <a:defRPr/>
            </a:pPr>
            <a:r>
              <a:rPr lang="en-US" sz="1575" b="1" dirty="0">
                <a:solidFill>
                  <a:srgbClr val="172B4D"/>
                </a:solidFill>
                <a:latin typeface="Arial" panose="020B0604020202020204" pitchFamily="34" charset="0"/>
                <a:cs typeface="Arial" panose="020B0604020202020204" pitchFamily="34" charset="0"/>
              </a:rPr>
              <a:t>how to make models available for reuse for other/new systems</a:t>
            </a:r>
          </a:p>
          <a:p>
            <a:pPr marL="514350" lvl="3" indent="-342900">
              <a:spcBef>
                <a:spcPts val="750"/>
              </a:spcBef>
              <a:buFont typeface="Arial" panose="020B0604020202020204" pitchFamily="34" charset="0"/>
              <a:buChar char="•"/>
              <a:defRPr/>
            </a:pPr>
            <a:r>
              <a:rPr lang="en-US" sz="1575" b="1" dirty="0">
                <a:solidFill>
                  <a:srgbClr val="172B4D"/>
                </a:solidFill>
                <a:latin typeface="Arial" panose="020B0604020202020204" pitchFamily="34" charset="0"/>
                <a:cs typeface="Arial" panose="020B0604020202020204" pitchFamily="34" charset="0"/>
              </a:rPr>
              <a:t>portfolio management for models/programs</a:t>
            </a:r>
          </a:p>
          <a:p>
            <a:pPr marL="514350" lvl="3" indent="-342900">
              <a:spcBef>
                <a:spcPts val="750"/>
              </a:spcBef>
              <a:buFont typeface="Arial" panose="020B0604020202020204" pitchFamily="34" charset="0"/>
              <a:buChar char="•"/>
              <a:defRPr/>
            </a:pPr>
            <a:r>
              <a:rPr lang="en-US" sz="1575" b="1" dirty="0">
                <a:solidFill>
                  <a:srgbClr val="172B4D"/>
                </a:solidFill>
                <a:latin typeface="Arial" panose="020B0604020202020204" pitchFamily="34" charset="0"/>
                <a:cs typeface="Arial" panose="020B0604020202020204" pitchFamily="34" charset="0"/>
              </a:rPr>
              <a:t>provide process and guidance that describes how to integrate MBSE approaches into pre-acquisition (before request for proposal release), request for proposal, contract award, and contract execution steps</a:t>
            </a:r>
          </a:p>
          <a:p>
            <a:pPr marL="342900" indent="-342900">
              <a:spcBef>
                <a:spcPts val="750"/>
              </a:spcBef>
              <a:buFont typeface="Arial" panose="020B0604020202020204" pitchFamily="34" charset="0"/>
              <a:buChar char="•"/>
              <a:defRPr/>
            </a:pPr>
            <a:r>
              <a:rPr lang="en-US" sz="2100" b="1" dirty="0">
                <a:solidFill>
                  <a:srgbClr val="172B4D"/>
                </a:solidFill>
                <a:latin typeface="Arial" panose="020B0604020202020204" pitchFamily="34" charset="0"/>
                <a:cs typeface="Arial" panose="020B0604020202020204" pitchFamily="34" charset="0"/>
              </a:rPr>
              <a:t>Impact to existing policy with recommendations for change</a:t>
            </a:r>
          </a:p>
          <a:p>
            <a:pPr marL="342900" indent="-342900">
              <a:spcBef>
                <a:spcPts val="750"/>
              </a:spcBef>
              <a:buFont typeface="Arial" panose="020B0604020202020204" pitchFamily="34" charset="0"/>
              <a:buChar char="•"/>
              <a:defRPr/>
            </a:pPr>
            <a:r>
              <a:rPr lang="en-US" sz="2100" b="1" dirty="0">
                <a:solidFill>
                  <a:srgbClr val="172B4D"/>
                </a:solidFill>
                <a:latin typeface="Arial" panose="020B0604020202020204" pitchFamily="34" charset="0"/>
                <a:cs typeface="Arial" panose="020B0604020202020204" pitchFamily="34" charset="0"/>
              </a:rPr>
              <a:t>Descriptions of what Sections K, L, and M could look like for model delivery</a:t>
            </a:r>
          </a:p>
          <a:p>
            <a:pPr marL="342900" indent="-342900">
              <a:spcBef>
                <a:spcPts val="750"/>
              </a:spcBef>
              <a:buFont typeface="Arial" panose="020B0604020202020204" pitchFamily="34" charset="0"/>
              <a:buChar char="•"/>
              <a:defRPr/>
            </a:pPr>
            <a:r>
              <a:rPr lang="en-US" sz="2100" b="1" dirty="0">
                <a:solidFill>
                  <a:srgbClr val="172B4D"/>
                </a:solidFill>
                <a:latin typeface="Arial" panose="020B0604020202020204" pitchFamily="34" charset="0"/>
                <a:cs typeface="Arial" panose="020B0604020202020204" pitchFamily="34" charset="0"/>
              </a:rPr>
              <a:t>Taxonomies with precise definitions for concepts and terms</a:t>
            </a:r>
          </a:p>
        </p:txBody>
      </p:sp>
      <p:sp>
        <p:nvSpPr>
          <p:cNvPr id="9" name="Title 1">
            <a:extLst>
              <a:ext uri="{FF2B5EF4-FFF2-40B4-BE49-F238E27FC236}">
                <a16:creationId xmlns:a16="http://schemas.microsoft.com/office/drawing/2014/main" id="{44CF9E4E-3CAA-4BE8-BD82-C3B1DBCAB6B4}"/>
              </a:ext>
            </a:extLst>
          </p:cNvPr>
          <p:cNvSpPr>
            <a:spLocks noGrp="1"/>
          </p:cNvSpPr>
          <p:nvPr>
            <p:ph type="title"/>
          </p:nvPr>
        </p:nvSpPr>
        <p:spPr>
          <a:xfrm>
            <a:off x="1098675" y="374005"/>
            <a:ext cx="8631113" cy="775853"/>
          </a:xfrm>
        </p:spPr>
        <p:txBody>
          <a:bodyPr/>
          <a:lstStyle/>
          <a:p>
            <a:r>
              <a:rPr lang="en-US" sz="3600" dirty="0">
                <a:solidFill>
                  <a:schemeClr val="tx1"/>
                </a:solidFill>
                <a:latin typeface="Arial" panose="020B0604020202020204" pitchFamily="34" charset="0"/>
                <a:cs typeface="Arial" panose="020B0604020202020204" pitchFamily="34" charset="0"/>
              </a:rPr>
              <a:t>UAF </a:t>
            </a:r>
            <a:r>
              <a:rPr lang="en-US" sz="3600" dirty="0" err="1">
                <a:solidFill>
                  <a:schemeClr val="tx1"/>
                </a:solidFill>
                <a:latin typeface="Arial" panose="020B0604020202020204" pitchFamily="34" charset="0"/>
                <a:cs typeface="Arial" panose="020B0604020202020204" pitchFamily="34" charset="0"/>
              </a:rPr>
              <a:t>MBAcq</a:t>
            </a:r>
            <a:r>
              <a:rPr lang="en-US" sz="3600" dirty="0">
                <a:solidFill>
                  <a:schemeClr val="tx1"/>
                </a:solidFill>
                <a:latin typeface="Arial" panose="020B0604020202020204" pitchFamily="34" charset="0"/>
                <a:cs typeface="Arial" panose="020B0604020202020204" pitchFamily="34" charset="0"/>
              </a:rPr>
              <a:t> Planned Deliverables</a:t>
            </a:r>
          </a:p>
        </p:txBody>
      </p:sp>
      <p:sp>
        <p:nvSpPr>
          <p:cNvPr id="3" name="Footer Placeholder 2">
            <a:extLst>
              <a:ext uri="{FF2B5EF4-FFF2-40B4-BE49-F238E27FC236}">
                <a16:creationId xmlns:a16="http://schemas.microsoft.com/office/drawing/2014/main" id="{5A11A4FA-9E66-4737-9C7C-9BC497B8FD2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1290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2F29C8-461E-46EB-9E38-1ECEB2BB4917}"/>
              </a:ext>
            </a:extLst>
          </p:cNvPr>
          <p:cNvSpPr>
            <a:spLocks noGrp="1"/>
          </p:cNvSpPr>
          <p:nvPr>
            <p:ph type="body" sz="quarter" idx="11"/>
          </p:nvPr>
        </p:nvSpPr>
        <p:spPr/>
        <p:txBody>
          <a:bodyPr/>
          <a:lstStyle/>
          <a:p>
            <a:endParaRPr lang="en-US" sz="2400" dirty="0"/>
          </a:p>
          <a:p>
            <a:pPr>
              <a:spcBef>
                <a:spcPts val="0"/>
              </a:spcBef>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March 20-24th</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Q1 OMG meeting in Reston </a:t>
            </a:r>
            <a:r>
              <a:rPr lang="en-US" sz="24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OMG Technical Meeting in Reston, VA | Object Management Group</a:t>
            </a:r>
            <a:endParaRPr lang="en-US" sz="2400" u="sng" dirty="0">
              <a:solidFill>
                <a:srgbClr val="0000FF"/>
              </a:solidFill>
              <a:latin typeface="Calibri" panose="020F0502020204030204" pitchFamily="34" charset="0"/>
              <a:cs typeface="Times New Roman" panose="02020603050405020304" pitchFamily="18" charset="0"/>
            </a:endParaRPr>
          </a:p>
          <a:p>
            <a:pPr lvl="1">
              <a:spcBef>
                <a:spcPts val="0"/>
              </a:spcBef>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UAF RTF working meeting/</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MBAcq</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F2F</a:t>
            </a:r>
            <a:endParaRPr lang="en-US" sz="1600" dirty="0">
              <a:solidFill>
                <a:srgbClr val="000000"/>
              </a:solidFill>
              <a:effectLst/>
              <a:latin typeface="Arial" panose="020B0604020202020204" pitchFamily="34" charset="0"/>
              <a:ea typeface="Calibri" panose="020F0502020204030204" pitchFamily="34" charset="0"/>
            </a:endParaRPr>
          </a:p>
          <a:p>
            <a:pPr>
              <a:spcBef>
                <a:spcPts val="0"/>
              </a:spcBef>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March 22, 2023 - </a:t>
            </a:r>
            <a:r>
              <a:rPr lang="en-US" sz="2400" u="sng" dirty="0">
                <a:solidFill>
                  <a:srgbClr val="2376BC"/>
                </a:solidFill>
                <a:effectLst/>
                <a:latin typeface="Calibri" panose="020F0502020204030204" pitchFamily="34" charset="0"/>
                <a:ea typeface="Calibri" panose="020F0502020204030204" pitchFamily="34" charset="0"/>
                <a:cs typeface="Calibri" panose="020F0502020204030204" pitchFamily="34" charset="0"/>
                <a:hlinkClick r:id="rId3"/>
              </a:rPr>
              <a:t>Unified Architecture Framework Summit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(Free Hybrid Event) ACTIONABLE ARCHITECTURE IN THE 21ST CENTURY The detail agenda can be found here and is still being updated. </a:t>
            </a:r>
            <a:r>
              <a:rPr lang="en-US" sz="2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https://www.omg.org/events/2023Q1/March-2023-UAF-Summit.pdf</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spcBef>
                <a:spcPts val="0"/>
              </a:spcBef>
            </a:pP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p:txBody>
      </p:sp>
      <p:sp>
        <p:nvSpPr>
          <p:cNvPr id="2" name="Title 1">
            <a:extLst>
              <a:ext uri="{FF2B5EF4-FFF2-40B4-BE49-F238E27FC236}">
                <a16:creationId xmlns:a16="http://schemas.microsoft.com/office/drawing/2014/main" id="{72769B1F-7517-4D99-AB9F-20B0511EB359}"/>
              </a:ext>
            </a:extLst>
          </p:cNvPr>
          <p:cNvSpPr>
            <a:spLocks noGrp="1"/>
          </p:cNvSpPr>
          <p:nvPr>
            <p:ph type="title"/>
          </p:nvPr>
        </p:nvSpPr>
        <p:spPr/>
        <p:txBody>
          <a:bodyPr/>
          <a:lstStyle/>
          <a:p>
            <a:r>
              <a:rPr lang="en-US" dirty="0"/>
              <a:t>Upcoming events</a:t>
            </a:r>
          </a:p>
        </p:txBody>
      </p:sp>
    </p:spTree>
    <p:extLst>
      <p:ext uri="{BB962C8B-B14F-4D97-AF65-F5344CB8AC3E}">
        <p14:creationId xmlns:p14="http://schemas.microsoft.com/office/powerpoint/2010/main" val="12749282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95B0532-4145-4C00-C7F2-FC73CBB90EF3}"/>
              </a:ext>
            </a:extLst>
          </p:cNvPr>
          <p:cNvSpPr>
            <a:spLocks noGrp="1"/>
          </p:cNvSpPr>
          <p:nvPr>
            <p:ph type="ftr" sz="quarter" idx="11"/>
          </p:nvPr>
        </p:nvSpPr>
        <p:spPr/>
        <p:txBody>
          <a:bodyPr/>
          <a:lstStyle/>
          <a:p>
            <a:r>
              <a:rPr lang="en-US"/>
              <a:t>® 2021 Object Management Group. All Rights Reserved.</a:t>
            </a:r>
          </a:p>
          <a:p>
            <a:endParaRPr lang="en-US"/>
          </a:p>
        </p:txBody>
      </p:sp>
      <p:sp>
        <p:nvSpPr>
          <p:cNvPr id="9" name="TextBox 8">
            <a:extLst>
              <a:ext uri="{FF2B5EF4-FFF2-40B4-BE49-F238E27FC236}">
                <a16:creationId xmlns:a16="http://schemas.microsoft.com/office/drawing/2014/main" id="{1157E34C-4874-83CF-E1C8-47FE1351BA90}"/>
              </a:ext>
            </a:extLst>
          </p:cNvPr>
          <p:cNvSpPr txBox="1"/>
          <p:nvPr/>
        </p:nvSpPr>
        <p:spPr>
          <a:xfrm>
            <a:off x="256503" y="467433"/>
            <a:ext cx="4697835" cy="1979802"/>
          </a:xfrm>
          <a:prstGeom prst="rect">
            <a:avLst/>
          </a:prstGeom>
          <a:noFill/>
        </p:spPr>
        <p:txBody>
          <a:bodyPr wrap="none" lIns="0" tIns="0" rIns="0" bIns="0" rtlCol="0">
            <a:noAutofit/>
          </a:bodyPr>
          <a:lstStyle/>
          <a:p>
            <a:pPr>
              <a:spcBef>
                <a:spcPts val="900"/>
              </a:spcBef>
            </a:pPr>
            <a:r>
              <a:rPr lang="en-US" sz="6000" b="1" dirty="0">
                <a:solidFill>
                  <a:schemeClr val="tx1">
                    <a:lumMod val="75000"/>
                    <a:lumOff val="25000"/>
                  </a:schemeClr>
                </a:solidFill>
              </a:rPr>
              <a:t>Recorded Session</a:t>
            </a:r>
          </a:p>
        </p:txBody>
      </p:sp>
      <p:sp>
        <p:nvSpPr>
          <p:cNvPr id="2" name="TextBox 1">
            <a:extLst>
              <a:ext uri="{FF2B5EF4-FFF2-40B4-BE49-F238E27FC236}">
                <a16:creationId xmlns:a16="http://schemas.microsoft.com/office/drawing/2014/main" id="{DCE90BC2-A5A6-40B3-BAFA-A7B2A9315852}"/>
              </a:ext>
            </a:extLst>
          </p:cNvPr>
          <p:cNvSpPr txBox="1"/>
          <p:nvPr/>
        </p:nvSpPr>
        <p:spPr>
          <a:xfrm>
            <a:off x="457629" y="4288168"/>
            <a:ext cx="4767513" cy="1320152"/>
          </a:xfrm>
          <a:prstGeom prst="rect">
            <a:avLst/>
          </a:prstGeom>
          <a:noFill/>
        </p:spPr>
        <p:txBody>
          <a:bodyPr wrap="square" lIns="0" tIns="0" rIns="0" bIns="0" rtlCol="0">
            <a:noAutofit/>
          </a:bodyPr>
          <a:lstStyle/>
          <a:p>
            <a:pPr>
              <a:spcBef>
                <a:spcPts val="900"/>
              </a:spcBef>
            </a:pPr>
            <a:r>
              <a:rPr lang="en-US" sz="1400" b="1" dirty="0">
                <a:solidFill>
                  <a:schemeClr val="tx1">
                    <a:lumMod val="75000"/>
                    <a:lumOff val="25000"/>
                  </a:schemeClr>
                </a:solidFill>
              </a:rPr>
              <a:t>For more information on </a:t>
            </a:r>
            <a:r>
              <a:rPr lang="en-US" sz="1400" b="1" dirty="0" err="1">
                <a:solidFill>
                  <a:schemeClr val="tx1">
                    <a:lumMod val="75000"/>
                    <a:lumOff val="25000"/>
                  </a:schemeClr>
                </a:solidFill>
              </a:rPr>
              <a:t>MBAcq</a:t>
            </a:r>
            <a:r>
              <a:rPr lang="en-US" sz="1400" b="1" dirty="0">
                <a:solidFill>
                  <a:schemeClr val="tx1">
                    <a:lumMod val="75000"/>
                    <a:lumOff val="25000"/>
                  </a:schemeClr>
                </a:solidFill>
              </a:rPr>
              <a:t> User Group, Contact:</a:t>
            </a:r>
          </a:p>
          <a:p>
            <a:pPr>
              <a:spcBef>
                <a:spcPts val="900"/>
              </a:spcBef>
            </a:pPr>
            <a:r>
              <a:rPr lang="en-US" sz="1400" b="1" dirty="0">
                <a:solidFill>
                  <a:schemeClr val="tx1">
                    <a:lumMod val="75000"/>
                    <a:lumOff val="25000"/>
                  </a:schemeClr>
                </a:solidFill>
              </a:rPr>
              <a:t>Laura Hart </a:t>
            </a:r>
            <a:r>
              <a:rPr lang="en-US" sz="1400" b="1" dirty="0">
                <a:solidFill>
                  <a:schemeClr val="tx1">
                    <a:lumMod val="75000"/>
                    <a:lumOff val="25000"/>
                  </a:schemeClr>
                </a:solidFill>
                <a:hlinkClick r:id="rId2"/>
              </a:rPr>
              <a:t>laura.e.hart@lmco.com</a:t>
            </a:r>
            <a:endParaRPr lang="en-US" sz="1400" b="1" dirty="0">
              <a:solidFill>
                <a:schemeClr val="tx1">
                  <a:lumMod val="75000"/>
                  <a:lumOff val="25000"/>
                </a:schemeClr>
              </a:solidFill>
            </a:endParaRPr>
          </a:p>
          <a:p>
            <a:pPr>
              <a:spcBef>
                <a:spcPts val="900"/>
              </a:spcBef>
            </a:pPr>
            <a:r>
              <a:rPr lang="en-US" sz="1400" b="1" dirty="0">
                <a:solidFill>
                  <a:schemeClr val="tx1">
                    <a:lumMod val="75000"/>
                    <a:lumOff val="25000"/>
                  </a:schemeClr>
                </a:solidFill>
              </a:rPr>
              <a:t>Rae Anderson </a:t>
            </a:r>
            <a:r>
              <a:rPr lang="en-US" sz="1400" b="1" dirty="0">
                <a:solidFill>
                  <a:schemeClr val="tx1">
                    <a:lumMod val="75000"/>
                    <a:lumOff val="25000"/>
                  </a:schemeClr>
                </a:solidFill>
                <a:hlinkClick r:id="rId3"/>
              </a:rPr>
              <a:t>rahaselden@mitre.org</a:t>
            </a:r>
            <a:endParaRPr lang="en-US" sz="1400" b="1" dirty="0">
              <a:solidFill>
                <a:schemeClr val="tx1">
                  <a:lumMod val="75000"/>
                  <a:lumOff val="25000"/>
                </a:schemeClr>
              </a:solidFill>
            </a:endParaRPr>
          </a:p>
          <a:p>
            <a:pPr>
              <a:spcBef>
                <a:spcPts val="900"/>
              </a:spcBef>
            </a:pPr>
            <a:r>
              <a:rPr lang="en-US" sz="1400" b="1" dirty="0">
                <a:solidFill>
                  <a:schemeClr val="tx1">
                    <a:lumMod val="75000"/>
                    <a:lumOff val="25000"/>
                  </a:schemeClr>
                </a:solidFill>
              </a:rPr>
              <a:t>Steve MacLaird </a:t>
            </a:r>
            <a:r>
              <a:rPr lang="en-US" sz="1400" b="1" dirty="0">
                <a:solidFill>
                  <a:schemeClr val="tx1">
                    <a:lumMod val="75000"/>
                    <a:lumOff val="25000"/>
                  </a:schemeClr>
                </a:solidFill>
                <a:hlinkClick r:id="rId4"/>
              </a:rPr>
              <a:t>maclaird@omg.org</a:t>
            </a:r>
            <a:r>
              <a:rPr lang="en-US" sz="1400" b="1" dirty="0">
                <a:solidFill>
                  <a:schemeClr val="tx1">
                    <a:lumMod val="75000"/>
                    <a:lumOff val="25000"/>
                  </a:schemeClr>
                </a:solidFill>
              </a:rPr>
              <a:t> </a:t>
            </a:r>
          </a:p>
          <a:p>
            <a:pPr>
              <a:spcBef>
                <a:spcPts val="900"/>
              </a:spcBef>
            </a:pPr>
            <a:r>
              <a:rPr lang="en-US" sz="1400" b="1" dirty="0">
                <a:solidFill>
                  <a:schemeClr val="tx1">
                    <a:lumMod val="75000"/>
                    <a:lumOff val="25000"/>
                  </a:schemeClr>
                </a:solidFill>
              </a:rPr>
              <a:t> </a:t>
            </a:r>
          </a:p>
        </p:txBody>
      </p:sp>
      <p:sp>
        <p:nvSpPr>
          <p:cNvPr id="7" name="TextBox 6">
            <a:extLst>
              <a:ext uri="{FF2B5EF4-FFF2-40B4-BE49-F238E27FC236}">
                <a16:creationId xmlns:a16="http://schemas.microsoft.com/office/drawing/2014/main" id="{6EB81DFC-31EB-C39C-C305-F1EC065141EA}"/>
              </a:ext>
            </a:extLst>
          </p:cNvPr>
          <p:cNvSpPr txBox="1"/>
          <p:nvPr/>
        </p:nvSpPr>
        <p:spPr>
          <a:xfrm>
            <a:off x="496888" y="1369503"/>
            <a:ext cx="7997994" cy="1200329"/>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Associated DAU recording </a:t>
            </a:r>
            <a:r>
              <a:rPr lang="en-US" dirty="0">
                <a:latin typeface="Calibri" panose="020F0502020204030204" pitchFamily="34" charset="0"/>
                <a:ea typeface="Calibri" panose="020F0502020204030204" pitchFamily="34" charset="0"/>
              </a:rPr>
              <a:t>of this material was </a:t>
            </a:r>
            <a:r>
              <a:rPr lang="en-US" sz="1800" dirty="0">
                <a:effectLst/>
                <a:latin typeface="Calibri" panose="020F0502020204030204" pitchFamily="34" charset="0"/>
                <a:ea typeface="Calibri" panose="020F0502020204030204" pitchFamily="34" charset="0"/>
              </a:rPr>
              <a:t>presented on 2/9 as part of the DAU “Let’s Be Modular and Open Webinar” Series.  The session Link (~30 min presentation and 30 min Q&amp;A) : </a:t>
            </a:r>
            <a:r>
              <a:rPr lang="en-US" sz="1800" u="sng" dirty="0">
                <a:solidFill>
                  <a:srgbClr val="0563C1"/>
                </a:solidFill>
                <a:effectLst/>
                <a:latin typeface="Calibri" panose="020F0502020204030204" pitchFamily="34" charset="0"/>
                <a:ea typeface="Calibri" panose="020F0502020204030204" pitchFamily="34" charset="0"/>
                <a:hlinkClick r:id="rId5"/>
              </a:rPr>
              <a:t>https://www.dau.edu/event/Lets-Be-Modular-and-Open-Webinar-Model-Based-Systems-Engineering-In-Acquisition</a:t>
            </a:r>
            <a:endParaRPr lang="en-US" sz="3200" dirty="0"/>
          </a:p>
        </p:txBody>
      </p:sp>
      <p:sp>
        <p:nvSpPr>
          <p:cNvPr id="8" name="TextBox 7">
            <a:extLst>
              <a:ext uri="{FF2B5EF4-FFF2-40B4-BE49-F238E27FC236}">
                <a16:creationId xmlns:a16="http://schemas.microsoft.com/office/drawing/2014/main" id="{D6379F31-E804-02C1-F44A-57917C6B8376}"/>
              </a:ext>
            </a:extLst>
          </p:cNvPr>
          <p:cNvSpPr txBox="1"/>
          <p:nvPr/>
        </p:nvSpPr>
        <p:spPr>
          <a:xfrm>
            <a:off x="1941844" y="3298267"/>
            <a:ext cx="4697835" cy="1979802"/>
          </a:xfrm>
          <a:prstGeom prst="rect">
            <a:avLst/>
          </a:prstGeom>
          <a:noFill/>
        </p:spPr>
        <p:txBody>
          <a:bodyPr wrap="none" lIns="0" tIns="0" rIns="0" bIns="0" rtlCol="0">
            <a:noAutofit/>
          </a:bodyPr>
          <a:lstStyle/>
          <a:p>
            <a:pPr>
              <a:spcBef>
                <a:spcPts val="900"/>
              </a:spcBef>
            </a:pPr>
            <a:r>
              <a:rPr lang="en-US" sz="6000" b="1" dirty="0">
                <a:solidFill>
                  <a:schemeClr val="tx1">
                    <a:lumMod val="75000"/>
                    <a:lumOff val="25000"/>
                  </a:schemeClr>
                </a:solidFill>
              </a:rPr>
              <a:t>Questions?</a:t>
            </a:r>
          </a:p>
        </p:txBody>
      </p:sp>
    </p:spTree>
    <p:extLst>
      <p:ext uri="{BB962C8B-B14F-4D97-AF65-F5344CB8AC3E}">
        <p14:creationId xmlns:p14="http://schemas.microsoft.com/office/powerpoint/2010/main" val="107121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2F1A-8A2F-F128-3D63-1905FDA4B4CB}"/>
              </a:ext>
            </a:extLst>
          </p:cNvPr>
          <p:cNvSpPr>
            <a:spLocks noGrp="1"/>
          </p:cNvSpPr>
          <p:nvPr>
            <p:ph type="title"/>
          </p:nvPr>
        </p:nvSpPr>
        <p:spPr/>
        <p:txBody>
          <a:bodyPr>
            <a:normAutofit/>
          </a:bodyPr>
          <a:lstStyle/>
          <a:p>
            <a:r>
              <a:rPr lang="en-US" sz="4400" dirty="0"/>
              <a:t>Backup </a:t>
            </a:r>
          </a:p>
        </p:txBody>
      </p:sp>
      <p:sp>
        <p:nvSpPr>
          <p:cNvPr id="3" name="Text Placeholder 2">
            <a:extLst>
              <a:ext uri="{FF2B5EF4-FFF2-40B4-BE49-F238E27FC236}">
                <a16:creationId xmlns:a16="http://schemas.microsoft.com/office/drawing/2014/main" id="{5A568307-18FC-9FB9-9C44-C8F0DAE83557}"/>
              </a:ext>
            </a:extLst>
          </p:cNvPr>
          <p:cNvSpPr>
            <a:spLocks noGrp="1"/>
          </p:cNvSpPr>
          <p:nvPr>
            <p:ph type="body" sz="quarter" idx="11"/>
          </p:nvPr>
        </p:nvSpPr>
        <p:spPr/>
        <p:txBody>
          <a:bodyPr/>
          <a:lstStyle/>
          <a:p>
            <a:r>
              <a:rPr lang="en-US" dirty="0"/>
              <a:t> </a:t>
            </a:r>
          </a:p>
        </p:txBody>
      </p:sp>
    </p:spTree>
    <p:extLst>
      <p:ext uri="{BB962C8B-B14F-4D97-AF65-F5344CB8AC3E}">
        <p14:creationId xmlns:p14="http://schemas.microsoft.com/office/powerpoint/2010/main" val="3190440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B864BB9-9B11-8248-A5E8-66E7AEE4A9D8}"/>
              </a:ext>
            </a:extLst>
          </p:cNvPr>
          <p:cNvSpPr>
            <a:spLocks noGrp="1"/>
          </p:cNvSpPr>
          <p:nvPr>
            <p:ph type="ftr" sz="quarter" idx="11"/>
          </p:nvPr>
        </p:nvSpPr>
        <p:spPr/>
        <p:txBody>
          <a:bodyPr/>
          <a:lstStyle/>
          <a:p>
            <a:r>
              <a:rPr kumimoji="0" lang="en-US" sz="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 2021 Object Management Group. All Rights Reserved.</a:t>
            </a:r>
          </a:p>
          <a:p>
            <a:endParaRPr kumimoji="0" lang="en-US" sz="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p:txBody>
      </p:sp>
      <p:sp>
        <p:nvSpPr>
          <p:cNvPr id="3" name="Footer Placeholder 3">
            <a:extLst>
              <a:ext uri="{FF2B5EF4-FFF2-40B4-BE49-F238E27FC236}">
                <a16:creationId xmlns:a16="http://schemas.microsoft.com/office/drawing/2014/main" id="{84829774-2032-4AF4-8BBF-CE78ECA52B89}"/>
              </a:ext>
            </a:extLst>
          </p:cNvPr>
          <p:cNvSpPr txBox="1">
            <a:spLocks/>
          </p:cNvSpPr>
          <p:nvPr/>
        </p:nvSpPr>
        <p:spPr>
          <a:xfrm>
            <a:off x="4552950" y="6356352"/>
            <a:ext cx="3086100" cy="365125"/>
          </a:xfrm>
          <a:prstGeom prst="rect">
            <a:avLst/>
          </a:prstGeom>
        </p:spPr>
        <p:txBody>
          <a:bodyPr vert="horz" lIns="0" tIns="0" rIns="0" bIns="0" rtlCol="0" anchor="ctr"/>
          <a:lstStyle>
            <a:defPPr>
              <a:defRPr lang="en-US"/>
            </a:defPPr>
            <a:lvl1pPr marL="0" algn="l" defTabSz="914400" rtl="0" eaLnBrk="1" latinLnBrk="0" hangingPunct="1">
              <a:defRPr sz="6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2">
            <a:extLst>
              <a:ext uri="{FF2B5EF4-FFF2-40B4-BE49-F238E27FC236}">
                <a16:creationId xmlns:a16="http://schemas.microsoft.com/office/drawing/2014/main" id="{9600A7C2-924A-4B31-9EC8-B6061D96259E}"/>
              </a:ext>
            </a:extLst>
          </p:cNvPr>
          <p:cNvSpPr txBox="1">
            <a:spLocks/>
          </p:cNvSpPr>
          <p:nvPr/>
        </p:nvSpPr>
        <p:spPr>
          <a:xfrm>
            <a:off x="1524000" y="0"/>
            <a:ext cx="0" cy="0"/>
          </a:xfrm>
          <a:prstGeom prst="rect">
            <a:avLst/>
          </a:prstGeom>
        </p:spPr>
        <p:txBody>
          <a:bodyPr vert="horz" lIns="0" tIns="0" rIns="0" bIns="0" rtlCol="0" anchor="t" anchorCtr="0">
            <a:normAutofit fontScale="25000" lnSpcReduction="20000"/>
          </a:bodyPr>
          <a:lstStyle>
            <a:lvl1pPr algn="l" defTabSz="685800" rtl="0" eaLnBrk="1" latinLnBrk="0" hangingPunct="1">
              <a:lnSpc>
                <a:spcPct val="80000"/>
              </a:lnSpc>
              <a:spcBef>
                <a:spcPct val="0"/>
              </a:spcBef>
              <a:buNone/>
              <a:defRPr sz="1800" b="1" kern="1200" cap="all" spc="75" baseline="0">
                <a:solidFill>
                  <a:srgbClr val="152756"/>
                </a:solidFill>
                <a:latin typeface="+mn-lt"/>
                <a:ea typeface="+mj-ea"/>
                <a:cs typeface="+mj-cs"/>
              </a:defRPr>
            </a:lvl1pPr>
          </a:lstStyle>
          <a:p>
            <a:pPr marL="0" marR="0" lvl="0" indent="0" algn="l" defTabSz="685800" rtl="0" eaLnBrk="1" fontAlgn="auto" latinLnBrk="0" hangingPunct="1">
              <a:lnSpc>
                <a:spcPct val="80000"/>
              </a:lnSpc>
              <a:spcBef>
                <a:spcPct val="0"/>
              </a:spcBef>
              <a:spcAft>
                <a:spcPts val="0"/>
              </a:spcAft>
              <a:buClrTx/>
              <a:buSzTx/>
              <a:buFontTx/>
              <a:buNone/>
              <a:tabLst/>
              <a:defRPr/>
            </a:pPr>
            <a:r>
              <a:rPr kumimoji="0" lang="en-US" sz="1800" b="1" i="0" u="none" strike="noStrike" kern="1200" cap="all" spc="75" normalizeH="0" baseline="0" noProof="0">
                <a:ln>
                  <a:noFill/>
                </a:ln>
                <a:solidFill>
                  <a:srgbClr val="152756"/>
                </a:solidFill>
                <a:effectLst/>
                <a:uLnTx/>
                <a:uFillTx/>
                <a:latin typeface="Arial" panose="020B0604020202020204"/>
                <a:ea typeface="+mj-ea"/>
                <a:cs typeface="+mj-cs"/>
              </a:rPr>
              <a:t> </a:t>
            </a:r>
            <a:endParaRPr kumimoji="0" lang="en-US" sz="1800" b="1" i="0" u="none" strike="noStrike" kern="1200" cap="all" spc="75" normalizeH="0" baseline="0" noProof="0" dirty="0">
              <a:ln>
                <a:noFill/>
              </a:ln>
              <a:solidFill>
                <a:srgbClr val="152756"/>
              </a:solidFill>
              <a:effectLst/>
              <a:uLnTx/>
              <a:uFillTx/>
              <a:latin typeface="Arial" panose="020B0604020202020204"/>
              <a:ea typeface="+mj-ea"/>
              <a:cs typeface="+mj-cs"/>
            </a:endParaRPr>
          </a:p>
        </p:txBody>
      </p:sp>
      <p:sp>
        <p:nvSpPr>
          <p:cNvPr id="6" name="Content Placeholder 5">
            <a:extLst>
              <a:ext uri="{FF2B5EF4-FFF2-40B4-BE49-F238E27FC236}">
                <a16:creationId xmlns:a16="http://schemas.microsoft.com/office/drawing/2014/main" id="{A7805786-D215-4298-8B7C-513B281C153C}"/>
              </a:ext>
            </a:extLst>
          </p:cNvPr>
          <p:cNvSpPr txBox="1">
            <a:spLocks/>
          </p:cNvSpPr>
          <p:nvPr/>
        </p:nvSpPr>
        <p:spPr>
          <a:xfrm>
            <a:off x="892098" y="912350"/>
            <a:ext cx="5137226" cy="2777311"/>
          </a:xfrm>
          <a:prstGeom prst="rect">
            <a:avLst/>
          </a:prstGeom>
          <a:ln>
            <a:solidFill>
              <a:schemeClr val="accent1"/>
            </a:solidFill>
          </a:ln>
        </p:spPr>
        <p:txBody>
          <a:bodyPr vert="horz" lIns="0" tIns="0" rIns="0" bIns="0" rtlCol="0">
            <a:normAutofit fontScale="92500" lnSpcReduction="10000"/>
          </a:bodyPr>
          <a:lstStyle>
            <a:lvl1pPr marL="0" indent="0" algn="l" defTabSz="685800" rtl="0" eaLnBrk="1" latinLnBrk="0" hangingPunct="1">
              <a:lnSpc>
                <a:spcPct val="100000"/>
              </a:lnSpc>
              <a:spcBef>
                <a:spcPts val="1800"/>
              </a:spcBef>
              <a:buFont typeface="Arial"/>
              <a:buNone/>
              <a:defRPr sz="1350" kern="1200">
                <a:solidFill>
                  <a:srgbClr val="2B2B2B"/>
                </a:solidFill>
                <a:latin typeface="+mn-lt"/>
                <a:ea typeface="+mn-ea"/>
                <a:cs typeface="+mn-cs"/>
              </a:defRPr>
            </a:lvl1pPr>
            <a:lvl2pPr marL="4763" indent="0" algn="l" defTabSz="685800" rtl="0" eaLnBrk="1" latinLnBrk="0" hangingPunct="1">
              <a:lnSpc>
                <a:spcPct val="100000"/>
              </a:lnSpc>
              <a:spcBef>
                <a:spcPts val="675"/>
              </a:spcBef>
              <a:buFont typeface="Arial"/>
              <a:buNone/>
              <a:tabLst/>
              <a:defRPr sz="1050" kern="1200">
                <a:solidFill>
                  <a:srgbClr val="2B2B2B"/>
                </a:solidFill>
                <a:latin typeface="+mn-lt"/>
                <a:ea typeface="+mn-ea"/>
                <a:cs typeface="+mn-cs"/>
              </a:defRPr>
            </a:lvl2pPr>
            <a:lvl3pPr marL="89297" indent="-89297" algn="l" defTabSz="685800" rtl="0" eaLnBrk="1" latinLnBrk="0" hangingPunct="1">
              <a:lnSpc>
                <a:spcPct val="100000"/>
              </a:lnSpc>
              <a:spcBef>
                <a:spcPts val="450"/>
              </a:spcBef>
              <a:buFont typeface="Arial" charset="0"/>
              <a:buChar char="•"/>
              <a:tabLst/>
              <a:defRPr sz="1050" kern="1200">
                <a:solidFill>
                  <a:srgbClr val="2B2B2B"/>
                </a:solidFill>
                <a:latin typeface="+mn-lt"/>
                <a:ea typeface="+mn-ea"/>
                <a:cs typeface="+mn-cs"/>
              </a:defRPr>
            </a:lvl3pPr>
            <a:lvl4pPr marL="171450" indent="-82154" algn="l" defTabSz="685800" rtl="0" eaLnBrk="1" latinLnBrk="0" hangingPunct="1">
              <a:lnSpc>
                <a:spcPct val="100000"/>
              </a:lnSpc>
              <a:spcBef>
                <a:spcPts val="450"/>
              </a:spcBef>
              <a:buFont typeface=".AppleSystemUIFont" charset="-120"/>
              <a:buChar char="–"/>
              <a:tabLst/>
              <a:defRPr sz="825" kern="1200">
                <a:solidFill>
                  <a:srgbClr val="2B2B2B"/>
                </a:solidFill>
                <a:latin typeface="+mn-lt"/>
                <a:ea typeface="+mn-ea"/>
                <a:cs typeface="+mn-cs"/>
              </a:defRPr>
            </a:lvl4pPr>
            <a:lvl5pPr marL="171450" indent="-82154" algn="l" defTabSz="685800" rtl="0" eaLnBrk="1" latinLnBrk="0" hangingPunct="1">
              <a:lnSpc>
                <a:spcPct val="100000"/>
              </a:lnSpc>
              <a:spcBef>
                <a:spcPts val="450"/>
              </a:spcBef>
              <a:buFont typeface=".AppleSystemUIFont" charset="-120"/>
              <a:buChar char="–"/>
              <a:tabLst/>
              <a:defRPr sz="825" kern="1200">
                <a:solidFill>
                  <a:srgbClr val="2B2B2B"/>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1. The Architecture Acquisition Guidance (AAG) </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provides model structure for RFP content and evaluation tools: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Modeling Patterns</a:t>
            </a:r>
          </a:p>
          <a:p>
            <a:pPr marL="6286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black"/>
                </a:solidFill>
                <a:effectLst/>
                <a:uLnTx/>
                <a:uFillTx/>
                <a:latin typeface="Calibri"/>
                <a:ea typeface="+mn-ea"/>
                <a:cs typeface="+mn-cs"/>
              </a:rPr>
              <a:t>Domain Overlays </a:t>
            </a:r>
            <a:r>
              <a:rPr kumimoji="0" lang="en-US" sz="1700" b="0" i="0" u="none" strike="noStrike" kern="1200" cap="none" spc="0" normalizeH="0" baseline="0" noProof="0" dirty="0">
                <a:ln>
                  <a:noFill/>
                </a:ln>
                <a:solidFill>
                  <a:prstClr val="black"/>
                </a:solidFill>
                <a:effectLst/>
                <a:uLnTx/>
                <a:uFillTx/>
                <a:latin typeface="Calibri"/>
                <a:ea typeface="+mn-ea"/>
                <a:cs typeface="+mn-cs"/>
              </a:rPr>
              <a:t>(i.e., MOSA, Data Rights, certs )</a:t>
            </a:r>
          </a:p>
          <a:p>
            <a:pPr marL="6286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Interface &amp; Analysis Definitions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Templates &amp; Schemas</a:t>
            </a:r>
          </a:p>
          <a:p>
            <a:pPr marL="6286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Evaluation Criteria &amp; Scoring (Section K, L, M)</a:t>
            </a:r>
          </a:p>
          <a:p>
            <a:pPr marL="6286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Reports &amp; CDRLS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Additional Contractual Data</a:t>
            </a:r>
          </a:p>
          <a:p>
            <a:pPr marL="0" marR="0" lvl="0" indent="0" algn="l" defTabSz="685800" rtl="0" eaLnBrk="1" fontAlgn="auto" latinLnBrk="0" hangingPunct="1">
              <a:lnSpc>
                <a:spcPct val="100000"/>
              </a:lnSpc>
              <a:spcBef>
                <a:spcPts val="1800"/>
              </a:spcBef>
              <a:spcAft>
                <a:spcPts val="0"/>
              </a:spcAft>
              <a:buClrTx/>
              <a:buSzTx/>
              <a:buFont typeface="Arial"/>
              <a:buNone/>
              <a:tabLst/>
              <a:defRPr/>
            </a:pPr>
            <a:endParaRPr kumimoji="0" lang="en-US" sz="2800" b="0" i="0" u="none" strike="noStrike" kern="1200" cap="none" spc="0" normalizeH="0" baseline="0" noProof="0" dirty="0">
              <a:ln>
                <a:noFill/>
              </a:ln>
              <a:solidFill>
                <a:srgbClr val="2B2B2B"/>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45FFFA37-85E6-4E2B-9957-A5E5F2D3E242}"/>
              </a:ext>
            </a:extLst>
          </p:cNvPr>
          <p:cNvPicPr>
            <a:picLocks noChangeAspect="1"/>
          </p:cNvPicPr>
          <p:nvPr/>
        </p:nvPicPr>
        <p:blipFill>
          <a:blip r:embed="rId3"/>
          <a:stretch>
            <a:fillRect/>
          </a:stretch>
        </p:blipFill>
        <p:spPr>
          <a:xfrm>
            <a:off x="6545518" y="1162095"/>
            <a:ext cx="4901007" cy="3366364"/>
          </a:xfrm>
          <a:prstGeom prst="rect">
            <a:avLst/>
          </a:prstGeom>
        </p:spPr>
      </p:pic>
      <p:sp>
        <p:nvSpPr>
          <p:cNvPr id="8" name="TextBox 7">
            <a:extLst>
              <a:ext uri="{FF2B5EF4-FFF2-40B4-BE49-F238E27FC236}">
                <a16:creationId xmlns:a16="http://schemas.microsoft.com/office/drawing/2014/main" id="{AF343923-1DE9-408E-8065-23F3CC47ACDC}"/>
              </a:ext>
            </a:extLst>
          </p:cNvPr>
          <p:cNvSpPr txBox="1"/>
          <p:nvPr/>
        </p:nvSpPr>
        <p:spPr>
          <a:xfrm>
            <a:off x="6162678" y="5419179"/>
            <a:ext cx="4329404" cy="461665"/>
          </a:xfrm>
          <a:prstGeom prst="rect">
            <a:avLst/>
          </a:prstGeom>
          <a:solidFill>
            <a:schemeClr val="accent1"/>
          </a:solidFill>
          <a:scene3d>
            <a:camera prst="orthographicFront"/>
            <a:lightRig rig="threePt" dir="t"/>
          </a:scene3d>
          <a:sp3d>
            <a:bevelT/>
          </a:sp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FFFF"/>
                </a:solidFill>
                <a:effectLst/>
                <a:uLnTx/>
                <a:uFillTx/>
                <a:latin typeface="Arial" panose="020B0604020202020204"/>
                <a:ea typeface="+mn-ea"/>
                <a:cs typeface="+mn-cs"/>
              </a:rPr>
              <a:t>Organization and Modularity is key to reuse and standardization</a:t>
            </a:r>
          </a:p>
        </p:txBody>
      </p:sp>
      <p:pic>
        <p:nvPicPr>
          <p:cNvPr id="9" name="Picture 8">
            <a:extLst>
              <a:ext uri="{FF2B5EF4-FFF2-40B4-BE49-F238E27FC236}">
                <a16:creationId xmlns:a16="http://schemas.microsoft.com/office/drawing/2014/main" id="{BA399A82-C4EC-438F-8801-1E18BBAE5CAA}"/>
              </a:ext>
            </a:extLst>
          </p:cNvPr>
          <p:cNvPicPr>
            <a:picLocks noChangeAspect="1"/>
          </p:cNvPicPr>
          <p:nvPr/>
        </p:nvPicPr>
        <p:blipFill>
          <a:blip r:embed="rId4"/>
          <a:stretch>
            <a:fillRect/>
          </a:stretch>
        </p:blipFill>
        <p:spPr>
          <a:xfrm>
            <a:off x="8748926" y="83410"/>
            <a:ext cx="2037664" cy="856133"/>
          </a:xfrm>
          <a:prstGeom prst="rect">
            <a:avLst/>
          </a:prstGeom>
        </p:spPr>
      </p:pic>
      <p:pic>
        <p:nvPicPr>
          <p:cNvPr id="10" name="Picture 9">
            <a:extLst>
              <a:ext uri="{FF2B5EF4-FFF2-40B4-BE49-F238E27FC236}">
                <a16:creationId xmlns:a16="http://schemas.microsoft.com/office/drawing/2014/main" id="{37A56968-A2C0-46C9-ACAC-FEDA090158E4}"/>
              </a:ext>
            </a:extLst>
          </p:cNvPr>
          <p:cNvPicPr>
            <a:picLocks noChangeAspect="1"/>
          </p:cNvPicPr>
          <p:nvPr/>
        </p:nvPicPr>
        <p:blipFill rotWithShape="1">
          <a:blip r:embed="rId5"/>
          <a:srcRect l="8971" t="13777" r="11144" b="5093"/>
          <a:stretch/>
        </p:blipFill>
        <p:spPr>
          <a:xfrm>
            <a:off x="1699920" y="3977234"/>
            <a:ext cx="4329404" cy="2280457"/>
          </a:xfrm>
          <a:prstGeom prst="rect">
            <a:avLst/>
          </a:prstGeom>
          <a:ln>
            <a:solidFill>
              <a:schemeClr val="accent1"/>
            </a:solidFill>
          </a:ln>
        </p:spPr>
      </p:pic>
      <p:sp>
        <p:nvSpPr>
          <p:cNvPr id="11" name="Title 1">
            <a:extLst>
              <a:ext uri="{FF2B5EF4-FFF2-40B4-BE49-F238E27FC236}">
                <a16:creationId xmlns:a16="http://schemas.microsoft.com/office/drawing/2014/main" id="{012DB164-654C-450A-B09B-9FCE358C24D3}"/>
              </a:ext>
            </a:extLst>
          </p:cNvPr>
          <p:cNvSpPr txBox="1">
            <a:spLocks/>
          </p:cNvSpPr>
          <p:nvPr/>
        </p:nvSpPr>
        <p:spPr>
          <a:xfrm>
            <a:off x="998806" y="126197"/>
            <a:ext cx="7524205" cy="581890"/>
          </a:xfr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srgbClr val="000000"/>
                </a:solidFill>
                <a:effectLst/>
                <a:uLnTx/>
                <a:uFillTx/>
                <a:latin typeface="Arial" panose="020B0604020202020204"/>
                <a:ea typeface="+mj-ea"/>
                <a:cs typeface="+mj-cs"/>
              </a:rPr>
              <a:t>Architecture Acquisition Guidance (AAG) </a:t>
            </a:r>
          </a:p>
        </p:txBody>
      </p:sp>
      <p:sp>
        <p:nvSpPr>
          <p:cNvPr id="12" name="Oval 11">
            <a:extLst>
              <a:ext uri="{FF2B5EF4-FFF2-40B4-BE49-F238E27FC236}">
                <a16:creationId xmlns:a16="http://schemas.microsoft.com/office/drawing/2014/main" id="{C9F58801-E072-4FD6-A70B-A2A544D19404}"/>
              </a:ext>
            </a:extLst>
          </p:cNvPr>
          <p:cNvSpPr/>
          <p:nvPr/>
        </p:nvSpPr>
        <p:spPr>
          <a:xfrm>
            <a:off x="8748927" y="83410"/>
            <a:ext cx="652202" cy="828940"/>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4735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4C2DF-9385-4B0F-AE40-3AE35E0AB990}"/>
              </a:ext>
            </a:extLst>
          </p:cNvPr>
          <p:cNvSpPr>
            <a:spLocks noGrp="1"/>
          </p:cNvSpPr>
          <p:nvPr>
            <p:ph type="title"/>
          </p:nvPr>
        </p:nvSpPr>
        <p:spPr/>
        <p:txBody>
          <a:bodyPr/>
          <a:lstStyle/>
          <a:p>
            <a:r>
              <a:rPr lang="en-US" dirty="0"/>
              <a:t> </a:t>
            </a:r>
          </a:p>
        </p:txBody>
      </p:sp>
      <p:sp>
        <p:nvSpPr>
          <p:cNvPr id="5" name="Content Placeholder 4">
            <a:extLst>
              <a:ext uri="{FF2B5EF4-FFF2-40B4-BE49-F238E27FC236}">
                <a16:creationId xmlns:a16="http://schemas.microsoft.com/office/drawing/2014/main" id="{91ABCE6C-5CD2-459A-9E81-9D55F43B98A6}"/>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54DC3D82-4306-4DEF-9C66-548EE425DE5D}"/>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a:ea typeface="+mn-ea"/>
              <a:cs typeface="+mn-cs"/>
            </a:endParaRPr>
          </a:p>
        </p:txBody>
      </p:sp>
      <p:sp>
        <p:nvSpPr>
          <p:cNvPr id="6" name="Title 1">
            <a:extLst>
              <a:ext uri="{FF2B5EF4-FFF2-40B4-BE49-F238E27FC236}">
                <a16:creationId xmlns:a16="http://schemas.microsoft.com/office/drawing/2014/main" id="{B68217CA-CF95-45FC-8AFE-C1EBBCB3C3D3}"/>
              </a:ext>
            </a:extLst>
          </p:cNvPr>
          <p:cNvSpPr txBox="1">
            <a:spLocks/>
          </p:cNvSpPr>
          <p:nvPr/>
        </p:nvSpPr>
        <p:spPr>
          <a:xfrm>
            <a:off x="1656602" y="186707"/>
            <a:ext cx="6902589" cy="581890"/>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srgbClr val="000000"/>
                </a:solidFill>
                <a:effectLst/>
                <a:uLnTx/>
                <a:uFillTx/>
                <a:latin typeface="Arial" panose="020B0604020202020204"/>
                <a:ea typeface="+mj-ea"/>
                <a:cs typeface="+mj-cs"/>
              </a:rPr>
              <a:t>Domain Overlays (</a:t>
            </a:r>
            <a:r>
              <a:rPr lang="en-US" sz="3300" dirty="0">
                <a:solidFill>
                  <a:srgbClr val="000000"/>
                </a:solidFill>
                <a:latin typeface="Arial" panose="020B0604020202020204"/>
              </a:rPr>
              <a:t>D</a:t>
            </a:r>
            <a:r>
              <a:rPr kumimoji="0" lang="en-US" sz="3300" b="0" i="0" u="none" strike="noStrike" kern="1200" cap="none" spc="0" normalizeH="0" baseline="0" noProof="0" dirty="0" err="1">
                <a:ln>
                  <a:noFill/>
                </a:ln>
                <a:solidFill>
                  <a:srgbClr val="000000"/>
                </a:solidFill>
                <a:effectLst/>
                <a:uLnTx/>
                <a:uFillTx/>
                <a:latin typeface="Arial" panose="020B0604020202020204"/>
                <a:ea typeface="+mj-ea"/>
                <a:cs typeface="+mj-cs"/>
              </a:rPr>
              <a:t>Os</a:t>
            </a:r>
            <a:r>
              <a:rPr kumimoji="0" lang="en-US" sz="3300" b="0" i="0" u="none" strike="noStrike" kern="1200" cap="none" spc="0" normalizeH="0" baseline="0" noProof="0" dirty="0">
                <a:ln>
                  <a:noFill/>
                </a:ln>
                <a:solidFill>
                  <a:srgbClr val="000000"/>
                </a:solidFill>
                <a:effectLst/>
                <a:uLnTx/>
                <a:uFillTx/>
                <a:latin typeface="Arial" panose="020B0604020202020204"/>
                <a:ea typeface="+mj-ea"/>
                <a:cs typeface="+mj-cs"/>
              </a:rPr>
              <a:t>)</a:t>
            </a:r>
          </a:p>
        </p:txBody>
      </p:sp>
      <p:sp>
        <p:nvSpPr>
          <p:cNvPr id="7" name="Footer Placeholder 2">
            <a:extLst>
              <a:ext uri="{FF2B5EF4-FFF2-40B4-BE49-F238E27FC236}">
                <a16:creationId xmlns:a16="http://schemas.microsoft.com/office/drawing/2014/main" id="{D12F1BE4-0FD7-4057-A845-10375B7AF42D}"/>
              </a:ext>
            </a:extLst>
          </p:cNvPr>
          <p:cNvSpPr txBox="1">
            <a:spLocks/>
          </p:cNvSpPr>
          <p:nvPr/>
        </p:nvSpPr>
        <p:spPr>
          <a:xfrm>
            <a:off x="1524000" y="85725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512E184-58DB-4D51-8CD0-8226E0C72DAA}"/>
              </a:ext>
            </a:extLst>
          </p:cNvPr>
          <p:cNvSpPr txBox="1"/>
          <p:nvPr/>
        </p:nvSpPr>
        <p:spPr>
          <a:xfrm>
            <a:off x="539103" y="837218"/>
            <a:ext cx="9327380" cy="5078313"/>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Domain Overlay (DO) </a:t>
            </a:r>
            <a:r>
              <a:rPr kumimoji="0" lang="en-US"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Description</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 collection of constructs needed to support analysis for a domain specific concern using a standardized approach. Typical construct elements include:</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set of regulations, constraints, rules…. driving the analysis (i.e. MOSA, safety, certification, airworthiness, Space …)</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set of Data/Metadata required to address or support analysis, compliance or fit-for-purpose. Implementation example (Domain model/profile)</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Logic/algorithm needed to perform analysis using the metadata and regulations</a:t>
            </a:r>
          </a:p>
          <a:p>
            <a:pPr marL="5572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set of Viewpoints to support various analysis (Certification plan, coverage, design trades, schedule and resources…)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Characteristics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Usually has associated regulations, governance that can be treated as pseudo requirements or constraints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Cross-cutting both viewpoints/rows &amp; aspects/columns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Supports specific analysis associated with a Domain-Specific concern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Can be created independent of a specific solution architecture description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Can be applied or removed from a specific architecture description without impacting the AD, hence an overlay</a:t>
            </a:r>
          </a:p>
        </p:txBody>
      </p:sp>
      <p:sp>
        <p:nvSpPr>
          <p:cNvPr id="11" name="TextBox 10">
            <a:extLst>
              <a:ext uri="{FF2B5EF4-FFF2-40B4-BE49-F238E27FC236}">
                <a16:creationId xmlns:a16="http://schemas.microsoft.com/office/drawing/2014/main" id="{873E8737-BB5B-4644-AAC9-7C4297CA52B8}"/>
              </a:ext>
            </a:extLst>
          </p:cNvPr>
          <p:cNvSpPr txBox="1"/>
          <p:nvPr/>
        </p:nvSpPr>
        <p:spPr>
          <a:xfrm>
            <a:off x="2820229" y="5929771"/>
            <a:ext cx="599401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1" u="none" strike="noStrike" kern="1200" cap="none" spc="0" normalizeH="0" baseline="0" noProof="0" dirty="0">
                <a:ln>
                  <a:noFill/>
                </a:ln>
                <a:solidFill>
                  <a:srgbClr val="000000"/>
                </a:solidFill>
                <a:effectLst/>
                <a:uLnTx/>
                <a:uFillTx/>
                <a:latin typeface="Arial" panose="020B0604020202020204"/>
                <a:ea typeface="+mn-ea"/>
                <a:cs typeface="+mn-cs"/>
              </a:rPr>
              <a:t>Based on NDIA Actionable Architecture Using Aspect Modeling, L Hart 2018</a:t>
            </a:r>
          </a:p>
        </p:txBody>
      </p:sp>
      <p:sp>
        <p:nvSpPr>
          <p:cNvPr id="13" name="Footer Placeholder 3">
            <a:extLst>
              <a:ext uri="{FF2B5EF4-FFF2-40B4-BE49-F238E27FC236}">
                <a16:creationId xmlns:a16="http://schemas.microsoft.com/office/drawing/2014/main" id="{C10BC749-D1A8-4481-8485-6D8632295BCE}"/>
              </a:ext>
            </a:extLst>
          </p:cNvPr>
          <p:cNvSpPr txBox="1">
            <a:spLocks/>
          </p:cNvSpPr>
          <p:nvPr/>
        </p:nvSpPr>
        <p:spPr>
          <a:xfrm>
            <a:off x="2049066" y="6332539"/>
            <a:ext cx="5038264" cy="365125"/>
          </a:xfrm>
          <a:prstGeom prst="rect">
            <a:avLst/>
          </a:prstGeom>
        </p:spPr>
        <p:txBody>
          <a:bodyPr vert="horz" lIns="0" tIns="0" rIns="0" bIns="0" rtlCol="0" anchor="ctr"/>
          <a:lstStyle>
            <a:defPPr>
              <a:defRPr lang="en-US"/>
            </a:defPPr>
            <a:lvl1pPr marL="0" algn="l" defTabSz="914400" rtl="0" eaLnBrk="1" latinLnBrk="0" hangingPunct="1">
              <a:defRPr sz="6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 2021 Object Management Group. All Rights Reserved.</a:t>
            </a:r>
            <a:endParaRPr kumimoji="0" lang="en-US" sz="6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5199E0CE-A3A9-42C6-A5F7-0DBFA9B8AF90}"/>
              </a:ext>
            </a:extLst>
          </p:cNvPr>
          <p:cNvPicPr>
            <a:picLocks noChangeAspect="1"/>
          </p:cNvPicPr>
          <p:nvPr/>
        </p:nvPicPr>
        <p:blipFill>
          <a:blip r:embed="rId3"/>
          <a:stretch>
            <a:fillRect/>
          </a:stretch>
        </p:blipFill>
        <p:spPr>
          <a:xfrm>
            <a:off x="9700670" y="186707"/>
            <a:ext cx="2037664" cy="856133"/>
          </a:xfrm>
          <a:prstGeom prst="rect">
            <a:avLst/>
          </a:prstGeom>
        </p:spPr>
      </p:pic>
      <p:sp>
        <p:nvSpPr>
          <p:cNvPr id="15" name="Oval 14">
            <a:extLst>
              <a:ext uri="{FF2B5EF4-FFF2-40B4-BE49-F238E27FC236}">
                <a16:creationId xmlns:a16="http://schemas.microsoft.com/office/drawing/2014/main" id="{E89E3F51-2680-4E01-8FD4-EFC4A9DAA2F2}"/>
              </a:ext>
            </a:extLst>
          </p:cNvPr>
          <p:cNvSpPr/>
          <p:nvPr/>
        </p:nvSpPr>
        <p:spPr>
          <a:xfrm>
            <a:off x="9700671" y="186707"/>
            <a:ext cx="652202" cy="828940"/>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C815642A-648E-4695-BD64-8FCAF4DF3CEE}"/>
              </a:ext>
            </a:extLst>
          </p:cNvPr>
          <p:cNvSpPr txBox="1"/>
          <p:nvPr/>
        </p:nvSpPr>
        <p:spPr>
          <a:xfrm>
            <a:off x="3855730" y="6205966"/>
            <a:ext cx="5911196" cy="276999"/>
          </a:xfrm>
          <a:prstGeom prst="rect">
            <a:avLst/>
          </a:prstGeom>
          <a:solidFill>
            <a:schemeClr val="accent1"/>
          </a:solidFill>
          <a:scene3d>
            <a:camera prst="orthographicFront"/>
            <a:lightRig rig="threePt" dir="t"/>
          </a:scene3d>
          <a:sp3d>
            <a:bevelT/>
          </a:sp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FFFF"/>
                </a:solidFill>
                <a:effectLst/>
                <a:uLnTx/>
                <a:uFillTx/>
                <a:latin typeface="Arial" panose="020B0604020202020204"/>
                <a:ea typeface="+mn-ea"/>
                <a:cs typeface="+mn-cs"/>
              </a:rPr>
              <a:t>Pattern for ARM profile standardization</a:t>
            </a:r>
          </a:p>
        </p:txBody>
      </p:sp>
    </p:spTree>
    <p:extLst>
      <p:ext uri="{BB962C8B-B14F-4D97-AF65-F5344CB8AC3E}">
        <p14:creationId xmlns:p14="http://schemas.microsoft.com/office/powerpoint/2010/main" val="274445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4C2DF-9385-4B0F-AE40-3AE35E0AB990}"/>
              </a:ext>
            </a:extLst>
          </p:cNvPr>
          <p:cNvSpPr>
            <a:spLocks noGrp="1"/>
          </p:cNvSpPr>
          <p:nvPr>
            <p:ph type="title"/>
          </p:nvPr>
        </p:nvSpPr>
        <p:spPr/>
        <p:txBody>
          <a:bodyPr/>
          <a:lstStyle/>
          <a:p>
            <a:r>
              <a:rPr lang="en-US" dirty="0"/>
              <a:t>  </a:t>
            </a:r>
          </a:p>
        </p:txBody>
      </p:sp>
      <p:sp>
        <p:nvSpPr>
          <p:cNvPr id="5" name="Content Placeholder 4">
            <a:extLst>
              <a:ext uri="{FF2B5EF4-FFF2-40B4-BE49-F238E27FC236}">
                <a16:creationId xmlns:a16="http://schemas.microsoft.com/office/drawing/2014/main" id="{91ABCE6C-5CD2-459A-9E81-9D55F43B98A6}"/>
              </a:ext>
            </a:extLst>
          </p:cNvPr>
          <p:cNvSpPr>
            <a:spLocks noGrp="1"/>
          </p:cNvSpPr>
          <p:nvPr>
            <p:ph idx="1"/>
          </p:nvPr>
        </p:nvSpPr>
        <p:spPr/>
        <p:txBody>
          <a:bodyPr/>
          <a:lstStyle/>
          <a:p>
            <a:r>
              <a:rPr lang="en-US" dirty="0"/>
              <a:t> </a:t>
            </a:r>
          </a:p>
        </p:txBody>
      </p:sp>
      <p:sp>
        <p:nvSpPr>
          <p:cNvPr id="2" name="Text Placeholder 1">
            <a:extLst>
              <a:ext uri="{FF2B5EF4-FFF2-40B4-BE49-F238E27FC236}">
                <a16:creationId xmlns:a16="http://schemas.microsoft.com/office/drawing/2014/main" id="{731D68AE-1C43-45F5-87D9-CC53F02562F2}"/>
              </a:ext>
            </a:extLst>
          </p:cNvPr>
          <p:cNvSpPr>
            <a:spLocks noGrp="1"/>
          </p:cNvSpPr>
          <p:nvPr>
            <p:ph type="body" sz="quarter" idx="13"/>
          </p:nvPr>
        </p:nvSpPr>
        <p:spPr>
          <a:xfrm>
            <a:off x="2535008" y="1902206"/>
            <a:ext cx="9768341" cy="327025"/>
          </a:xfrm>
        </p:spPr>
        <p:txBody>
          <a:bodyPr/>
          <a:lstStyle/>
          <a:p>
            <a:r>
              <a:rPr lang="en-US" dirty="0"/>
              <a:t> </a:t>
            </a:r>
          </a:p>
        </p:txBody>
      </p:sp>
      <p:sp>
        <p:nvSpPr>
          <p:cNvPr id="4" name="Footer Placeholder 3">
            <a:extLst>
              <a:ext uri="{FF2B5EF4-FFF2-40B4-BE49-F238E27FC236}">
                <a16:creationId xmlns:a16="http://schemas.microsoft.com/office/drawing/2014/main" id="{54DC3D82-4306-4DEF-9C66-548EE425DE5D}"/>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le 1">
            <a:extLst>
              <a:ext uri="{FF2B5EF4-FFF2-40B4-BE49-F238E27FC236}">
                <a16:creationId xmlns:a16="http://schemas.microsoft.com/office/drawing/2014/main" id="{A5884803-8A30-4D2C-A1EE-CA68BD2C1F2A}"/>
              </a:ext>
            </a:extLst>
          </p:cNvPr>
          <p:cNvSpPr txBox="1">
            <a:spLocks/>
          </p:cNvSpPr>
          <p:nvPr/>
        </p:nvSpPr>
        <p:spPr>
          <a:xfrm>
            <a:off x="1617432" y="94665"/>
            <a:ext cx="6902589" cy="581890"/>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srgbClr val="000000"/>
                </a:solidFill>
                <a:effectLst/>
                <a:uLnTx/>
                <a:uFillTx/>
                <a:latin typeface="Arial" panose="020B0604020202020204"/>
                <a:ea typeface="+mj-ea"/>
                <a:cs typeface="+mj-cs"/>
              </a:rPr>
              <a:t>Objective Architecture Description</a:t>
            </a:r>
          </a:p>
        </p:txBody>
      </p:sp>
      <p:sp>
        <p:nvSpPr>
          <p:cNvPr id="7" name="Footer Placeholder 2">
            <a:extLst>
              <a:ext uri="{FF2B5EF4-FFF2-40B4-BE49-F238E27FC236}">
                <a16:creationId xmlns:a16="http://schemas.microsoft.com/office/drawing/2014/main" id="{0085E58A-2EBE-4629-BA06-BEACDA6C6D8E}"/>
              </a:ext>
            </a:extLst>
          </p:cNvPr>
          <p:cNvSpPr txBox="1">
            <a:spLocks/>
          </p:cNvSpPr>
          <p:nvPr/>
        </p:nvSpPr>
        <p:spPr>
          <a:xfrm>
            <a:off x="1524000" y="85725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72578945-1344-4FF0-99E0-81F3D323C250}"/>
              </a:ext>
            </a:extLst>
          </p:cNvPr>
          <p:cNvSpPr txBox="1"/>
          <p:nvPr/>
        </p:nvSpPr>
        <p:spPr>
          <a:xfrm>
            <a:off x="6624313" y="1381511"/>
            <a:ext cx="3907764"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3E0"/>
                </a:solidFill>
                <a:effectLst/>
                <a:uLnTx/>
                <a:uFillTx/>
                <a:latin typeface="Calibri"/>
                <a:ea typeface="+mn-ea"/>
                <a:cs typeface="+mn-cs"/>
              </a:rPr>
              <a:t>Objective Architecture Description (OAD)</a:t>
            </a:r>
          </a:p>
        </p:txBody>
      </p:sp>
      <p:sp>
        <p:nvSpPr>
          <p:cNvPr id="9" name="Rectangle 8">
            <a:extLst>
              <a:ext uri="{FF2B5EF4-FFF2-40B4-BE49-F238E27FC236}">
                <a16:creationId xmlns:a16="http://schemas.microsoft.com/office/drawing/2014/main" id="{8A096EBC-011F-49A9-94C5-DCCC04148D50}"/>
              </a:ext>
            </a:extLst>
          </p:cNvPr>
          <p:cNvSpPr/>
          <p:nvPr/>
        </p:nvSpPr>
        <p:spPr>
          <a:xfrm>
            <a:off x="496887" y="950358"/>
            <a:ext cx="5786223" cy="5133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 </a:t>
            </a:r>
            <a:r>
              <a:rPr kumimoji="0" lang="en-US" sz="2400" b="0" i="0" u="none" strike="noStrike" kern="1200" cap="none" spc="0" normalizeH="0" baseline="0" noProof="0" dirty="0">
                <a:ln>
                  <a:noFill/>
                </a:ln>
                <a:solidFill>
                  <a:prstClr val="black"/>
                </a:solidFill>
                <a:effectLst/>
                <a:uLnTx/>
                <a:uFillTx/>
                <a:latin typeface="Calibri"/>
                <a:ea typeface="+mn-ea"/>
                <a:cs typeface="+mn-cs"/>
              </a:rPr>
              <a:t>The </a:t>
            </a:r>
            <a:r>
              <a:rPr kumimoji="0" lang="en-US" sz="2400" b="1" i="0" u="sng" strike="noStrike" kern="1200" cap="none" spc="0" normalizeH="0" baseline="0" noProof="0" dirty="0">
                <a:ln>
                  <a:noFill/>
                </a:ln>
                <a:solidFill>
                  <a:prstClr val="black"/>
                </a:solidFill>
                <a:effectLst/>
                <a:uLnTx/>
                <a:uFillTx/>
                <a:latin typeface="Calibri"/>
                <a:ea typeface="+mn-ea"/>
                <a:cs typeface="+mn-cs"/>
              </a:rPr>
              <a:t>OAD</a:t>
            </a:r>
            <a:r>
              <a:rPr kumimoji="0" lang="en-US" sz="2400" b="0" i="0" u="none" strike="noStrike" kern="1200" cap="none" spc="0" normalizeH="0" baseline="0" noProof="0" dirty="0">
                <a:ln>
                  <a:noFill/>
                </a:ln>
                <a:solidFill>
                  <a:prstClr val="black"/>
                </a:solidFill>
                <a:effectLst/>
                <a:uLnTx/>
                <a:uFillTx/>
                <a:latin typeface="Calibri"/>
                <a:ea typeface="+mn-ea"/>
                <a:cs typeface="+mn-cs"/>
              </a:rPr>
              <a:t> is a descriptive model containing the program requirements, &amp; constraints for the system to be acquired as required by the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Acq</a:t>
            </a:r>
            <a:r>
              <a:rPr kumimoji="0" lang="en-US" sz="2400" b="0" i="0" u="none" strike="noStrike" kern="1200" cap="none" spc="0" normalizeH="0" baseline="0" noProof="0" dirty="0">
                <a:ln>
                  <a:noFill/>
                </a:ln>
                <a:solidFill>
                  <a:prstClr val="black"/>
                </a:solidFill>
                <a:effectLst/>
                <a:uLnTx/>
                <a:uFillTx/>
                <a:latin typeface="Calibri"/>
                <a:ea typeface="+mn-ea"/>
                <a:cs typeface="+mn-cs"/>
              </a:rPr>
              <a:t> Reference Architecture.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High-level Capabilities, mapped to Operational scenarios, traced to requirements (e.g. CDD, SRD,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Conops</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Technical performance measures (i.e. KPPs, KSAs, MOEs..)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Any required architectural partitioning including structural and functional</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(Based on UAF acquisition process guide and template)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081882DD-ED6E-4396-86C8-FE3EFC75410B}"/>
              </a:ext>
            </a:extLst>
          </p:cNvPr>
          <p:cNvPicPr>
            <a:picLocks noChangeAspect="1"/>
          </p:cNvPicPr>
          <p:nvPr/>
        </p:nvPicPr>
        <p:blipFill>
          <a:blip r:embed="rId3"/>
          <a:stretch>
            <a:fillRect/>
          </a:stretch>
        </p:blipFill>
        <p:spPr>
          <a:xfrm>
            <a:off x="6624313" y="1750261"/>
            <a:ext cx="3850163" cy="4095368"/>
          </a:xfrm>
          <a:prstGeom prst="rect">
            <a:avLst/>
          </a:prstGeom>
        </p:spPr>
      </p:pic>
      <p:pic>
        <p:nvPicPr>
          <p:cNvPr id="13" name="Picture 12">
            <a:extLst>
              <a:ext uri="{FF2B5EF4-FFF2-40B4-BE49-F238E27FC236}">
                <a16:creationId xmlns:a16="http://schemas.microsoft.com/office/drawing/2014/main" id="{12ADD873-7219-44F8-A4D3-163411036963}"/>
              </a:ext>
            </a:extLst>
          </p:cNvPr>
          <p:cNvPicPr>
            <a:picLocks noChangeAspect="1"/>
          </p:cNvPicPr>
          <p:nvPr/>
        </p:nvPicPr>
        <p:blipFill>
          <a:blip r:embed="rId4"/>
          <a:stretch>
            <a:fillRect/>
          </a:stretch>
        </p:blipFill>
        <p:spPr>
          <a:xfrm>
            <a:off x="8966705" y="3517299"/>
            <a:ext cx="2329479" cy="1812959"/>
          </a:xfrm>
          <a:prstGeom prst="rect">
            <a:avLst/>
          </a:prstGeom>
        </p:spPr>
      </p:pic>
      <p:sp>
        <p:nvSpPr>
          <p:cNvPr id="17" name="Footer Placeholder 3">
            <a:extLst>
              <a:ext uri="{FF2B5EF4-FFF2-40B4-BE49-F238E27FC236}">
                <a16:creationId xmlns:a16="http://schemas.microsoft.com/office/drawing/2014/main" id="{5CC42BA9-81E1-441B-BE12-D5F5475CA515}"/>
              </a:ext>
            </a:extLst>
          </p:cNvPr>
          <p:cNvSpPr txBox="1">
            <a:spLocks/>
          </p:cNvSpPr>
          <p:nvPr/>
        </p:nvSpPr>
        <p:spPr>
          <a:xfrm>
            <a:off x="2049066" y="6332539"/>
            <a:ext cx="5038264" cy="365125"/>
          </a:xfrm>
          <a:prstGeom prst="rect">
            <a:avLst/>
          </a:prstGeom>
        </p:spPr>
        <p:txBody>
          <a:bodyPr vert="horz" lIns="0" tIns="0" rIns="0" bIns="0" rtlCol="0" anchor="ctr"/>
          <a:lstStyle>
            <a:defPPr>
              <a:defRPr lang="en-US"/>
            </a:defPPr>
            <a:lvl1pPr marL="0" algn="l" defTabSz="914400" rtl="0" eaLnBrk="1" latinLnBrk="0" hangingPunct="1">
              <a:defRPr sz="6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 2021 Object Management Group. All Rights Reserved.</a:t>
            </a:r>
            <a:endParaRPr kumimoji="0" lang="en-US" sz="6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BCC51821-7415-4156-835A-0359F84FD6C6}"/>
              </a:ext>
            </a:extLst>
          </p:cNvPr>
          <p:cNvPicPr>
            <a:picLocks noChangeAspect="1"/>
          </p:cNvPicPr>
          <p:nvPr/>
        </p:nvPicPr>
        <p:blipFill>
          <a:blip r:embed="rId5"/>
          <a:stretch>
            <a:fillRect/>
          </a:stretch>
        </p:blipFill>
        <p:spPr>
          <a:xfrm>
            <a:off x="9329970" y="141292"/>
            <a:ext cx="2037664" cy="856133"/>
          </a:xfrm>
          <a:prstGeom prst="rect">
            <a:avLst/>
          </a:prstGeom>
        </p:spPr>
      </p:pic>
      <p:sp>
        <p:nvSpPr>
          <p:cNvPr id="18" name="Oval 17">
            <a:extLst>
              <a:ext uri="{FF2B5EF4-FFF2-40B4-BE49-F238E27FC236}">
                <a16:creationId xmlns:a16="http://schemas.microsoft.com/office/drawing/2014/main" id="{84A38EC9-EC1B-4DBA-A103-35231785CF92}"/>
              </a:ext>
            </a:extLst>
          </p:cNvPr>
          <p:cNvSpPr/>
          <p:nvPr/>
        </p:nvSpPr>
        <p:spPr>
          <a:xfrm>
            <a:off x="10018001" y="104942"/>
            <a:ext cx="652202" cy="828940"/>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6324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4C2DF-9385-4B0F-AE40-3AE35E0AB990}"/>
              </a:ext>
            </a:extLst>
          </p:cNvPr>
          <p:cNvSpPr>
            <a:spLocks noGrp="1"/>
          </p:cNvSpPr>
          <p:nvPr>
            <p:ph type="title"/>
          </p:nvPr>
        </p:nvSpPr>
        <p:spPr/>
        <p:txBody>
          <a:bodyPr/>
          <a:lstStyle/>
          <a:p>
            <a:r>
              <a:rPr lang="en-US" dirty="0"/>
              <a:t> </a:t>
            </a:r>
          </a:p>
        </p:txBody>
      </p:sp>
      <p:sp>
        <p:nvSpPr>
          <p:cNvPr id="5" name="Content Placeholder 4">
            <a:extLst>
              <a:ext uri="{FF2B5EF4-FFF2-40B4-BE49-F238E27FC236}">
                <a16:creationId xmlns:a16="http://schemas.microsoft.com/office/drawing/2014/main" id="{91ABCE6C-5CD2-459A-9E81-9D55F43B98A6}"/>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54DC3D82-4306-4DEF-9C66-548EE425DE5D}"/>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a:ea typeface="+mn-ea"/>
              <a:cs typeface="+mn-cs"/>
            </a:endParaRPr>
          </a:p>
        </p:txBody>
      </p:sp>
      <p:sp>
        <p:nvSpPr>
          <p:cNvPr id="7" name="Footer Placeholder 2">
            <a:extLst>
              <a:ext uri="{FF2B5EF4-FFF2-40B4-BE49-F238E27FC236}">
                <a16:creationId xmlns:a16="http://schemas.microsoft.com/office/drawing/2014/main" id="{D12F1BE4-0FD7-4057-A845-10375B7AF42D}"/>
              </a:ext>
            </a:extLst>
          </p:cNvPr>
          <p:cNvSpPr txBox="1">
            <a:spLocks/>
          </p:cNvSpPr>
          <p:nvPr/>
        </p:nvSpPr>
        <p:spPr>
          <a:xfrm>
            <a:off x="1524000" y="85725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Title 1">
            <a:extLst>
              <a:ext uri="{FF2B5EF4-FFF2-40B4-BE49-F238E27FC236}">
                <a16:creationId xmlns:a16="http://schemas.microsoft.com/office/drawing/2014/main" id="{CAF4D6D7-EA06-4915-BE71-C51E38C04E58}"/>
              </a:ext>
            </a:extLst>
          </p:cNvPr>
          <p:cNvSpPr txBox="1">
            <a:spLocks/>
          </p:cNvSpPr>
          <p:nvPr/>
        </p:nvSpPr>
        <p:spPr>
          <a:xfrm>
            <a:off x="1524000" y="0"/>
            <a:ext cx="0" cy="0"/>
          </a:xfrm>
          <a:prstGeom prst="rect">
            <a:avLst/>
          </a:prstGeom>
        </p:spPr>
        <p:txBody>
          <a:bodyPr vert="horz" lIns="0" tIns="0" rIns="0" bIns="0" rtlCol="0" anchor="t" anchorCtr="0">
            <a:noAutofit/>
          </a:bodyPr>
          <a:lstStyle>
            <a:lvl1pPr algn="l" defTabSz="685800" rtl="0" eaLnBrk="1" latinLnBrk="0" hangingPunct="1">
              <a:lnSpc>
                <a:spcPct val="80000"/>
              </a:lnSpc>
              <a:spcBef>
                <a:spcPct val="0"/>
              </a:spcBef>
              <a:buNone/>
              <a:defRPr sz="1800" b="1" kern="1200" cap="none" spc="75" baseline="0">
                <a:solidFill>
                  <a:srgbClr val="2B2B2B"/>
                </a:solidFill>
                <a:latin typeface="+mn-lt"/>
                <a:ea typeface="+mj-ea"/>
                <a:cs typeface="+mj-cs"/>
              </a:defRPr>
            </a:lvl1pPr>
          </a:lstStyle>
          <a:p>
            <a:pPr marL="0" marR="0" lvl="0" indent="0" algn="l" defTabSz="685800" rtl="0" eaLnBrk="1" fontAlgn="auto" latinLnBrk="0" hangingPunct="1">
              <a:lnSpc>
                <a:spcPct val="80000"/>
              </a:lnSpc>
              <a:spcBef>
                <a:spcPct val="0"/>
              </a:spcBef>
              <a:spcAft>
                <a:spcPts val="0"/>
              </a:spcAft>
              <a:buClrTx/>
              <a:buSzTx/>
              <a:buFontTx/>
              <a:buNone/>
              <a:tabLst/>
              <a:defRPr/>
            </a:pPr>
            <a:r>
              <a:rPr kumimoji="0" lang="en-US" sz="1800" b="1" i="0" u="none" strike="noStrike" kern="1200" cap="none" spc="75" normalizeH="0" baseline="0" noProof="0">
                <a:ln>
                  <a:noFill/>
                </a:ln>
                <a:solidFill>
                  <a:srgbClr val="2B2B2B"/>
                </a:solidFill>
                <a:effectLst/>
                <a:uLnTx/>
                <a:uFillTx/>
                <a:latin typeface="Arial" panose="020B0604020202020204"/>
                <a:ea typeface="+mj-ea"/>
                <a:cs typeface="+mj-cs"/>
              </a:rPr>
              <a:t> </a:t>
            </a:r>
            <a:endParaRPr kumimoji="0" lang="en-US" sz="1800" b="1" i="0" u="none" strike="noStrike" kern="1200" cap="none" spc="75" normalizeH="0" baseline="0" noProof="0" dirty="0">
              <a:ln>
                <a:noFill/>
              </a:ln>
              <a:solidFill>
                <a:srgbClr val="2B2B2B"/>
              </a:solidFill>
              <a:effectLst/>
              <a:uLnTx/>
              <a:uFillTx/>
              <a:latin typeface="Arial" panose="020B0604020202020204"/>
              <a:ea typeface="+mj-ea"/>
              <a:cs typeface="+mj-cs"/>
            </a:endParaRPr>
          </a:p>
        </p:txBody>
      </p:sp>
      <p:sp>
        <p:nvSpPr>
          <p:cNvPr id="30" name="Footer Placeholder 2">
            <a:extLst>
              <a:ext uri="{FF2B5EF4-FFF2-40B4-BE49-F238E27FC236}">
                <a16:creationId xmlns:a16="http://schemas.microsoft.com/office/drawing/2014/main" id="{3E06ED69-D4AF-4C44-A692-726506DB80D7}"/>
              </a:ext>
            </a:extLst>
          </p:cNvPr>
          <p:cNvSpPr txBox="1">
            <a:spLocks/>
          </p:cNvSpPr>
          <p:nvPr/>
        </p:nvSpPr>
        <p:spPr>
          <a:xfrm>
            <a:off x="1524000" y="0"/>
            <a:ext cx="0" cy="0"/>
          </a:xfrm>
          <a:prstGeom prst="rect">
            <a:avLst/>
          </a:prstGeom>
        </p:spPr>
        <p:txBody>
          <a:bodyPr vert="horz" lIns="0" tIns="0" rIns="0" bIns="0" rtlCol="0" anchor="ctr"/>
          <a:lstStyle>
            <a:defPPr>
              <a:defRPr lang="en-US"/>
            </a:defPPr>
            <a:lvl1pPr marL="0" algn="l" defTabSz="914400" rtl="0" eaLnBrk="1" latinLnBrk="0" hangingPunct="1">
              <a:defRPr sz="6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1" name="Group 30">
            <a:extLst>
              <a:ext uri="{FF2B5EF4-FFF2-40B4-BE49-F238E27FC236}">
                <a16:creationId xmlns:a16="http://schemas.microsoft.com/office/drawing/2014/main" id="{BA650503-1DCD-4CAF-A21D-E47FA04D6F41}"/>
              </a:ext>
            </a:extLst>
          </p:cNvPr>
          <p:cNvGrpSpPr/>
          <p:nvPr/>
        </p:nvGrpSpPr>
        <p:grpSpPr>
          <a:xfrm>
            <a:off x="4513709" y="728544"/>
            <a:ext cx="6016936" cy="5290470"/>
            <a:chOff x="4995874" y="1989227"/>
            <a:chExt cx="3953800" cy="3403655"/>
          </a:xfrm>
        </p:grpSpPr>
        <p:sp>
          <p:nvSpPr>
            <p:cNvPr id="32" name="TextBox 31">
              <a:extLst>
                <a:ext uri="{FF2B5EF4-FFF2-40B4-BE49-F238E27FC236}">
                  <a16:creationId xmlns:a16="http://schemas.microsoft.com/office/drawing/2014/main" id="{2C47BA6D-C0F1-4481-91E1-47EE7B38D54F}"/>
                </a:ext>
              </a:extLst>
            </p:cNvPr>
            <p:cNvSpPr txBox="1"/>
            <p:nvPr/>
          </p:nvSpPr>
          <p:spPr>
            <a:xfrm>
              <a:off x="5613995" y="1989227"/>
              <a:ext cx="3187345" cy="37621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a:ea typeface="+mn-ea"/>
                  <a:cs typeface="+mn-cs"/>
                </a:rPr>
                <a:t>3. Model-based RFP Model</a:t>
              </a:r>
            </a:p>
          </p:txBody>
        </p:sp>
        <p:pic>
          <p:nvPicPr>
            <p:cNvPr id="33" name="Picture 32">
              <a:extLst>
                <a:ext uri="{FF2B5EF4-FFF2-40B4-BE49-F238E27FC236}">
                  <a16:creationId xmlns:a16="http://schemas.microsoft.com/office/drawing/2014/main" id="{8A0C601C-3682-4AF4-A09B-F6DEDF70A11B}"/>
                </a:ext>
              </a:extLst>
            </p:cNvPr>
            <p:cNvPicPr>
              <a:picLocks noChangeAspect="1"/>
            </p:cNvPicPr>
            <p:nvPr/>
          </p:nvPicPr>
          <p:blipFill>
            <a:blip r:embed="rId3"/>
            <a:stretch>
              <a:fillRect/>
            </a:stretch>
          </p:blipFill>
          <p:spPr>
            <a:xfrm>
              <a:off x="4995874" y="2313183"/>
              <a:ext cx="2672291" cy="2842481"/>
            </a:xfrm>
            <a:prstGeom prst="rect">
              <a:avLst/>
            </a:prstGeom>
          </p:spPr>
        </p:pic>
        <p:pic>
          <p:nvPicPr>
            <p:cNvPr id="34" name="Picture 33">
              <a:extLst>
                <a:ext uri="{FF2B5EF4-FFF2-40B4-BE49-F238E27FC236}">
                  <a16:creationId xmlns:a16="http://schemas.microsoft.com/office/drawing/2014/main" id="{0630D7D5-5679-449A-B903-DE8266556F7B}"/>
                </a:ext>
              </a:extLst>
            </p:cNvPr>
            <p:cNvPicPr>
              <a:picLocks noChangeAspect="1"/>
            </p:cNvPicPr>
            <p:nvPr/>
          </p:nvPicPr>
          <p:blipFill rotWithShape="1">
            <a:blip r:embed="rId4"/>
            <a:srcRect t="13968"/>
            <a:stretch/>
          </p:blipFill>
          <p:spPr>
            <a:xfrm>
              <a:off x="5466707" y="2677056"/>
              <a:ext cx="3482967" cy="2035827"/>
            </a:xfrm>
            <a:prstGeom prst="rect">
              <a:avLst/>
            </a:prstGeom>
          </p:spPr>
        </p:pic>
        <p:pic>
          <p:nvPicPr>
            <p:cNvPr id="35" name="Picture 34">
              <a:extLst>
                <a:ext uri="{FF2B5EF4-FFF2-40B4-BE49-F238E27FC236}">
                  <a16:creationId xmlns:a16="http://schemas.microsoft.com/office/drawing/2014/main" id="{4DE5CF92-BF55-42D0-BDF4-CC618171521F}"/>
                </a:ext>
              </a:extLst>
            </p:cNvPr>
            <p:cNvPicPr>
              <a:picLocks noChangeAspect="1"/>
            </p:cNvPicPr>
            <p:nvPr/>
          </p:nvPicPr>
          <p:blipFill>
            <a:blip r:embed="rId5"/>
            <a:stretch>
              <a:fillRect/>
            </a:stretch>
          </p:blipFill>
          <p:spPr>
            <a:xfrm>
              <a:off x="5102319" y="3638224"/>
              <a:ext cx="3630100" cy="1750711"/>
            </a:xfrm>
            <a:prstGeom prst="rect">
              <a:avLst/>
            </a:prstGeom>
          </p:spPr>
        </p:pic>
        <p:grpSp>
          <p:nvGrpSpPr>
            <p:cNvPr id="36" name="Group 35">
              <a:extLst>
                <a:ext uri="{FF2B5EF4-FFF2-40B4-BE49-F238E27FC236}">
                  <a16:creationId xmlns:a16="http://schemas.microsoft.com/office/drawing/2014/main" id="{ED8617CE-40C1-4EB9-B3C3-8919057B52ED}"/>
                </a:ext>
              </a:extLst>
            </p:cNvPr>
            <p:cNvGrpSpPr/>
            <p:nvPr/>
          </p:nvGrpSpPr>
          <p:grpSpPr>
            <a:xfrm>
              <a:off x="5356196" y="4268402"/>
              <a:ext cx="1104352" cy="1124480"/>
              <a:chOff x="3739516" y="3648822"/>
              <a:chExt cx="2577613" cy="2363074"/>
            </a:xfrm>
          </p:grpSpPr>
          <p:pic>
            <p:nvPicPr>
              <p:cNvPr id="37" name="Picture 36" descr="external image My-&lt;strong&gt;Documents&lt;/strong&gt;-icon.png">
                <a:extLst>
                  <a:ext uri="{FF2B5EF4-FFF2-40B4-BE49-F238E27FC236}">
                    <a16:creationId xmlns:a16="http://schemas.microsoft.com/office/drawing/2014/main" id="{8A859420-137F-40F3-80F8-530B7B74A8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3683064"/>
                <a:ext cx="1489044" cy="1489044"/>
              </a:xfrm>
              <a:prstGeom prst="rect">
                <a:avLst/>
              </a:prstGeom>
            </p:spPr>
          </p:pic>
          <p:pic>
            <p:nvPicPr>
              <p:cNvPr id="38" name="Picture 37" descr="Description Folder-&lt;strong&gt;documents&lt;/strong&gt;.png">
                <a:extLst>
                  <a:ext uri="{FF2B5EF4-FFF2-40B4-BE49-F238E27FC236}">
                    <a16:creationId xmlns:a16="http://schemas.microsoft.com/office/drawing/2014/main" id="{1CF5F7AA-8C83-4DED-BF8D-808B04B7F3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9516" y="4183096"/>
                <a:ext cx="1524000" cy="1524000"/>
              </a:xfrm>
              <a:prstGeom prst="rect">
                <a:avLst/>
              </a:prstGeom>
            </p:spPr>
          </p:pic>
          <p:pic>
            <p:nvPicPr>
              <p:cNvPr id="39" name="Picture 38" descr="&lt;strong&gt;Text&lt;/strong&gt; &lt;strong&gt;file&lt;/strong&gt; icon by gsagri04">
                <a:extLst>
                  <a:ext uri="{FF2B5EF4-FFF2-40B4-BE49-F238E27FC236}">
                    <a16:creationId xmlns:a16="http://schemas.microsoft.com/office/drawing/2014/main" id="{7EF57BB1-D5B7-4C3F-B09F-0583AFC8F6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0101" y="4683128"/>
                <a:ext cx="1049506" cy="1328768"/>
              </a:xfrm>
              <a:prstGeom prst="rect">
                <a:avLst/>
              </a:prstGeom>
            </p:spPr>
          </p:pic>
          <p:pic>
            <p:nvPicPr>
              <p:cNvPr id="40" name="Picture 39" descr="Com crear un &lt;strong&gt;document&lt;/strong&gt; de forma correcta? – Creativitza">
                <a:extLst>
                  <a:ext uri="{FF2B5EF4-FFF2-40B4-BE49-F238E27FC236}">
                    <a16:creationId xmlns:a16="http://schemas.microsoft.com/office/drawing/2014/main" id="{75057094-9AF6-4C3B-A7C6-138ABFDC1B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3516" y="3648822"/>
                <a:ext cx="1053613" cy="1053613"/>
              </a:xfrm>
              <a:prstGeom prst="rect">
                <a:avLst/>
              </a:prstGeom>
            </p:spPr>
          </p:pic>
        </p:grpSp>
      </p:grpSp>
      <p:sp>
        <p:nvSpPr>
          <p:cNvPr id="43" name="Title 1">
            <a:extLst>
              <a:ext uri="{FF2B5EF4-FFF2-40B4-BE49-F238E27FC236}">
                <a16:creationId xmlns:a16="http://schemas.microsoft.com/office/drawing/2014/main" id="{B34E32C4-DC78-4337-8ECF-FA9B48C31855}"/>
              </a:ext>
            </a:extLst>
          </p:cNvPr>
          <p:cNvSpPr txBox="1">
            <a:spLocks/>
          </p:cNvSpPr>
          <p:nvPr/>
        </p:nvSpPr>
        <p:spPr>
          <a:xfrm>
            <a:off x="1737558" y="152226"/>
            <a:ext cx="6902589" cy="581890"/>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srgbClr val="000000"/>
                </a:solidFill>
                <a:effectLst/>
                <a:uLnTx/>
                <a:uFillTx/>
                <a:latin typeface="Arial" panose="020B0604020202020204"/>
                <a:ea typeface="+mj-ea"/>
                <a:cs typeface="+mj-cs"/>
              </a:rPr>
              <a:t>Model-Based RFP Package</a:t>
            </a:r>
          </a:p>
        </p:txBody>
      </p:sp>
      <p:sp>
        <p:nvSpPr>
          <p:cNvPr id="44" name="Rectangle 43">
            <a:extLst>
              <a:ext uri="{FF2B5EF4-FFF2-40B4-BE49-F238E27FC236}">
                <a16:creationId xmlns:a16="http://schemas.microsoft.com/office/drawing/2014/main" id="{903676DE-358B-45D1-BF19-024F0ED21CE7}"/>
              </a:ext>
            </a:extLst>
          </p:cNvPr>
          <p:cNvSpPr/>
          <p:nvPr/>
        </p:nvSpPr>
        <p:spPr>
          <a:xfrm>
            <a:off x="1050435" y="892629"/>
            <a:ext cx="3418738" cy="525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3. The Model-based RFP Package contains the populated OAD and AAG template providing RFP system requirements,  evaluation content, CDRL definitions for documentation generation, scoring tools for solution validation and evaluation.</a:t>
            </a:r>
          </a:p>
        </p:txBody>
      </p:sp>
      <p:sp>
        <p:nvSpPr>
          <p:cNvPr id="45" name="Footer Placeholder 3">
            <a:extLst>
              <a:ext uri="{FF2B5EF4-FFF2-40B4-BE49-F238E27FC236}">
                <a16:creationId xmlns:a16="http://schemas.microsoft.com/office/drawing/2014/main" id="{E5398FCB-C0CA-4EBE-B49F-146F3A68AF51}"/>
              </a:ext>
            </a:extLst>
          </p:cNvPr>
          <p:cNvSpPr txBox="1">
            <a:spLocks/>
          </p:cNvSpPr>
          <p:nvPr/>
        </p:nvSpPr>
        <p:spPr>
          <a:xfrm>
            <a:off x="2049066" y="6332539"/>
            <a:ext cx="5038264" cy="365125"/>
          </a:xfrm>
          <a:prstGeom prst="rect">
            <a:avLst/>
          </a:prstGeom>
        </p:spPr>
        <p:txBody>
          <a:bodyPr vert="horz" lIns="0" tIns="0" rIns="0" bIns="0" rtlCol="0" anchor="ctr"/>
          <a:lstStyle>
            <a:defPPr>
              <a:defRPr lang="en-US"/>
            </a:defPPr>
            <a:lvl1pPr marL="0" algn="l" defTabSz="914400" rtl="0" eaLnBrk="1" latinLnBrk="0" hangingPunct="1">
              <a:defRPr sz="6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 2021 Object Management Group. All Rights Reserved.</a:t>
            </a:r>
          </a:p>
        </p:txBody>
      </p:sp>
      <p:pic>
        <p:nvPicPr>
          <p:cNvPr id="23" name="Picture 22">
            <a:extLst>
              <a:ext uri="{FF2B5EF4-FFF2-40B4-BE49-F238E27FC236}">
                <a16:creationId xmlns:a16="http://schemas.microsoft.com/office/drawing/2014/main" id="{95443A4A-292E-48A7-90F3-0580AE17B3A4}"/>
              </a:ext>
            </a:extLst>
          </p:cNvPr>
          <p:cNvPicPr>
            <a:picLocks noChangeAspect="1"/>
          </p:cNvPicPr>
          <p:nvPr/>
        </p:nvPicPr>
        <p:blipFill>
          <a:blip r:embed="rId10"/>
          <a:stretch>
            <a:fillRect/>
          </a:stretch>
        </p:blipFill>
        <p:spPr>
          <a:xfrm>
            <a:off x="10078778" y="57405"/>
            <a:ext cx="2037664" cy="856133"/>
          </a:xfrm>
          <a:prstGeom prst="rect">
            <a:avLst/>
          </a:prstGeom>
        </p:spPr>
      </p:pic>
      <p:sp>
        <p:nvSpPr>
          <p:cNvPr id="24" name="Oval 23">
            <a:extLst>
              <a:ext uri="{FF2B5EF4-FFF2-40B4-BE49-F238E27FC236}">
                <a16:creationId xmlns:a16="http://schemas.microsoft.com/office/drawing/2014/main" id="{40809D21-8355-4B84-9B19-12E238C26863}"/>
              </a:ext>
            </a:extLst>
          </p:cNvPr>
          <p:cNvSpPr/>
          <p:nvPr/>
        </p:nvSpPr>
        <p:spPr>
          <a:xfrm>
            <a:off x="11369011" y="84598"/>
            <a:ext cx="652202" cy="828940"/>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3981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B864BB9-9B11-8248-A5E8-66E7AEE4A9D8}"/>
              </a:ext>
            </a:extLst>
          </p:cNvPr>
          <p:cNvSpPr>
            <a:spLocks noGrp="1"/>
          </p:cNvSpPr>
          <p:nvPr>
            <p:ph type="ftr" sz="quarter" idx="11"/>
          </p:nvPr>
        </p:nvSpPr>
        <p:spPr/>
        <p:txBody>
          <a:bodyPr/>
          <a:lstStyle/>
          <a:p>
            <a:r>
              <a:rPr kumimoji="0" lang="en-US" sz="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 2021 Object Management Group. All Rights Reserved.</a:t>
            </a:r>
          </a:p>
          <a:p>
            <a:endParaRPr kumimoji="0" lang="en-US" sz="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A34A4D11-6662-4355-905E-E550047718BA}"/>
              </a:ext>
            </a:extLst>
          </p:cNvPr>
          <p:cNvSpPr>
            <a:spLocks noGrp="1"/>
          </p:cNvSpPr>
          <p:nvPr>
            <p:ph type="title"/>
          </p:nvPr>
        </p:nvSpPr>
        <p:spPr>
          <a:xfrm>
            <a:off x="1524000" y="0"/>
            <a:ext cx="0" cy="0"/>
          </a:xfrm>
        </p:spPr>
        <p:txBody>
          <a:bodyPr/>
          <a:lstStyle/>
          <a:p>
            <a:r>
              <a:rPr lang="en-US" dirty="0"/>
              <a:t> </a:t>
            </a:r>
          </a:p>
        </p:txBody>
      </p:sp>
      <p:sp>
        <p:nvSpPr>
          <p:cNvPr id="11" name="Footer Placeholder 2">
            <a:extLst>
              <a:ext uri="{FF2B5EF4-FFF2-40B4-BE49-F238E27FC236}">
                <a16:creationId xmlns:a16="http://schemas.microsoft.com/office/drawing/2014/main" id="{2F9C6149-1092-4412-869E-D4EC0C79D220}"/>
              </a:ext>
            </a:extLst>
          </p:cNvPr>
          <p:cNvSpPr txBox="1">
            <a:spLocks/>
          </p:cNvSpPr>
          <p:nvPr/>
        </p:nvSpPr>
        <p:spPr>
          <a:xfrm>
            <a:off x="1524000" y="0"/>
            <a:ext cx="0" cy="0"/>
          </a:xfrm>
          <a:prstGeom prst="rect">
            <a:avLst/>
          </a:prstGeom>
        </p:spPr>
        <p:txBody>
          <a:bodyPr vert="horz" lIns="0" tIns="0" rIns="0" bIns="0" rtlCol="0" anchor="ctr"/>
          <a:lstStyle>
            <a:defPPr>
              <a:defRPr lang="en-US"/>
            </a:defPPr>
            <a:lvl1pPr marL="0" algn="l" defTabSz="914400" rtl="0" eaLnBrk="1" latinLnBrk="0" hangingPunct="1">
              <a:defRPr sz="6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E2013899-B70E-4EE3-BA2E-70FF216B897E}"/>
              </a:ext>
            </a:extLst>
          </p:cNvPr>
          <p:cNvGrpSpPr/>
          <p:nvPr/>
        </p:nvGrpSpPr>
        <p:grpSpPr>
          <a:xfrm>
            <a:off x="2122718" y="4495802"/>
            <a:ext cx="8381996" cy="561358"/>
            <a:chOff x="588828" y="3821881"/>
            <a:chExt cx="7616970" cy="249722"/>
          </a:xfrm>
        </p:grpSpPr>
        <p:sp>
          <p:nvSpPr>
            <p:cNvPr id="14" name="Rectangle: Rounded Corners 13">
              <a:extLst>
                <a:ext uri="{FF2B5EF4-FFF2-40B4-BE49-F238E27FC236}">
                  <a16:creationId xmlns:a16="http://schemas.microsoft.com/office/drawing/2014/main" id="{03B2E66D-6E0D-4791-9161-13DCFBE3A986}"/>
                </a:ext>
              </a:extLst>
            </p:cNvPr>
            <p:cNvSpPr/>
            <p:nvPr/>
          </p:nvSpPr>
          <p:spPr>
            <a:xfrm>
              <a:off x="588828" y="3882856"/>
              <a:ext cx="7165489" cy="18874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4. Unified Architecture Framework (UAF) Process Guide for Acquisition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80EDCED-0696-4C12-9858-02B90E9A86A5}"/>
                </a:ext>
              </a:extLst>
            </p:cNvPr>
            <p:cNvSpPr txBox="1"/>
            <p:nvPr/>
          </p:nvSpPr>
          <p:spPr>
            <a:xfrm>
              <a:off x="7589914" y="3821881"/>
              <a:ext cx="615884" cy="154030"/>
            </a:xfrm>
            <a:prstGeom prst="rect">
              <a:avLst/>
            </a:prstGeom>
            <a:solidFill>
              <a:schemeClr val="bg1"/>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000000"/>
                  </a:solidFill>
                  <a:effectLst/>
                  <a:uLnTx/>
                  <a:uFillTx/>
                  <a:latin typeface="Calibri" panose="020F0502020204030204"/>
                  <a:ea typeface="+mn-ea"/>
                  <a:cs typeface="+mn-cs"/>
                </a:rPr>
                <a:t>Supports </a:t>
              </a:r>
              <a:r>
                <a:rPr kumimoji="0" lang="en-US" sz="825" b="0" i="0" u="none" strike="noStrike" kern="1200" cap="none" spc="0" normalizeH="0" baseline="0" noProof="0" dirty="0" err="1">
                  <a:ln>
                    <a:noFill/>
                  </a:ln>
                  <a:solidFill>
                    <a:srgbClr val="000000"/>
                  </a:solidFill>
                  <a:effectLst/>
                  <a:uLnTx/>
                  <a:uFillTx/>
                  <a:latin typeface="Calibri" panose="020F0502020204030204"/>
                  <a:ea typeface="+mn-ea"/>
                  <a:cs typeface="+mn-cs"/>
                </a:rPr>
                <a:t>DoDAF</a:t>
              </a:r>
              <a:endParaRPr kumimoji="0" lang="en-US" sz="825"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pic>
        <p:nvPicPr>
          <p:cNvPr id="16" name="Picture 15">
            <a:extLst>
              <a:ext uri="{FF2B5EF4-FFF2-40B4-BE49-F238E27FC236}">
                <a16:creationId xmlns:a16="http://schemas.microsoft.com/office/drawing/2014/main" id="{D316C34B-06CE-42F4-B53F-8F8DB2201C88}"/>
              </a:ext>
            </a:extLst>
          </p:cNvPr>
          <p:cNvPicPr>
            <a:picLocks noChangeAspect="1"/>
          </p:cNvPicPr>
          <p:nvPr/>
        </p:nvPicPr>
        <p:blipFill>
          <a:blip r:embed="rId2"/>
          <a:stretch>
            <a:fillRect/>
          </a:stretch>
        </p:blipFill>
        <p:spPr>
          <a:xfrm>
            <a:off x="9835629" y="4958003"/>
            <a:ext cx="681290" cy="440430"/>
          </a:xfrm>
          <a:prstGeom prst="rect">
            <a:avLst/>
          </a:prstGeom>
        </p:spPr>
      </p:pic>
      <p:sp>
        <p:nvSpPr>
          <p:cNvPr id="17" name="Rectangle 16">
            <a:extLst>
              <a:ext uri="{FF2B5EF4-FFF2-40B4-BE49-F238E27FC236}">
                <a16:creationId xmlns:a16="http://schemas.microsoft.com/office/drawing/2014/main" id="{8BF69D4B-05A7-4D0D-912A-1CEE86CB2D10}"/>
              </a:ext>
            </a:extLst>
          </p:cNvPr>
          <p:cNvSpPr/>
          <p:nvPr/>
        </p:nvSpPr>
        <p:spPr>
          <a:xfrm>
            <a:off x="1097097" y="1251366"/>
            <a:ext cx="8498792" cy="22919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4. UAF </a:t>
            </a:r>
            <a:r>
              <a:rPr kumimoji="0" lang="en-US" sz="2400" b="0" i="0" u="none" strike="noStrike" kern="1200" cap="none" spc="0" normalizeH="0" baseline="0" noProof="0" dirty="0" err="1">
                <a:ln>
                  <a:noFill/>
                </a:ln>
                <a:solidFill>
                  <a:srgbClr val="000000"/>
                </a:solidFill>
                <a:effectLst/>
                <a:uLnTx/>
                <a:uFillTx/>
                <a:latin typeface="Calibri"/>
                <a:ea typeface="+mn-ea"/>
                <a:cs typeface="+mn-cs"/>
              </a:rPr>
              <a:t>MBAcq</a:t>
            </a:r>
            <a:r>
              <a:rPr kumimoji="0" lang="en-US" sz="2400" b="0" i="0" u="none" strike="noStrike" kern="1200" cap="none" spc="0" normalizeH="0" baseline="0" noProof="0" dirty="0">
                <a:ln>
                  <a:noFill/>
                </a:ln>
                <a:solidFill>
                  <a:srgbClr val="000000"/>
                </a:solidFill>
                <a:effectLst/>
                <a:uLnTx/>
                <a:uFillTx/>
                <a:latin typeface="Calibri"/>
                <a:ea typeface="+mn-ea"/>
                <a:cs typeface="+mn-cs"/>
              </a:rPr>
              <a:t> Process Guide provides the Acquisition Guidance for applying the UAFML to create, respond and evaluate a Model-based RFP including the creation of the OAD and AAG.  It will address various roles (acquisition, engineering, supplier, acquirer)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Title 1">
            <a:extLst>
              <a:ext uri="{FF2B5EF4-FFF2-40B4-BE49-F238E27FC236}">
                <a16:creationId xmlns:a16="http://schemas.microsoft.com/office/drawing/2014/main" id="{59B26B70-6860-4558-9B26-25E94BBBCDBE}"/>
              </a:ext>
            </a:extLst>
          </p:cNvPr>
          <p:cNvSpPr txBox="1">
            <a:spLocks/>
          </p:cNvSpPr>
          <p:nvPr/>
        </p:nvSpPr>
        <p:spPr>
          <a:xfrm>
            <a:off x="1603065" y="164328"/>
            <a:ext cx="6902589" cy="581890"/>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srgbClr val="000000"/>
                </a:solidFill>
                <a:effectLst/>
                <a:uLnTx/>
                <a:uFillTx/>
                <a:latin typeface="Arial" panose="020B0604020202020204"/>
                <a:ea typeface="+mj-ea"/>
                <a:cs typeface="+mj-cs"/>
              </a:rPr>
              <a:t>UAF </a:t>
            </a:r>
            <a:r>
              <a:rPr kumimoji="0" lang="en-US" sz="3300" b="0" i="0" u="none" strike="noStrike" kern="1200" cap="none" spc="0" normalizeH="0" baseline="0" noProof="0" dirty="0" err="1">
                <a:ln>
                  <a:noFill/>
                </a:ln>
                <a:solidFill>
                  <a:srgbClr val="000000"/>
                </a:solidFill>
                <a:effectLst/>
                <a:uLnTx/>
                <a:uFillTx/>
                <a:latin typeface="Arial" panose="020B0604020202020204"/>
                <a:ea typeface="+mj-ea"/>
                <a:cs typeface="+mj-cs"/>
              </a:rPr>
              <a:t>MBAcq</a:t>
            </a:r>
            <a:r>
              <a:rPr kumimoji="0" lang="en-US" sz="3300" b="0" i="0" u="none" strike="noStrike" kern="1200" cap="none" spc="0" normalizeH="0" baseline="0" noProof="0" dirty="0">
                <a:ln>
                  <a:noFill/>
                </a:ln>
                <a:solidFill>
                  <a:srgbClr val="000000"/>
                </a:solidFill>
                <a:effectLst/>
                <a:uLnTx/>
                <a:uFillTx/>
                <a:latin typeface="Arial" panose="020B0604020202020204"/>
                <a:ea typeface="+mj-ea"/>
                <a:cs typeface="+mj-cs"/>
              </a:rPr>
              <a:t> Process Guide</a:t>
            </a:r>
          </a:p>
        </p:txBody>
      </p:sp>
      <p:sp>
        <p:nvSpPr>
          <p:cNvPr id="20" name="AutoShape 2">
            <a:extLst>
              <a:ext uri="{FF2B5EF4-FFF2-40B4-BE49-F238E27FC236}">
                <a16:creationId xmlns:a16="http://schemas.microsoft.com/office/drawing/2014/main" id="{3B84686D-13AB-40E4-BF1E-9C6BBED6BAD7}"/>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21" name="Picture 20">
            <a:extLst>
              <a:ext uri="{FF2B5EF4-FFF2-40B4-BE49-F238E27FC236}">
                <a16:creationId xmlns:a16="http://schemas.microsoft.com/office/drawing/2014/main" id="{EEA17411-A2A2-454D-A3CC-BB80A67B53FB}"/>
              </a:ext>
            </a:extLst>
          </p:cNvPr>
          <p:cNvPicPr>
            <a:picLocks noChangeAspect="1"/>
          </p:cNvPicPr>
          <p:nvPr/>
        </p:nvPicPr>
        <p:blipFill>
          <a:blip r:embed="rId3"/>
          <a:stretch>
            <a:fillRect/>
          </a:stretch>
        </p:blipFill>
        <p:spPr>
          <a:xfrm>
            <a:off x="9498087" y="110537"/>
            <a:ext cx="2037664" cy="856133"/>
          </a:xfrm>
          <a:prstGeom prst="rect">
            <a:avLst/>
          </a:prstGeom>
        </p:spPr>
      </p:pic>
      <p:sp>
        <p:nvSpPr>
          <p:cNvPr id="22" name="Oval 21">
            <a:extLst>
              <a:ext uri="{FF2B5EF4-FFF2-40B4-BE49-F238E27FC236}">
                <a16:creationId xmlns:a16="http://schemas.microsoft.com/office/drawing/2014/main" id="{4DB14C65-EDD3-44E1-A862-DAEC2AF1CC0A}"/>
              </a:ext>
            </a:extLst>
          </p:cNvPr>
          <p:cNvSpPr/>
          <p:nvPr/>
        </p:nvSpPr>
        <p:spPr>
          <a:xfrm>
            <a:off x="9498088" y="767126"/>
            <a:ext cx="2046548" cy="172350"/>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5604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FC98-E929-4C5F-8576-0CA4F88AA1B1}"/>
              </a:ext>
            </a:extLst>
          </p:cNvPr>
          <p:cNvSpPr>
            <a:spLocks noGrp="1"/>
          </p:cNvSpPr>
          <p:nvPr>
            <p:ph type="title"/>
          </p:nvPr>
        </p:nvSpPr>
        <p:spPr>
          <a:xfrm>
            <a:off x="216983" y="94618"/>
            <a:ext cx="10515600" cy="614208"/>
          </a:xfrm>
        </p:spPr>
        <p:txBody>
          <a:bodyPr/>
          <a:lstStyle/>
          <a:p>
            <a:r>
              <a:rPr lang="en-US" b="1" dirty="0">
                <a:solidFill>
                  <a:schemeClr val="accent5">
                    <a:lumMod val="75000"/>
                  </a:schemeClr>
                </a:solidFill>
              </a:rPr>
              <a:t>BLUF: Model-Based Acquisition (</a:t>
            </a:r>
            <a:r>
              <a:rPr lang="en-US" b="1" dirty="0" err="1">
                <a:solidFill>
                  <a:schemeClr val="accent5">
                    <a:lumMod val="75000"/>
                  </a:schemeClr>
                </a:solidFill>
              </a:rPr>
              <a:t>MBAcq</a:t>
            </a:r>
            <a:r>
              <a:rPr lang="en-US" b="1" dirty="0">
                <a:solidFill>
                  <a:schemeClr val="accent5">
                    <a:lumMod val="75000"/>
                  </a:schemeClr>
                </a:solidFill>
              </a:rPr>
              <a:t>)</a:t>
            </a:r>
          </a:p>
        </p:txBody>
      </p:sp>
      <p:sp>
        <p:nvSpPr>
          <p:cNvPr id="3" name="Rectangle 2">
            <a:extLst>
              <a:ext uri="{FF2B5EF4-FFF2-40B4-BE49-F238E27FC236}">
                <a16:creationId xmlns:a16="http://schemas.microsoft.com/office/drawing/2014/main" id="{E4A2D5A3-1828-4597-9ACE-E3F86C9D15B9}"/>
              </a:ext>
            </a:extLst>
          </p:cNvPr>
          <p:cNvSpPr/>
          <p:nvPr/>
        </p:nvSpPr>
        <p:spPr>
          <a:xfrm>
            <a:off x="6381679" y="800436"/>
            <a:ext cx="5593338" cy="2556148"/>
          </a:xfrm>
          <a:prstGeom prst="rect">
            <a:avLst/>
          </a:prstGeom>
          <a:solidFill>
            <a:srgbClr val="007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4A879245-E637-4D69-ABB9-03D348D5655B}"/>
              </a:ext>
            </a:extLst>
          </p:cNvPr>
          <p:cNvSpPr/>
          <p:nvPr/>
        </p:nvSpPr>
        <p:spPr>
          <a:xfrm>
            <a:off x="328001" y="800436"/>
            <a:ext cx="5962021" cy="2556148"/>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452A69B0-37B6-4859-A146-8CBE79FA0F31}"/>
              </a:ext>
            </a:extLst>
          </p:cNvPr>
          <p:cNvSpPr txBox="1"/>
          <p:nvPr/>
        </p:nvSpPr>
        <p:spPr>
          <a:xfrm>
            <a:off x="328003" y="1253845"/>
            <a:ext cx="2732277" cy="2231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ple-system"/>
                <a:ea typeface="+mn-ea"/>
                <a:cs typeface="+mn-cs"/>
              </a:rPr>
              <a:t>Model-based acquisition is the Technical approach to acquisition that uses models and other digital artifacts as the primary means of information exchange, rather than document-based information exchange.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pple-system"/>
              <a:ea typeface="+mn-ea"/>
              <a:cs typeface="+mn-cs"/>
            </a:endParaRPr>
          </a:p>
        </p:txBody>
      </p:sp>
      <p:sp>
        <p:nvSpPr>
          <p:cNvPr id="9" name="Rectangle 8">
            <a:extLst>
              <a:ext uri="{FF2B5EF4-FFF2-40B4-BE49-F238E27FC236}">
                <a16:creationId xmlns:a16="http://schemas.microsoft.com/office/drawing/2014/main" id="{2075D8F8-6A8E-41E6-8096-F559C65DB22D}"/>
              </a:ext>
            </a:extLst>
          </p:cNvPr>
          <p:cNvSpPr/>
          <p:nvPr/>
        </p:nvSpPr>
        <p:spPr>
          <a:xfrm>
            <a:off x="328002" y="3609903"/>
            <a:ext cx="5962021" cy="2556148"/>
          </a:xfrm>
          <a:prstGeom prst="rect">
            <a:avLst/>
          </a:prstGeom>
          <a:solidFill>
            <a:srgbClr val="007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D8B34A5D-666D-4659-BC40-7BA107231B35}"/>
              </a:ext>
            </a:extLst>
          </p:cNvPr>
          <p:cNvSpPr/>
          <p:nvPr/>
        </p:nvSpPr>
        <p:spPr>
          <a:xfrm>
            <a:off x="6381679" y="3609903"/>
            <a:ext cx="5593338" cy="2541822"/>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1B328067-D049-4D25-9BC1-8B20E446E76F}"/>
              </a:ext>
            </a:extLst>
          </p:cNvPr>
          <p:cNvSpPr txBox="1"/>
          <p:nvPr/>
        </p:nvSpPr>
        <p:spPr>
          <a:xfrm>
            <a:off x="396705" y="867085"/>
            <a:ext cx="26635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Arial" panose="020B0604020202020204"/>
                <a:ea typeface="+mn-ea"/>
                <a:cs typeface="+mn-cs"/>
              </a:rPr>
              <a:t>About </a:t>
            </a:r>
            <a:r>
              <a:rPr kumimoji="0" lang="en-US" sz="1800" b="1" i="0" u="none" strike="noStrike" kern="1200" cap="none" spc="0" normalizeH="0" baseline="0" noProof="0" dirty="0" err="1">
                <a:ln>
                  <a:noFill/>
                </a:ln>
                <a:solidFill>
                  <a:srgbClr val="E7E6E6"/>
                </a:solidFill>
                <a:effectLst/>
                <a:uLnTx/>
                <a:uFillTx/>
                <a:latin typeface="Arial" panose="020B0604020202020204"/>
                <a:ea typeface="+mn-ea"/>
                <a:cs typeface="+mn-cs"/>
              </a:rPr>
              <a:t>MBAcq</a:t>
            </a:r>
            <a:endParaRPr kumimoji="0" lang="en-US" sz="1800" b="1" i="0" u="none" strike="noStrike" kern="1200" cap="none" spc="0" normalizeH="0" baseline="0" noProof="0" dirty="0">
              <a:ln>
                <a:noFill/>
              </a:ln>
              <a:solidFill>
                <a:srgbClr val="E7E6E6"/>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4AF1E880-4B85-43E0-875C-0915833209F2}"/>
              </a:ext>
            </a:extLst>
          </p:cNvPr>
          <p:cNvSpPr txBox="1"/>
          <p:nvPr/>
        </p:nvSpPr>
        <p:spPr>
          <a:xfrm>
            <a:off x="9277551" y="867085"/>
            <a:ext cx="266357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Arial" panose="020B0604020202020204"/>
                <a:ea typeface="+mn-ea"/>
                <a:cs typeface="+mn-cs"/>
              </a:rPr>
              <a:t>Why </a:t>
            </a:r>
            <a:r>
              <a:rPr kumimoji="0" lang="en-US" sz="1800" b="1" i="0" u="none" strike="noStrike" kern="1200" cap="none" spc="0" normalizeH="0" baseline="0" noProof="0" dirty="0" err="1">
                <a:ln>
                  <a:noFill/>
                </a:ln>
                <a:solidFill>
                  <a:srgbClr val="E7E6E6"/>
                </a:solidFill>
                <a:effectLst/>
                <a:uLnTx/>
                <a:uFillTx/>
                <a:latin typeface="Arial" panose="020B0604020202020204"/>
                <a:ea typeface="+mn-ea"/>
                <a:cs typeface="+mn-cs"/>
              </a:rPr>
              <a:t>MBAcq</a:t>
            </a:r>
            <a:r>
              <a:rPr kumimoji="0" lang="en-US" sz="1800" b="1" i="0" u="none" strike="noStrike" kern="1200" cap="none" spc="0" normalizeH="0" baseline="0" noProof="0" dirty="0">
                <a:ln>
                  <a:noFill/>
                </a:ln>
                <a:solidFill>
                  <a:srgbClr val="E7E6E6"/>
                </a:solidFill>
                <a:effectLst/>
                <a:uLnTx/>
                <a:uFillTx/>
                <a:latin typeface="Arial" panose="020B0604020202020204"/>
                <a:ea typeface="+mn-ea"/>
                <a:cs typeface="+mn-cs"/>
              </a:rPr>
              <a:t> Matters</a:t>
            </a:r>
          </a:p>
        </p:txBody>
      </p:sp>
      <p:sp>
        <p:nvSpPr>
          <p:cNvPr id="37" name="TextBox 36">
            <a:extLst>
              <a:ext uri="{FF2B5EF4-FFF2-40B4-BE49-F238E27FC236}">
                <a16:creationId xmlns:a16="http://schemas.microsoft.com/office/drawing/2014/main" id="{1AAE5427-A412-45E3-8523-82FA03786CCC}"/>
              </a:ext>
            </a:extLst>
          </p:cNvPr>
          <p:cNvSpPr txBox="1"/>
          <p:nvPr/>
        </p:nvSpPr>
        <p:spPr>
          <a:xfrm>
            <a:off x="6381679" y="1295411"/>
            <a:ext cx="5559447" cy="190821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solidFill>
                <a:effectLst/>
                <a:uLnTx/>
                <a:uFillTx/>
                <a:latin typeface="Arial" panose="020B0604020202020204"/>
                <a:ea typeface="+mn-ea"/>
                <a:cs typeface="+mn-cs"/>
              </a:rPr>
              <a:t>Customers are increasingly specifying MBSE in RFPs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solidFill>
                <a:effectLst/>
                <a:uLnTx/>
                <a:uFillTx/>
                <a:latin typeface="Arial" panose="020B0604020202020204"/>
                <a:ea typeface="+mn-ea"/>
                <a:cs typeface="+mn-cs"/>
              </a:rPr>
              <a:t>Customers are increasingly requiring models in proposals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solidFill>
                <a:effectLst/>
                <a:uLnTx/>
                <a:uFillTx/>
                <a:latin typeface="Arial" panose="020B0604020202020204"/>
                <a:ea typeface="+mn-ea"/>
                <a:cs typeface="+mn-cs"/>
              </a:rPr>
              <a:t>Lack of standardization raises proposal learning curves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E7E6E6"/>
                </a:solidFill>
                <a:effectLst/>
                <a:uLnTx/>
                <a:uFillTx/>
                <a:latin typeface="Arial" panose="020B0604020202020204"/>
                <a:ea typeface="+mn-ea"/>
                <a:cs typeface="+mn-cs"/>
              </a:rPr>
              <a:t>MBAcq</a:t>
            </a:r>
            <a:r>
              <a:rPr kumimoji="0" lang="en-US" sz="1800" b="1" i="0" u="none" strike="noStrike" kern="1200" cap="none" spc="0" normalizeH="0" baseline="0" noProof="0" dirty="0">
                <a:ln>
                  <a:noFill/>
                </a:ln>
                <a:solidFill>
                  <a:srgbClr val="E7E6E6"/>
                </a:solidFill>
                <a:effectLst/>
                <a:uLnTx/>
                <a:uFillTx/>
                <a:latin typeface="Arial" panose="020B0604020202020204"/>
                <a:ea typeface="+mn-ea"/>
                <a:cs typeface="+mn-cs"/>
              </a:rPr>
              <a:t> standardization minimizes acquisition risk while improving communication across industry</a:t>
            </a:r>
          </a:p>
        </p:txBody>
      </p:sp>
      <p:pic>
        <p:nvPicPr>
          <p:cNvPr id="4" name="Picture 3">
            <a:extLst>
              <a:ext uri="{FF2B5EF4-FFF2-40B4-BE49-F238E27FC236}">
                <a16:creationId xmlns:a16="http://schemas.microsoft.com/office/drawing/2014/main" id="{2703D773-D367-E587-F1A5-A1B45A4309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09640" y="1110745"/>
            <a:ext cx="3143056" cy="2159945"/>
          </a:xfrm>
          <a:prstGeom prst="rect">
            <a:avLst/>
          </a:prstGeom>
        </p:spPr>
      </p:pic>
      <p:sp>
        <p:nvSpPr>
          <p:cNvPr id="14" name="TextBox 13">
            <a:extLst>
              <a:ext uri="{FF2B5EF4-FFF2-40B4-BE49-F238E27FC236}">
                <a16:creationId xmlns:a16="http://schemas.microsoft.com/office/drawing/2014/main" id="{19CFA12C-F05E-A19C-2B7C-5B52A4043A34}"/>
              </a:ext>
            </a:extLst>
          </p:cNvPr>
          <p:cNvSpPr txBox="1"/>
          <p:nvPr/>
        </p:nvSpPr>
        <p:spPr>
          <a:xfrm>
            <a:off x="362813" y="4171934"/>
            <a:ext cx="59849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solidFill>
                <a:effectLst/>
                <a:uLnTx/>
                <a:uFillTx/>
                <a:latin typeface="Arial" panose="020B0604020202020204"/>
                <a:ea typeface="+mn-ea"/>
                <a:cs typeface="+mn-cs"/>
              </a:rPr>
              <a:t>Is a broad industry body with participation from OMG, INCOSE, Armed Services, OUSD, DoD CIO, NDIA, DAU, FFRDCs and many industry suppliers such as Boeing, Northrop Grumman, Lockheed Martin, etc. working together to create the standards and guidance to successfully deploy </a:t>
            </a:r>
            <a:r>
              <a:rPr kumimoji="0" lang="en-US" sz="1600" b="0" i="0" u="none" strike="noStrike" kern="1200" cap="none" spc="0" normalizeH="0" baseline="0" noProof="0" dirty="0" err="1">
                <a:ln>
                  <a:noFill/>
                </a:ln>
                <a:solidFill>
                  <a:srgbClr val="E7E6E6"/>
                </a:solidFill>
                <a:effectLst/>
                <a:uLnTx/>
                <a:uFillTx/>
                <a:latin typeface="Arial" panose="020B0604020202020204"/>
                <a:ea typeface="+mn-ea"/>
                <a:cs typeface="+mn-cs"/>
              </a:rPr>
              <a:t>MBAcq</a:t>
            </a:r>
            <a:r>
              <a:rPr kumimoji="0" lang="en-US" sz="1600" b="0" i="0" u="none" strike="noStrike" kern="1200" cap="none" spc="0" normalizeH="0" baseline="0" noProof="0" dirty="0">
                <a:ln>
                  <a:noFill/>
                </a:ln>
                <a:solidFill>
                  <a:srgbClr val="E7E6E6"/>
                </a:solidFill>
                <a:effectLst/>
                <a:uLnTx/>
                <a:uFillTx/>
                <a:latin typeface="Arial" panose="020B0604020202020204"/>
                <a:ea typeface="+mn-ea"/>
                <a:cs typeface="+mn-cs"/>
              </a:rPr>
              <a:t> to the larger community.</a:t>
            </a:r>
          </a:p>
        </p:txBody>
      </p:sp>
      <p:sp>
        <p:nvSpPr>
          <p:cNvPr id="16" name="TextBox 15">
            <a:extLst>
              <a:ext uri="{FF2B5EF4-FFF2-40B4-BE49-F238E27FC236}">
                <a16:creationId xmlns:a16="http://schemas.microsoft.com/office/drawing/2014/main" id="{9AFB8071-7FD2-E574-8027-D1AF6D2FEE32}"/>
              </a:ext>
            </a:extLst>
          </p:cNvPr>
          <p:cNvSpPr txBox="1"/>
          <p:nvPr/>
        </p:nvSpPr>
        <p:spPr>
          <a:xfrm>
            <a:off x="430902" y="3698124"/>
            <a:ext cx="38572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Arial" panose="020B0604020202020204"/>
                <a:ea typeface="+mn-ea"/>
                <a:cs typeface="+mn-cs"/>
              </a:rPr>
              <a:t>OMG </a:t>
            </a:r>
            <a:r>
              <a:rPr kumimoji="0" lang="en-US" sz="1800" b="1" i="0" u="none" strike="noStrike" kern="1200" cap="none" spc="0" normalizeH="0" baseline="0" noProof="0" dirty="0" err="1">
                <a:ln>
                  <a:noFill/>
                </a:ln>
                <a:solidFill>
                  <a:srgbClr val="E7E6E6"/>
                </a:solidFill>
                <a:effectLst/>
                <a:uLnTx/>
                <a:uFillTx/>
                <a:latin typeface="Arial" panose="020B0604020202020204"/>
                <a:ea typeface="+mn-ea"/>
                <a:cs typeface="+mn-cs"/>
              </a:rPr>
              <a:t>MBAcq</a:t>
            </a:r>
            <a:r>
              <a:rPr kumimoji="0" lang="en-US" sz="1800" b="1" i="0" u="none" strike="noStrike" kern="1200" cap="none" spc="0" normalizeH="0" baseline="0" noProof="0" dirty="0">
                <a:ln>
                  <a:noFill/>
                </a:ln>
                <a:solidFill>
                  <a:srgbClr val="E7E6E6"/>
                </a:solidFill>
                <a:effectLst/>
                <a:uLnTx/>
                <a:uFillTx/>
                <a:latin typeface="Arial" panose="020B0604020202020204"/>
                <a:ea typeface="+mn-ea"/>
                <a:cs typeface="+mn-cs"/>
              </a:rPr>
              <a:t> User Group</a:t>
            </a:r>
          </a:p>
        </p:txBody>
      </p:sp>
      <p:sp>
        <p:nvSpPr>
          <p:cNvPr id="21" name="TextBox 20">
            <a:extLst>
              <a:ext uri="{FF2B5EF4-FFF2-40B4-BE49-F238E27FC236}">
                <a16:creationId xmlns:a16="http://schemas.microsoft.com/office/drawing/2014/main" id="{B8C63C4B-5AA3-4897-E2D5-D84E832C75AC}"/>
              </a:ext>
            </a:extLst>
          </p:cNvPr>
          <p:cNvSpPr txBox="1"/>
          <p:nvPr/>
        </p:nvSpPr>
        <p:spPr>
          <a:xfrm>
            <a:off x="9277551" y="3698124"/>
            <a:ext cx="266357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Arial" panose="020B0604020202020204"/>
                <a:ea typeface="+mn-ea"/>
                <a:cs typeface="+mn-cs"/>
              </a:rPr>
              <a:t>Expected Timeline</a:t>
            </a:r>
          </a:p>
        </p:txBody>
      </p:sp>
      <p:sp>
        <p:nvSpPr>
          <p:cNvPr id="31" name="TextBox 30">
            <a:extLst>
              <a:ext uri="{FF2B5EF4-FFF2-40B4-BE49-F238E27FC236}">
                <a16:creationId xmlns:a16="http://schemas.microsoft.com/office/drawing/2014/main" id="{82EE4519-8B86-6A27-D9BD-AA747A015E81}"/>
              </a:ext>
            </a:extLst>
          </p:cNvPr>
          <p:cNvSpPr txBox="1"/>
          <p:nvPr/>
        </p:nvSpPr>
        <p:spPr>
          <a:xfrm>
            <a:off x="6381679" y="4067456"/>
            <a:ext cx="5559447" cy="132343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solidFill>
                <a:effectLst/>
                <a:uLnTx/>
                <a:uFillTx/>
                <a:latin typeface="Arial" panose="020B0604020202020204"/>
                <a:ea typeface="+mn-ea"/>
                <a:cs typeface="+mn-cs"/>
              </a:rPr>
              <a:t>2022: Formed Team &amp; Framework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solidFill>
                <a:effectLst/>
                <a:uLnTx/>
                <a:uFillTx/>
                <a:latin typeface="Arial" panose="020B0604020202020204"/>
                <a:ea typeface="+mn-ea"/>
                <a:cs typeface="+mn-cs"/>
              </a:rPr>
              <a:t>2023: Q4 Govt Ref Arch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solidFill>
                <a:effectLst/>
                <a:uLnTx/>
                <a:uFillTx/>
                <a:latin typeface="Arial" panose="020B0604020202020204"/>
                <a:ea typeface="+mn-ea"/>
                <a:cs typeface="+mn-cs"/>
              </a:rPr>
              <a:t>2024: Q2 Acquisition Users Guide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solidFill>
                <a:effectLst/>
                <a:uLnTx/>
                <a:uFillTx/>
                <a:latin typeface="Arial" panose="020B0604020202020204"/>
                <a:ea typeface="+mn-ea"/>
                <a:cs typeface="+mn-cs"/>
              </a:rPr>
              <a:t>Q2/3 DAU Acquisition Training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solidFill>
                <a:effectLst/>
                <a:uLnTx/>
                <a:uFillTx/>
                <a:latin typeface="Arial" panose="020B0604020202020204"/>
                <a:ea typeface="+mn-ea"/>
                <a:cs typeface="+mn-cs"/>
              </a:rPr>
              <a:t>Q4 Acquisition Model Example</a:t>
            </a:r>
          </a:p>
        </p:txBody>
      </p:sp>
      <p:sp>
        <p:nvSpPr>
          <p:cNvPr id="8" name="Star: 5 Points 7">
            <a:extLst>
              <a:ext uri="{FF2B5EF4-FFF2-40B4-BE49-F238E27FC236}">
                <a16:creationId xmlns:a16="http://schemas.microsoft.com/office/drawing/2014/main" id="{1C320A89-B57D-BC37-3E7B-5B5DB9A0F0B0}"/>
              </a:ext>
            </a:extLst>
          </p:cNvPr>
          <p:cNvSpPr/>
          <p:nvPr/>
        </p:nvSpPr>
        <p:spPr>
          <a:xfrm>
            <a:off x="3188861" y="3480585"/>
            <a:ext cx="990860" cy="877342"/>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EF3AC3F-A74E-9A1C-F652-F294AEB7CC9D}"/>
              </a:ext>
            </a:extLst>
          </p:cNvPr>
          <p:cNvSpPr/>
          <p:nvPr/>
        </p:nvSpPr>
        <p:spPr>
          <a:xfrm>
            <a:off x="36955" y="908678"/>
            <a:ext cx="427838" cy="2533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A4916C74-C31A-DE24-5141-DAF34BC8A4A9}"/>
              </a:ext>
            </a:extLst>
          </p:cNvPr>
          <p:cNvSpPr/>
          <p:nvPr/>
        </p:nvSpPr>
        <p:spPr>
          <a:xfrm>
            <a:off x="9119757" y="3746812"/>
            <a:ext cx="427838" cy="2533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AF5126CB-978C-D109-B2F3-ED7C6CBA257E}"/>
              </a:ext>
            </a:extLst>
          </p:cNvPr>
          <p:cNvSpPr/>
          <p:nvPr/>
        </p:nvSpPr>
        <p:spPr>
          <a:xfrm>
            <a:off x="97138" y="3722243"/>
            <a:ext cx="427838" cy="2533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AD98C6F6-AB32-A73E-33CE-14347DFB7C59}"/>
              </a:ext>
            </a:extLst>
          </p:cNvPr>
          <p:cNvSpPr/>
          <p:nvPr/>
        </p:nvSpPr>
        <p:spPr>
          <a:xfrm>
            <a:off x="8947483" y="939975"/>
            <a:ext cx="427838" cy="2533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7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5"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FDF7-B320-4947-8857-E6BA87A6E2D0}"/>
              </a:ext>
            </a:extLst>
          </p:cNvPr>
          <p:cNvSpPr>
            <a:spLocks noGrp="1"/>
          </p:cNvSpPr>
          <p:nvPr>
            <p:ph type="title"/>
          </p:nvPr>
        </p:nvSpPr>
        <p:spPr>
          <a:xfrm>
            <a:off x="2273010" y="160455"/>
            <a:ext cx="7572320" cy="602812"/>
          </a:xfrm>
        </p:spPr>
        <p:txBody>
          <a:bodyPr>
            <a:noAutofit/>
          </a:bodyPr>
          <a:lstStyle/>
          <a:p>
            <a:pPr algn="ctr"/>
            <a:r>
              <a:rPr lang="en-US" dirty="0"/>
              <a:t>Descriptive vs Analytical Models</a:t>
            </a:r>
          </a:p>
        </p:txBody>
      </p:sp>
      <p:pic>
        <p:nvPicPr>
          <p:cNvPr id="3" name="Picture 2">
            <a:extLst>
              <a:ext uri="{FF2B5EF4-FFF2-40B4-BE49-F238E27FC236}">
                <a16:creationId xmlns:a16="http://schemas.microsoft.com/office/drawing/2014/main" id="{ED366664-43B8-4FD5-B201-406387FA36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1081" y="2694077"/>
            <a:ext cx="1095065" cy="931703"/>
          </a:xfrm>
          <a:prstGeom prst="rect">
            <a:avLst/>
          </a:prstGeom>
        </p:spPr>
      </p:pic>
      <p:sp>
        <p:nvSpPr>
          <p:cNvPr id="5" name="Slide Number Placeholder 4">
            <a:extLst>
              <a:ext uri="{FF2B5EF4-FFF2-40B4-BE49-F238E27FC236}">
                <a16:creationId xmlns:a16="http://schemas.microsoft.com/office/drawing/2014/main" id="{7590F8BF-062A-4D63-BBC2-E44EA7DF1FD9}"/>
              </a:ext>
            </a:extLst>
          </p:cNvPr>
          <p:cNvSpPr txBox="1">
            <a:spLocks/>
          </p:cNvSpPr>
          <p:nvPr/>
        </p:nvSpPr>
        <p:spPr>
          <a:xfrm>
            <a:off x="12306713" y="5354918"/>
            <a:ext cx="1143000" cy="228600"/>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C8B3FFA-99AC-4324-BD10-92BBEB903BFC}" type="slidenum">
              <a:rPr kumimoji="0" lang="en-US" sz="750" b="0" i="0" u="none" strike="noStrike" kern="1200" cap="none" spc="0" normalizeH="0" baseline="0" noProof="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750" b="0" i="0" u="none" strike="noStrike" kern="1200" cap="none" spc="0" normalizeH="0" baseline="0" noProof="0" dirty="0">
              <a:ln>
                <a:noFill/>
              </a:ln>
              <a:solidFill>
                <a:srgbClr val="808080"/>
              </a:solidFill>
              <a:effectLst/>
              <a:uLnTx/>
              <a:uFillTx/>
              <a:latin typeface="Arial"/>
              <a:ea typeface="+mn-ea"/>
              <a:cs typeface="+mn-cs"/>
            </a:endParaRPr>
          </a:p>
        </p:txBody>
      </p:sp>
      <p:grpSp>
        <p:nvGrpSpPr>
          <p:cNvPr id="63" name="Group 62">
            <a:extLst>
              <a:ext uri="{FF2B5EF4-FFF2-40B4-BE49-F238E27FC236}">
                <a16:creationId xmlns:a16="http://schemas.microsoft.com/office/drawing/2014/main" id="{CCA2DED9-A12A-4125-BBBA-42898736F6C2}"/>
              </a:ext>
            </a:extLst>
          </p:cNvPr>
          <p:cNvGrpSpPr/>
          <p:nvPr/>
        </p:nvGrpSpPr>
        <p:grpSpPr>
          <a:xfrm>
            <a:off x="4318412" y="1001200"/>
            <a:ext cx="6096000" cy="4064000"/>
            <a:chOff x="3725883" y="191932"/>
            <a:chExt cx="8128000" cy="5418667"/>
          </a:xfrm>
        </p:grpSpPr>
        <p:sp>
          <p:nvSpPr>
            <p:cNvPr id="64" name="Rectangle 63">
              <a:extLst>
                <a:ext uri="{FF2B5EF4-FFF2-40B4-BE49-F238E27FC236}">
                  <a16:creationId xmlns:a16="http://schemas.microsoft.com/office/drawing/2014/main" id="{67ED5B9A-7360-4DB2-9140-B4BD73685F36}"/>
                </a:ext>
              </a:extLst>
            </p:cNvPr>
            <p:cNvSpPr/>
            <p:nvPr/>
          </p:nvSpPr>
          <p:spPr>
            <a:xfrm>
              <a:off x="3725883" y="191932"/>
              <a:ext cx="8128000" cy="5418667"/>
            </a:xfrm>
            <a:prstGeom prst="rect">
              <a:avLst/>
            </a:prstGeom>
            <a:noFill/>
          </p:spPr>
        </p:sp>
        <p:sp>
          <p:nvSpPr>
            <p:cNvPr id="65" name="Freeform: Shape 64">
              <a:extLst>
                <a:ext uri="{FF2B5EF4-FFF2-40B4-BE49-F238E27FC236}">
                  <a16:creationId xmlns:a16="http://schemas.microsoft.com/office/drawing/2014/main" id="{E7CDA037-80B2-43AC-91F2-73C8767ACF3D}"/>
                </a:ext>
              </a:extLst>
            </p:cNvPr>
            <p:cNvSpPr/>
            <p:nvPr/>
          </p:nvSpPr>
          <p:spPr>
            <a:xfrm>
              <a:off x="6570952" y="2285818"/>
              <a:ext cx="2493439" cy="1601583"/>
            </a:xfrm>
            <a:custGeom>
              <a:avLst/>
              <a:gdLst>
                <a:gd name="connsiteX0" fmla="*/ 0 w 2493439"/>
                <a:gd name="connsiteY0" fmla="*/ 800792 h 1601583"/>
                <a:gd name="connsiteX1" fmla="*/ 1246720 w 2493439"/>
                <a:gd name="connsiteY1" fmla="*/ 0 h 1601583"/>
                <a:gd name="connsiteX2" fmla="*/ 2493440 w 2493439"/>
                <a:gd name="connsiteY2" fmla="*/ 800792 h 1601583"/>
                <a:gd name="connsiteX3" fmla="*/ 1246720 w 2493439"/>
                <a:gd name="connsiteY3" fmla="*/ 1601584 h 1601583"/>
                <a:gd name="connsiteX4" fmla="*/ 0 w 2493439"/>
                <a:gd name="connsiteY4" fmla="*/ 800792 h 160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439" h="1601583">
                  <a:moveTo>
                    <a:pt x="0" y="800792"/>
                  </a:moveTo>
                  <a:cubicBezTo>
                    <a:pt x="0" y="358527"/>
                    <a:pt x="558176" y="0"/>
                    <a:pt x="1246720" y="0"/>
                  </a:cubicBezTo>
                  <a:cubicBezTo>
                    <a:pt x="1935264" y="0"/>
                    <a:pt x="2493440" y="358527"/>
                    <a:pt x="2493440" y="800792"/>
                  </a:cubicBezTo>
                  <a:cubicBezTo>
                    <a:pt x="2493440" y="1243057"/>
                    <a:pt x="1935264" y="1601584"/>
                    <a:pt x="1246720" y="1601584"/>
                  </a:cubicBezTo>
                  <a:cubicBezTo>
                    <a:pt x="558176" y="1601584"/>
                    <a:pt x="0" y="1243057"/>
                    <a:pt x="0" y="800792"/>
                  </a:cubicBezTo>
                  <a:close/>
                </a:path>
              </a:pathLst>
            </a:custGeom>
            <a:solidFill>
              <a:schemeClr val="accent1">
                <a:hueOff val="0"/>
                <a:satOff val="0"/>
                <a:lumOff val="0"/>
              </a:schemeClr>
            </a:solidFill>
            <a:effectLst>
              <a:glow rad="63500">
                <a:schemeClr val="accent1">
                  <a:satMod val="175000"/>
                  <a:alpha val="40000"/>
                </a:schemeClr>
              </a:glow>
            </a:effectLst>
            <a:scene3d>
              <a:camera prst="orthographicFront"/>
              <a:lightRig rig="threePt" dir="t"/>
            </a:scene3d>
            <a:sp3d prstMaterial="matte">
              <a:bevelT w="152400" h="50800" prst="softRound"/>
            </a:sp3d>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282440" tIns="184482" rIns="282440" bIns="184482" numCol="1" spcCol="1270" anchor="ctr" anchorCtr="0">
              <a:noAutofit/>
            </a:bodyPr>
            <a:lstStyle/>
            <a:p>
              <a:pPr marL="0" marR="0" lvl="0" indent="0" algn="ctr" defTabSz="600075" rtl="0" eaLnBrk="1" fontAlgn="auto" latinLnBrk="0" hangingPunct="1">
                <a:lnSpc>
                  <a:spcPct val="90000"/>
                </a:lnSpc>
                <a:spcBef>
                  <a:spcPct val="0"/>
                </a:spcBef>
                <a:spcAft>
                  <a:spcPct val="3500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System Architecture Model</a:t>
              </a:r>
            </a:p>
          </p:txBody>
        </p:sp>
        <p:sp>
          <p:nvSpPr>
            <p:cNvPr id="66" name="Freeform: Shape 65">
              <a:extLst>
                <a:ext uri="{FF2B5EF4-FFF2-40B4-BE49-F238E27FC236}">
                  <a16:creationId xmlns:a16="http://schemas.microsoft.com/office/drawing/2014/main" id="{A8128733-FB95-490F-9D94-BB2D0DC5A94E}"/>
                </a:ext>
              </a:extLst>
            </p:cNvPr>
            <p:cNvSpPr/>
            <p:nvPr/>
          </p:nvSpPr>
          <p:spPr>
            <a:xfrm rot="26994921">
              <a:off x="7568560" y="2024739"/>
              <a:ext cx="495125" cy="27033"/>
            </a:xfrm>
            <a:custGeom>
              <a:avLst/>
              <a:gdLst>
                <a:gd name="connsiteX0" fmla="*/ 0 w 495125"/>
                <a:gd name="connsiteY0" fmla="*/ 13516 h 27033"/>
                <a:gd name="connsiteX1" fmla="*/ 495125 w 495125"/>
                <a:gd name="connsiteY1" fmla="*/ 13516 h 27033"/>
              </a:gdLst>
              <a:ahLst/>
              <a:cxnLst>
                <a:cxn ang="0">
                  <a:pos x="connsiteX0" y="connsiteY0"/>
                </a:cxn>
                <a:cxn ang="0">
                  <a:pos x="connsiteX1" y="connsiteY1"/>
                </a:cxn>
              </a:cxnLst>
              <a:rect l="l" t="t" r="r" b="b"/>
              <a:pathLst>
                <a:path w="495125" h="27033">
                  <a:moveTo>
                    <a:pt x="495125" y="13517"/>
                  </a:moveTo>
                  <a:lnTo>
                    <a:pt x="0" y="1351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5913" tIns="853" rIns="185913" bIns="854" numCol="1" spcCol="1270" anchor="ctr" anchorCtr="0">
              <a:noAutofit/>
            </a:bodyPr>
            <a:lstStyle/>
            <a:p>
              <a:pPr marL="0" marR="0" lvl="0" indent="0" algn="ctr" defTabSz="166688" rtl="0" eaLnBrk="1" fontAlgn="auto" latinLnBrk="0" hangingPunct="1">
                <a:lnSpc>
                  <a:spcPct val="90000"/>
                </a:lnSpc>
                <a:spcBef>
                  <a:spcPct val="0"/>
                </a:spcBef>
                <a:spcAft>
                  <a:spcPct val="35000"/>
                </a:spcAft>
                <a:buClrTx/>
                <a:buSzTx/>
                <a:buFontTx/>
                <a:buNone/>
                <a:tabLst/>
                <a:defRPr/>
              </a:pPr>
              <a:endParaRPr kumimoji="0" lang="en-US" sz="375"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67" name="Freeform: Shape 66">
              <a:extLst>
                <a:ext uri="{FF2B5EF4-FFF2-40B4-BE49-F238E27FC236}">
                  <a16:creationId xmlns:a16="http://schemas.microsoft.com/office/drawing/2014/main" id="{8C8DAED2-1ACD-4823-87D3-EFFAEE6A30CD}"/>
                </a:ext>
              </a:extLst>
            </p:cNvPr>
            <p:cNvSpPr/>
            <p:nvPr/>
          </p:nvSpPr>
          <p:spPr>
            <a:xfrm>
              <a:off x="6856508" y="569993"/>
              <a:ext cx="1916695" cy="1220700"/>
            </a:xfrm>
            <a:custGeom>
              <a:avLst/>
              <a:gdLst>
                <a:gd name="connsiteX0" fmla="*/ 0 w 1916695"/>
                <a:gd name="connsiteY0" fmla="*/ 610350 h 1220700"/>
                <a:gd name="connsiteX1" fmla="*/ 958348 w 1916695"/>
                <a:gd name="connsiteY1" fmla="*/ 0 h 1220700"/>
                <a:gd name="connsiteX2" fmla="*/ 1916696 w 1916695"/>
                <a:gd name="connsiteY2" fmla="*/ 610350 h 1220700"/>
                <a:gd name="connsiteX3" fmla="*/ 958348 w 1916695"/>
                <a:gd name="connsiteY3" fmla="*/ 1220700 h 1220700"/>
                <a:gd name="connsiteX4" fmla="*/ 0 w 1916695"/>
                <a:gd name="connsiteY4" fmla="*/ 610350 h 12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695" h="1220700">
                  <a:moveTo>
                    <a:pt x="0" y="610350"/>
                  </a:moveTo>
                  <a:cubicBezTo>
                    <a:pt x="0" y="273263"/>
                    <a:pt x="429067" y="0"/>
                    <a:pt x="958348" y="0"/>
                  </a:cubicBezTo>
                  <a:cubicBezTo>
                    <a:pt x="1487629" y="0"/>
                    <a:pt x="1916696" y="273263"/>
                    <a:pt x="1916696" y="610350"/>
                  </a:cubicBezTo>
                  <a:cubicBezTo>
                    <a:pt x="1916696" y="947437"/>
                    <a:pt x="1487629" y="1220700"/>
                    <a:pt x="958348" y="1220700"/>
                  </a:cubicBezTo>
                  <a:cubicBezTo>
                    <a:pt x="429067" y="1220700"/>
                    <a:pt x="0" y="947437"/>
                    <a:pt x="0" y="610350"/>
                  </a:cubicBezTo>
                  <a:close/>
                </a:path>
              </a:pathLst>
            </a:custGeom>
            <a:effectLst>
              <a:glow rad="139700">
                <a:schemeClr val="accent1">
                  <a:satMod val="175000"/>
                  <a:alpha val="40000"/>
                </a:schemeClr>
              </a:glow>
              <a:outerShdw blurRad="50800" dist="50800" dir="5400000" algn="ctr" rotWithShape="0">
                <a:schemeClr val="bg2">
                  <a:lumMod val="40000"/>
                  <a:lumOff val="60000"/>
                </a:schemeClr>
              </a:outerShdw>
            </a:effectLst>
            <a:scene3d>
              <a:camera prst="orthographicFront"/>
              <a:lightRig rig="two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218140" tIns="141695" rIns="218140" bIns="141695"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Requirements</a:t>
              </a:r>
            </a:p>
          </p:txBody>
        </p:sp>
        <p:sp>
          <p:nvSpPr>
            <p:cNvPr id="68" name="Freeform: Shape 67">
              <a:extLst>
                <a:ext uri="{FF2B5EF4-FFF2-40B4-BE49-F238E27FC236}">
                  <a16:creationId xmlns:a16="http://schemas.microsoft.com/office/drawing/2014/main" id="{F6F2FEC5-24AE-4BF2-8C67-4115677C2BA4}"/>
                </a:ext>
              </a:extLst>
            </p:cNvPr>
            <p:cNvSpPr/>
            <p:nvPr/>
          </p:nvSpPr>
          <p:spPr>
            <a:xfrm rot="21569048">
              <a:off x="9064253" y="3058233"/>
              <a:ext cx="807735" cy="27033"/>
            </a:xfrm>
            <a:custGeom>
              <a:avLst/>
              <a:gdLst>
                <a:gd name="connsiteX0" fmla="*/ 0 w 807735"/>
                <a:gd name="connsiteY0" fmla="*/ 13516 h 27033"/>
                <a:gd name="connsiteX1" fmla="*/ 807735 w 807735"/>
                <a:gd name="connsiteY1" fmla="*/ 13516 h 27033"/>
              </a:gdLst>
              <a:ahLst/>
              <a:cxnLst>
                <a:cxn ang="0">
                  <a:pos x="connsiteX0" y="connsiteY0"/>
                </a:cxn>
                <a:cxn ang="0">
                  <a:pos x="connsiteX1" y="connsiteY1"/>
                </a:cxn>
              </a:cxnLst>
              <a:rect l="l" t="t" r="r" b="b"/>
              <a:pathLst>
                <a:path w="807735" h="27033">
                  <a:moveTo>
                    <a:pt x="0" y="13516"/>
                  </a:moveTo>
                  <a:lnTo>
                    <a:pt x="807735" y="1351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97281" tIns="-5009" rIns="297281" bIns="-5007" numCol="1" spcCol="1270" anchor="ctr" anchorCtr="0">
              <a:noAutofit/>
            </a:bodyPr>
            <a:lstStyle/>
            <a:p>
              <a:pPr marL="0" marR="0" lvl="0" indent="0" algn="ctr" defTabSz="166688" rtl="0" eaLnBrk="1" fontAlgn="auto" latinLnBrk="0" hangingPunct="1">
                <a:lnSpc>
                  <a:spcPct val="90000"/>
                </a:lnSpc>
                <a:spcBef>
                  <a:spcPct val="0"/>
                </a:spcBef>
                <a:spcAft>
                  <a:spcPct val="35000"/>
                </a:spcAft>
                <a:buClrTx/>
                <a:buSzTx/>
                <a:buFontTx/>
                <a:buNone/>
                <a:tabLst/>
                <a:defRPr/>
              </a:pPr>
              <a:endParaRPr kumimoji="0" lang="en-US" sz="375"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69" name="Freeform: Shape 68">
              <a:extLst>
                <a:ext uri="{FF2B5EF4-FFF2-40B4-BE49-F238E27FC236}">
                  <a16:creationId xmlns:a16="http://schemas.microsoft.com/office/drawing/2014/main" id="{6024625E-A3F0-4029-A305-46976911A655}"/>
                </a:ext>
              </a:extLst>
            </p:cNvPr>
            <p:cNvSpPr/>
            <p:nvPr/>
          </p:nvSpPr>
          <p:spPr>
            <a:xfrm>
              <a:off x="9871876" y="2449135"/>
              <a:ext cx="1916695" cy="1220700"/>
            </a:xfrm>
            <a:custGeom>
              <a:avLst/>
              <a:gdLst>
                <a:gd name="connsiteX0" fmla="*/ 0 w 1916695"/>
                <a:gd name="connsiteY0" fmla="*/ 610350 h 1220700"/>
                <a:gd name="connsiteX1" fmla="*/ 958348 w 1916695"/>
                <a:gd name="connsiteY1" fmla="*/ 0 h 1220700"/>
                <a:gd name="connsiteX2" fmla="*/ 1916696 w 1916695"/>
                <a:gd name="connsiteY2" fmla="*/ 610350 h 1220700"/>
                <a:gd name="connsiteX3" fmla="*/ 958348 w 1916695"/>
                <a:gd name="connsiteY3" fmla="*/ 1220700 h 1220700"/>
                <a:gd name="connsiteX4" fmla="*/ 0 w 1916695"/>
                <a:gd name="connsiteY4" fmla="*/ 610350 h 12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695" h="1220700">
                  <a:moveTo>
                    <a:pt x="0" y="610350"/>
                  </a:moveTo>
                  <a:cubicBezTo>
                    <a:pt x="0" y="273263"/>
                    <a:pt x="429067" y="0"/>
                    <a:pt x="958348" y="0"/>
                  </a:cubicBezTo>
                  <a:cubicBezTo>
                    <a:pt x="1487629" y="0"/>
                    <a:pt x="1916696" y="273263"/>
                    <a:pt x="1916696" y="610350"/>
                  </a:cubicBezTo>
                  <a:cubicBezTo>
                    <a:pt x="1916696" y="947437"/>
                    <a:pt x="1487629" y="1220700"/>
                    <a:pt x="958348" y="1220700"/>
                  </a:cubicBezTo>
                  <a:cubicBezTo>
                    <a:pt x="429067" y="1220700"/>
                    <a:pt x="0" y="947437"/>
                    <a:pt x="0" y="610350"/>
                  </a:cubicBezTo>
                  <a:close/>
                </a:path>
              </a:pathLst>
            </a:custGeom>
            <a:effectLst>
              <a:glow rad="139700">
                <a:schemeClr val="accent1">
                  <a:satMod val="175000"/>
                  <a:alpha val="40000"/>
                </a:schemeClr>
              </a:glow>
              <a:outerShdw blurRad="50800" dist="50800" dir="5400000" algn="ctr" rotWithShape="0">
                <a:schemeClr val="bg2">
                  <a:lumMod val="40000"/>
                  <a:lumOff val="60000"/>
                </a:schemeClr>
              </a:outerShdw>
            </a:effectLst>
            <a:scene3d>
              <a:camera prst="orthographicFront"/>
              <a:lightRig rig="twoPt" dir="t"/>
            </a:scene3d>
            <a:sp3d prstMaterial="matte">
              <a:bevelT/>
              <a:bevelB/>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218140" tIns="141695" rIns="218140" bIns="141695"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Verification Model</a:t>
              </a:r>
            </a:p>
          </p:txBody>
        </p:sp>
        <p:sp>
          <p:nvSpPr>
            <p:cNvPr id="70" name="Freeform: Shape 69">
              <a:extLst>
                <a:ext uri="{FF2B5EF4-FFF2-40B4-BE49-F238E27FC236}">
                  <a16:creationId xmlns:a16="http://schemas.microsoft.com/office/drawing/2014/main" id="{F41FBDD1-FB14-4892-94FB-1A82F4899FF5}"/>
                </a:ext>
              </a:extLst>
            </p:cNvPr>
            <p:cNvSpPr/>
            <p:nvPr/>
          </p:nvSpPr>
          <p:spPr>
            <a:xfrm rot="19333906">
              <a:off x="6154398" y="3986355"/>
              <a:ext cx="969104" cy="27034"/>
            </a:xfrm>
            <a:custGeom>
              <a:avLst/>
              <a:gdLst>
                <a:gd name="connsiteX0" fmla="*/ 0 w 969103"/>
                <a:gd name="connsiteY0" fmla="*/ 13516 h 27033"/>
                <a:gd name="connsiteX1" fmla="*/ 969103 w 969103"/>
                <a:gd name="connsiteY1" fmla="*/ 13516 h 27033"/>
              </a:gdLst>
              <a:ahLst/>
              <a:cxnLst>
                <a:cxn ang="0">
                  <a:pos x="connsiteX0" y="connsiteY0"/>
                </a:cxn>
                <a:cxn ang="0">
                  <a:pos x="connsiteX1" y="connsiteY1"/>
                </a:cxn>
              </a:cxnLst>
              <a:rect l="l" t="t" r="r" b="b"/>
              <a:pathLst>
                <a:path w="969103" h="27033">
                  <a:moveTo>
                    <a:pt x="969103" y="13517"/>
                  </a:moveTo>
                  <a:lnTo>
                    <a:pt x="0" y="1351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4768" tIns="-8033" rIns="354768" bIns="-8034" numCol="1" spcCol="1270" anchor="ctr" anchorCtr="0">
              <a:noAutofit/>
            </a:bodyPr>
            <a:lstStyle/>
            <a:p>
              <a:pPr marL="0" marR="0" lvl="0" indent="0" algn="ctr" defTabSz="166688" rtl="0" eaLnBrk="1" fontAlgn="auto" latinLnBrk="0" hangingPunct="1">
                <a:lnSpc>
                  <a:spcPct val="90000"/>
                </a:lnSpc>
                <a:spcBef>
                  <a:spcPct val="0"/>
                </a:spcBef>
                <a:spcAft>
                  <a:spcPct val="35000"/>
                </a:spcAft>
                <a:buClrTx/>
                <a:buSzTx/>
                <a:buFontTx/>
                <a:buNone/>
                <a:tabLst/>
                <a:defRPr/>
              </a:pPr>
              <a:endParaRPr kumimoji="0" lang="en-US" sz="375"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71" name="Freeform: Shape 70">
              <a:extLst>
                <a:ext uri="{FF2B5EF4-FFF2-40B4-BE49-F238E27FC236}">
                  <a16:creationId xmlns:a16="http://schemas.microsoft.com/office/drawing/2014/main" id="{5C50BCCE-F4E9-4F27-8793-3CD994DE3DC3}"/>
                </a:ext>
              </a:extLst>
            </p:cNvPr>
            <p:cNvSpPr/>
            <p:nvPr/>
          </p:nvSpPr>
          <p:spPr>
            <a:xfrm>
              <a:off x="4689014" y="4157798"/>
              <a:ext cx="1916695" cy="1220700"/>
            </a:xfrm>
            <a:custGeom>
              <a:avLst/>
              <a:gdLst>
                <a:gd name="connsiteX0" fmla="*/ 0 w 1916695"/>
                <a:gd name="connsiteY0" fmla="*/ 610350 h 1220700"/>
                <a:gd name="connsiteX1" fmla="*/ 958348 w 1916695"/>
                <a:gd name="connsiteY1" fmla="*/ 0 h 1220700"/>
                <a:gd name="connsiteX2" fmla="*/ 1916696 w 1916695"/>
                <a:gd name="connsiteY2" fmla="*/ 610350 h 1220700"/>
                <a:gd name="connsiteX3" fmla="*/ 958348 w 1916695"/>
                <a:gd name="connsiteY3" fmla="*/ 1220700 h 1220700"/>
                <a:gd name="connsiteX4" fmla="*/ 0 w 1916695"/>
                <a:gd name="connsiteY4" fmla="*/ 610350 h 12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695" h="1220700">
                  <a:moveTo>
                    <a:pt x="0" y="610350"/>
                  </a:moveTo>
                  <a:cubicBezTo>
                    <a:pt x="0" y="273263"/>
                    <a:pt x="429067" y="0"/>
                    <a:pt x="958348" y="0"/>
                  </a:cubicBezTo>
                  <a:cubicBezTo>
                    <a:pt x="1487629" y="0"/>
                    <a:pt x="1916696" y="273263"/>
                    <a:pt x="1916696" y="610350"/>
                  </a:cubicBezTo>
                  <a:cubicBezTo>
                    <a:pt x="1916696" y="947437"/>
                    <a:pt x="1487629" y="1220700"/>
                    <a:pt x="958348" y="1220700"/>
                  </a:cubicBezTo>
                  <a:cubicBezTo>
                    <a:pt x="429067" y="1220700"/>
                    <a:pt x="0" y="947437"/>
                    <a:pt x="0" y="610350"/>
                  </a:cubicBezTo>
                  <a:close/>
                </a:path>
              </a:pathLst>
            </a:custGeom>
            <a:effectLst>
              <a:glow rad="139700">
                <a:schemeClr val="accent1">
                  <a:satMod val="175000"/>
                  <a:alpha val="40000"/>
                </a:schemeClr>
              </a:glow>
              <a:outerShdw blurRad="50800" dist="50800" dir="5400000" algn="ctr" rotWithShape="0">
                <a:schemeClr val="bg2">
                  <a:lumMod val="40000"/>
                  <a:lumOff val="60000"/>
                </a:schemeClr>
              </a:outerShdw>
            </a:effectLst>
            <a:scene3d>
              <a:camera prst="orthographicFront"/>
              <a:lightRig rig="two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218140" tIns="141695" rIns="218140" bIns="141695"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Manufacturing</a:t>
              </a:r>
            </a:p>
          </p:txBody>
        </p:sp>
        <p:sp>
          <p:nvSpPr>
            <p:cNvPr id="72" name="Freeform: Shape 71">
              <a:extLst>
                <a:ext uri="{FF2B5EF4-FFF2-40B4-BE49-F238E27FC236}">
                  <a16:creationId xmlns:a16="http://schemas.microsoft.com/office/drawing/2014/main" id="{ADE258A3-89BB-4AA2-B87E-0B0534E93D35}"/>
                </a:ext>
              </a:extLst>
            </p:cNvPr>
            <p:cNvSpPr/>
            <p:nvPr/>
          </p:nvSpPr>
          <p:spPr>
            <a:xfrm rot="21584507">
              <a:off x="5406407" y="3081335"/>
              <a:ext cx="1164582" cy="27034"/>
            </a:xfrm>
            <a:custGeom>
              <a:avLst/>
              <a:gdLst>
                <a:gd name="connsiteX0" fmla="*/ 0 w 1164581"/>
                <a:gd name="connsiteY0" fmla="*/ 13516 h 27033"/>
                <a:gd name="connsiteX1" fmla="*/ 1164581 w 1164581"/>
                <a:gd name="connsiteY1" fmla="*/ 13516 h 27033"/>
              </a:gdLst>
              <a:ahLst/>
              <a:cxnLst>
                <a:cxn ang="0">
                  <a:pos x="connsiteX0" y="connsiteY0"/>
                </a:cxn>
                <a:cxn ang="0">
                  <a:pos x="connsiteX1" y="connsiteY1"/>
                </a:cxn>
              </a:cxnLst>
              <a:rect l="l" t="t" r="r" b="b"/>
              <a:pathLst>
                <a:path w="1164581" h="27033">
                  <a:moveTo>
                    <a:pt x="1164581" y="13517"/>
                  </a:moveTo>
                  <a:lnTo>
                    <a:pt x="0" y="13517"/>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24406" tIns="-11699" rIns="424408" bIns="-11699" numCol="1" spcCol="1270" anchor="ctr" anchorCtr="0">
              <a:noAutofit/>
            </a:bodyPr>
            <a:lstStyle/>
            <a:p>
              <a:pPr marL="0" marR="0" lvl="0" indent="0" algn="ctr" defTabSz="166688" rtl="0" eaLnBrk="1" fontAlgn="auto" latinLnBrk="0" hangingPunct="1">
                <a:lnSpc>
                  <a:spcPct val="90000"/>
                </a:lnSpc>
                <a:spcBef>
                  <a:spcPct val="0"/>
                </a:spcBef>
                <a:spcAft>
                  <a:spcPct val="35000"/>
                </a:spcAft>
                <a:buClrTx/>
                <a:buSzTx/>
                <a:buFontTx/>
                <a:buNone/>
                <a:tabLst/>
                <a:defRPr/>
              </a:pPr>
              <a:endParaRPr kumimoji="0" lang="en-US" sz="375"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id="{7A8F3DB6-D43A-4D1A-9434-2322AA271807}"/>
                </a:ext>
              </a:extLst>
            </p:cNvPr>
            <p:cNvSpPr/>
            <p:nvPr/>
          </p:nvSpPr>
          <p:spPr>
            <a:xfrm>
              <a:off x="3725887" y="2411555"/>
              <a:ext cx="1680538" cy="1379416"/>
            </a:xfrm>
            <a:custGeom>
              <a:avLst/>
              <a:gdLst>
                <a:gd name="connsiteX0" fmla="*/ 0 w 1680538"/>
                <a:gd name="connsiteY0" fmla="*/ 229903 h 1379416"/>
                <a:gd name="connsiteX1" fmla="*/ 229903 w 1680538"/>
                <a:gd name="connsiteY1" fmla="*/ 0 h 1379416"/>
                <a:gd name="connsiteX2" fmla="*/ 1450635 w 1680538"/>
                <a:gd name="connsiteY2" fmla="*/ 0 h 1379416"/>
                <a:gd name="connsiteX3" fmla="*/ 1680538 w 1680538"/>
                <a:gd name="connsiteY3" fmla="*/ 229903 h 1379416"/>
                <a:gd name="connsiteX4" fmla="*/ 1680538 w 1680538"/>
                <a:gd name="connsiteY4" fmla="*/ 1149513 h 1379416"/>
                <a:gd name="connsiteX5" fmla="*/ 1450635 w 1680538"/>
                <a:gd name="connsiteY5" fmla="*/ 1379416 h 1379416"/>
                <a:gd name="connsiteX6" fmla="*/ 229903 w 1680538"/>
                <a:gd name="connsiteY6" fmla="*/ 1379416 h 1379416"/>
                <a:gd name="connsiteX7" fmla="*/ 0 w 1680538"/>
                <a:gd name="connsiteY7" fmla="*/ 1149513 h 1379416"/>
                <a:gd name="connsiteX8" fmla="*/ 0 w 1680538"/>
                <a:gd name="connsiteY8" fmla="*/ 229903 h 137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538" h="1379416">
                  <a:moveTo>
                    <a:pt x="0" y="229903"/>
                  </a:moveTo>
                  <a:cubicBezTo>
                    <a:pt x="0" y="102931"/>
                    <a:pt x="102931" y="0"/>
                    <a:pt x="229903" y="0"/>
                  </a:cubicBezTo>
                  <a:lnTo>
                    <a:pt x="1450635" y="0"/>
                  </a:lnTo>
                  <a:cubicBezTo>
                    <a:pt x="1577607" y="0"/>
                    <a:pt x="1680538" y="102931"/>
                    <a:pt x="1680538" y="229903"/>
                  </a:cubicBezTo>
                  <a:lnTo>
                    <a:pt x="1680538" y="1149513"/>
                  </a:lnTo>
                  <a:cubicBezTo>
                    <a:pt x="1680538" y="1276485"/>
                    <a:pt x="1577607" y="1379416"/>
                    <a:pt x="1450635" y="1379416"/>
                  </a:cubicBezTo>
                  <a:lnTo>
                    <a:pt x="229903" y="1379416"/>
                  </a:lnTo>
                  <a:cubicBezTo>
                    <a:pt x="102931" y="1379416"/>
                    <a:pt x="0" y="1276485"/>
                    <a:pt x="0" y="1149513"/>
                  </a:cubicBezTo>
                  <a:lnTo>
                    <a:pt x="0" y="229903"/>
                  </a:lnTo>
                  <a:close/>
                </a:path>
              </a:pathLst>
            </a:custGeom>
            <a:solidFill>
              <a:schemeClr val="accent2">
                <a:lumMod val="40000"/>
                <a:lumOff val="60000"/>
              </a:schemeClr>
            </a:solidFill>
            <a:effectLst>
              <a:glow rad="139700">
                <a:schemeClr val="accent1">
                  <a:satMod val="175000"/>
                  <a:alpha val="40000"/>
                </a:schemeClr>
              </a:glow>
              <a:outerShdw blurRad="50800" dist="50800" dir="5400000" algn="ctr" rotWithShape="0">
                <a:schemeClr val="bg2">
                  <a:lumMod val="40000"/>
                  <a:lumOff val="60000"/>
                </a:schemeClr>
              </a:outerShdw>
            </a:effectLst>
            <a:scene3d>
              <a:camera prst="orthographicFront"/>
              <a:lightRig rig="twoPt" dir="t"/>
            </a:scene3d>
            <a:sp3d>
              <a:bevelT/>
            </a:sp3d>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58122" tIns="58122" rIns="58122" bIns="58122"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4F81BD"/>
                  </a:solidFill>
                  <a:effectLst/>
                  <a:uLnTx/>
                  <a:uFillTx/>
                  <a:latin typeface="Calibri"/>
                  <a:ea typeface="+mn-ea"/>
                  <a:cs typeface="+mn-cs"/>
                </a:rPr>
                <a:t>Analysis Models &amp; Simulation </a:t>
              </a:r>
              <a:r>
                <a:rPr kumimoji="0" lang="en-US" sz="900" b="0" i="0" u="none" strike="noStrike" kern="1200" cap="none" spc="0" normalizeH="0" baseline="0" noProof="0" dirty="0">
                  <a:ln>
                    <a:noFill/>
                  </a:ln>
                  <a:solidFill>
                    <a:srgbClr val="4F81BD">
                      <a:lumMod val="75000"/>
                    </a:srgbClr>
                  </a:solidFill>
                  <a:effectLst/>
                  <a:uLnTx/>
                  <a:uFillTx/>
                  <a:latin typeface="Calibri"/>
                  <a:ea typeface="+mn-ea"/>
                  <a:cs typeface="+mn-cs"/>
                </a:rPr>
                <a:t>(</a:t>
              </a:r>
              <a:r>
                <a:rPr kumimoji="0" lang="en-US" sz="900" b="0" i="0" u="none" strike="noStrike" kern="1200" cap="none" spc="0" normalizeH="0" baseline="0" noProof="0" dirty="0" err="1">
                  <a:ln>
                    <a:noFill/>
                  </a:ln>
                  <a:solidFill>
                    <a:srgbClr val="4F81BD">
                      <a:lumMod val="75000"/>
                    </a:srgbClr>
                  </a:solidFill>
                  <a:effectLst/>
                  <a:uLnTx/>
                  <a:uFillTx/>
                  <a:latin typeface="Calibri"/>
                  <a:ea typeface="+mn-ea"/>
                  <a:cs typeface="+mn-cs"/>
                </a:rPr>
                <a:t>Matlab</a:t>
              </a:r>
              <a:r>
                <a:rPr kumimoji="0" lang="en-US" sz="900" b="0"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en-US" sz="900" b="0" i="0" u="none" strike="noStrike" kern="1200" cap="none" spc="0" normalizeH="0" baseline="0" noProof="0" dirty="0" err="1">
                  <a:ln>
                    <a:noFill/>
                  </a:ln>
                  <a:solidFill>
                    <a:srgbClr val="4F81BD">
                      <a:lumMod val="75000"/>
                    </a:srgbClr>
                  </a:solidFill>
                  <a:effectLst/>
                  <a:uLnTx/>
                  <a:uFillTx/>
                  <a:latin typeface="Calibri"/>
                  <a:ea typeface="+mn-ea"/>
                  <a:cs typeface="+mn-cs"/>
                </a:rPr>
                <a:t>Simulink,Network</a:t>
              </a:r>
              <a:r>
                <a:rPr kumimoji="0" lang="en-US" sz="900" b="0" i="0" u="none" strike="noStrike" kern="1200" cap="none" spc="0" normalizeH="0" baseline="0" noProof="0" dirty="0">
                  <a:ln>
                    <a:noFill/>
                  </a:ln>
                  <a:solidFill>
                    <a:srgbClr val="4F81BD">
                      <a:lumMod val="75000"/>
                    </a:srgbClr>
                  </a:solidFill>
                  <a:effectLst/>
                  <a:uLnTx/>
                  <a:uFillTx/>
                  <a:latin typeface="Calibri"/>
                  <a:ea typeface="+mn-ea"/>
                  <a:cs typeface="+mn-cs"/>
                </a:rPr>
                <a:t>, DE Simulation, Custom) </a:t>
              </a:r>
            </a:p>
          </p:txBody>
        </p:sp>
        <p:sp>
          <p:nvSpPr>
            <p:cNvPr id="74" name="Freeform: Shape 73">
              <a:extLst>
                <a:ext uri="{FF2B5EF4-FFF2-40B4-BE49-F238E27FC236}">
                  <a16:creationId xmlns:a16="http://schemas.microsoft.com/office/drawing/2014/main" id="{A2AD0805-2555-417F-B88C-973365B5A4C0}"/>
                </a:ext>
              </a:extLst>
            </p:cNvPr>
            <p:cNvSpPr/>
            <p:nvPr/>
          </p:nvSpPr>
          <p:spPr>
            <a:xfrm rot="16227843">
              <a:off x="7557885" y="4125131"/>
              <a:ext cx="502531" cy="27034"/>
            </a:xfrm>
            <a:custGeom>
              <a:avLst/>
              <a:gdLst>
                <a:gd name="connsiteX0" fmla="*/ 0 w 502531"/>
                <a:gd name="connsiteY0" fmla="*/ 13516 h 27033"/>
                <a:gd name="connsiteX1" fmla="*/ 502531 w 502531"/>
                <a:gd name="connsiteY1" fmla="*/ 13516 h 27033"/>
              </a:gdLst>
              <a:ahLst/>
              <a:cxnLst>
                <a:cxn ang="0">
                  <a:pos x="connsiteX0" y="connsiteY0"/>
                </a:cxn>
                <a:cxn ang="0">
                  <a:pos x="connsiteX1" y="connsiteY1"/>
                </a:cxn>
              </a:cxnLst>
              <a:rect l="l" t="t" r="r" b="b"/>
              <a:pathLst>
                <a:path w="502531" h="27033">
                  <a:moveTo>
                    <a:pt x="502531" y="13517"/>
                  </a:moveTo>
                  <a:lnTo>
                    <a:pt x="0" y="1351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552" tIns="716" rIns="188552" bIns="715" numCol="1" spcCol="1270" anchor="ctr" anchorCtr="0">
              <a:noAutofit/>
            </a:bodyPr>
            <a:lstStyle/>
            <a:p>
              <a:pPr marL="0" marR="0" lvl="0" indent="0" algn="ctr" defTabSz="166688" rtl="0" eaLnBrk="1" fontAlgn="auto" latinLnBrk="0" hangingPunct="1">
                <a:lnSpc>
                  <a:spcPct val="90000"/>
                </a:lnSpc>
                <a:spcBef>
                  <a:spcPct val="0"/>
                </a:spcBef>
                <a:spcAft>
                  <a:spcPct val="35000"/>
                </a:spcAft>
                <a:buClrTx/>
                <a:buSzTx/>
                <a:buFontTx/>
                <a:buNone/>
                <a:tabLst/>
                <a:defRPr/>
              </a:pPr>
              <a:endParaRPr kumimoji="0" lang="en-US" sz="375"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75" name="Freeform: Shape 74">
              <a:extLst>
                <a:ext uri="{FF2B5EF4-FFF2-40B4-BE49-F238E27FC236}">
                  <a16:creationId xmlns:a16="http://schemas.microsoft.com/office/drawing/2014/main" id="{D49D3E42-DED9-47EB-B13F-7630758D1537}"/>
                </a:ext>
              </a:extLst>
            </p:cNvPr>
            <p:cNvSpPr/>
            <p:nvPr/>
          </p:nvSpPr>
          <p:spPr>
            <a:xfrm>
              <a:off x="6843825" y="4389898"/>
              <a:ext cx="1916695" cy="1220700"/>
            </a:xfrm>
            <a:custGeom>
              <a:avLst/>
              <a:gdLst>
                <a:gd name="connsiteX0" fmla="*/ 0 w 1916695"/>
                <a:gd name="connsiteY0" fmla="*/ 610350 h 1220700"/>
                <a:gd name="connsiteX1" fmla="*/ 958348 w 1916695"/>
                <a:gd name="connsiteY1" fmla="*/ 0 h 1220700"/>
                <a:gd name="connsiteX2" fmla="*/ 1916696 w 1916695"/>
                <a:gd name="connsiteY2" fmla="*/ 610350 h 1220700"/>
                <a:gd name="connsiteX3" fmla="*/ 958348 w 1916695"/>
                <a:gd name="connsiteY3" fmla="*/ 1220700 h 1220700"/>
                <a:gd name="connsiteX4" fmla="*/ 0 w 1916695"/>
                <a:gd name="connsiteY4" fmla="*/ 610350 h 12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695" h="1220700">
                  <a:moveTo>
                    <a:pt x="0" y="610350"/>
                  </a:moveTo>
                  <a:cubicBezTo>
                    <a:pt x="0" y="273263"/>
                    <a:pt x="429067" y="0"/>
                    <a:pt x="958348" y="0"/>
                  </a:cubicBezTo>
                  <a:cubicBezTo>
                    <a:pt x="1487629" y="0"/>
                    <a:pt x="1916696" y="273263"/>
                    <a:pt x="1916696" y="610350"/>
                  </a:cubicBezTo>
                  <a:cubicBezTo>
                    <a:pt x="1916696" y="947437"/>
                    <a:pt x="1487629" y="1220700"/>
                    <a:pt x="958348" y="1220700"/>
                  </a:cubicBezTo>
                  <a:cubicBezTo>
                    <a:pt x="429067" y="1220700"/>
                    <a:pt x="0" y="947437"/>
                    <a:pt x="0" y="610350"/>
                  </a:cubicBezTo>
                  <a:close/>
                </a:path>
              </a:pathLst>
            </a:custGeom>
            <a:effectLst>
              <a:glow rad="139700">
                <a:schemeClr val="accent1">
                  <a:satMod val="175000"/>
                  <a:alpha val="40000"/>
                </a:schemeClr>
              </a:glow>
              <a:outerShdw blurRad="50800" dist="50800" dir="5400000" algn="ctr" rotWithShape="0">
                <a:schemeClr val="bg2">
                  <a:lumMod val="40000"/>
                  <a:lumOff val="60000"/>
                </a:schemeClr>
              </a:outerShdw>
            </a:effectLst>
            <a:scene3d>
              <a:camera prst="orthographicFront"/>
              <a:lightRig rig="two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218140" tIns="141695" rIns="218140" bIns="141695"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Mechanical &amp; Electrical Models</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(CAD, </a:t>
              </a:r>
              <a:r>
                <a:rPr kumimoji="0" lang="en-US" sz="1200" b="0" i="0" u="none" strike="noStrike" kern="1200" cap="none" spc="0" normalizeH="0" baseline="0" noProof="0" dirty="0" err="1">
                  <a:ln>
                    <a:noFill/>
                  </a:ln>
                  <a:solidFill>
                    <a:prstClr val="white"/>
                  </a:solidFill>
                  <a:effectLst/>
                  <a:uLnTx/>
                  <a:uFillTx/>
                  <a:latin typeface="Calibri"/>
                  <a:ea typeface="+mn-ea"/>
                  <a:cs typeface="+mn-cs"/>
                </a:rPr>
                <a:t>Zuchen</a:t>
              </a:r>
              <a:r>
                <a:rPr kumimoji="0" lang="en-US" sz="1200" b="0" i="0" u="none" strike="noStrike" kern="1200" cap="none" spc="0" normalizeH="0" baseline="0" noProof="0" dirty="0">
                  <a:ln>
                    <a:noFill/>
                  </a:ln>
                  <a:solidFill>
                    <a:prstClr val="white"/>
                  </a:solidFill>
                  <a:effectLst/>
                  <a:uLnTx/>
                  <a:uFillTx/>
                  <a:latin typeface="Calibri"/>
                  <a:ea typeface="+mn-ea"/>
                  <a:cs typeface="+mn-cs"/>
                </a:rPr>
                <a:t>)</a:t>
              </a:r>
            </a:p>
          </p:txBody>
        </p:sp>
        <p:sp>
          <p:nvSpPr>
            <p:cNvPr id="76" name="Freeform: Shape 75">
              <a:extLst>
                <a:ext uri="{FF2B5EF4-FFF2-40B4-BE49-F238E27FC236}">
                  <a16:creationId xmlns:a16="http://schemas.microsoft.com/office/drawing/2014/main" id="{0E54A4D2-2076-4783-83F0-B34FB6361E59}"/>
                </a:ext>
              </a:extLst>
            </p:cNvPr>
            <p:cNvSpPr/>
            <p:nvPr/>
          </p:nvSpPr>
          <p:spPr>
            <a:xfrm rot="2289076">
              <a:off x="8504338" y="3989463"/>
              <a:ext cx="959744" cy="27033"/>
            </a:xfrm>
            <a:custGeom>
              <a:avLst/>
              <a:gdLst>
                <a:gd name="connsiteX0" fmla="*/ 0 w 959744"/>
                <a:gd name="connsiteY0" fmla="*/ 13516 h 27033"/>
                <a:gd name="connsiteX1" fmla="*/ 959744 w 959744"/>
                <a:gd name="connsiteY1" fmla="*/ 13516 h 27033"/>
              </a:gdLst>
              <a:ahLst/>
              <a:cxnLst>
                <a:cxn ang="0">
                  <a:pos x="connsiteX0" y="connsiteY0"/>
                </a:cxn>
                <a:cxn ang="0">
                  <a:pos x="connsiteX1" y="connsiteY1"/>
                </a:cxn>
              </a:cxnLst>
              <a:rect l="l" t="t" r="r" b="b"/>
              <a:pathLst>
                <a:path w="959744" h="27033">
                  <a:moveTo>
                    <a:pt x="0" y="13516"/>
                  </a:moveTo>
                  <a:lnTo>
                    <a:pt x="959744" y="1351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1434" tIns="-7859" rIns="351433" bIns="-7858" numCol="1" spcCol="1270" anchor="ctr" anchorCtr="0">
              <a:noAutofit/>
            </a:bodyPr>
            <a:lstStyle/>
            <a:p>
              <a:pPr marL="0" marR="0" lvl="0" indent="0" algn="ctr" defTabSz="166688" rtl="0" eaLnBrk="1" fontAlgn="auto" latinLnBrk="0" hangingPunct="1">
                <a:lnSpc>
                  <a:spcPct val="90000"/>
                </a:lnSpc>
                <a:spcBef>
                  <a:spcPct val="0"/>
                </a:spcBef>
                <a:spcAft>
                  <a:spcPct val="35000"/>
                </a:spcAft>
                <a:buClrTx/>
                <a:buSzTx/>
                <a:buFontTx/>
                <a:buNone/>
                <a:tabLst/>
                <a:defRPr/>
              </a:pPr>
              <a:endParaRPr kumimoji="0" lang="en-US" sz="375"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77" name="Freeform: Shape 76">
              <a:extLst>
                <a:ext uri="{FF2B5EF4-FFF2-40B4-BE49-F238E27FC236}">
                  <a16:creationId xmlns:a16="http://schemas.microsoft.com/office/drawing/2014/main" id="{26023A0B-371B-4ACA-B443-18C65605AE89}"/>
                </a:ext>
              </a:extLst>
            </p:cNvPr>
            <p:cNvSpPr/>
            <p:nvPr/>
          </p:nvSpPr>
          <p:spPr>
            <a:xfrm>
              <a:off x="9006766" y="4163174"/>
              <a:ext cx="1916695" cy="1220700"/>
            </a:xfrm>
            <a:custGeom>
              <a:avLst/>
              <a:gdLst>
                <a:gd name="connsiteX0" fmla="*/ 0 w 1916695"/>
                <a:gd name="connsiteY0" fmla="*/ 610350 h 1220700"/>
                <a:gd name="connsiteX1" fmla="*/ 958348 w 1916695"/>
                <a:gd name="connsiteY1" fmla="*/ 0 h 1220700"/>
                <a:gd name="connsiteX2" fmla="*/ 1916696 w 1916695"/>
                <a:gd name="connsiteY2" fmla="*/ 610350 h 1220700"/>
                <a:gd name="connsiteX3" fmla="*/ 958348 w 1916695"/>
                <a:gd name="connsiteY3" fmla="*/ 1220700 h 1220700"/>
                <a:gd name="connsiteX4" fmla="*/ 0 w 1916695"/>
                <a:gd name="connsiteY4" fmla="*/ 610350 h 12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695" h="1220700">
                  <a:moveTo>
                    <a:pt x="0" y="610350"/>
                  </a:moveTo>
                  <a:cubicBezTo>
                    <a:pt x="0" y="273263"/>
                    <a:pt x="429067" y="0"/>
                    <a:pt x="958348" y="0"/>
                  </a:cubicBezTo>
                  <a:cubicBezTo>
                    <a:pt x="1487629" y="0"/>
                    <a:pt x="1916696" y="273263"/>
                    <a:pt x="1916696" y="610350"/>
                  </a:cubicBezTo>
                  <a:cubicBezTo>
                    <a:pt x="1916696" y="947437"/>
                    <a:pt x="1487629" y="1220700"/>
                    <a:pt x="958348" y="1220700"/>
                  </a:cubicBezTo>
                  <a:cubicBezTo>
                    <a:pt x="429067" y="1220700"/>
                    <a:pt x="0" y="947437"/>
                    <a:pt x="0" y="610350"/>
                  </a:cubicBezTo>
                  <a:close/>
                </a:path>
              </a:pathLst>
            </a:custGeom>
            <a:effectLst>
              <a:glow rad="139700">
                <a:schemeClr val="accent1">
                  <a:satMod val="175000"/>
                  <a:alpha val="40000"/>
                </a:schemeClr>
              </a:glow>
              <a:outerShdw blurRad="50800" dist="50800" dir="5400000" algn="ctr" rotWithShape="0">
                <a:schemeClr val="bg2">
                  <a:lumMod val="40000"/>
                  <a:lumOff val="60000"/>
                </a:schemeClr>
              </a:outerShdw>
            </a:effectLst>
            <a:scene3d>
              <a:camera prst="orthographicFront"/>
              <a:lightRig rig="two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218140" tIns="141695" rIns="218140" bIns="141695"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Software Models</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(UML)</a:t>
              </a:r>
            </a:p>
          </p:txBody>
        </p:sp>
        <p:sp>
          <p:nvSpPr>
            <p:cNvPr id="78" name="Freeform: Shape 77">
              <a:extLst>
                <a:ext uri="{FF2B5EF4-FFF2-40B4-BE49-F238E27FC236}">
                  <a16:creationId xmlns:a16="http://schemas.microsoft.com/office/drawing/2014/main" id="{A4F376E3-0C05-4CE4-A39D-921740FA0052}"/>
                </a:ext>
              </a:extLst>
            </p:cNvPr>
            <p:cNvSpPr/>
            <p:nvPr/>
          </p:nvSpPr>
          <p:spPr>
            <a:xfrm rot="23729279">
              <a:off x="6130969" y="2205432"/>
              <a:ext cx="939494" cy="27034"/>
            </a:xfrm>
            <a:custGeom>
              <a:avLst/>
              <a:gdLst>
                <a:gd name="connsiteX0" fmla="*/ 0 w 939493"/>
                <a:gd name="connsiteY0" fmla="*/ 13516 h 27033"/>
                <a:gd name="connsiteX1" fmla="*/ 939493 w 939493"/>
                <a:gd name="connsiteY1" fmla="*/ 13516 h 27033"/>
              </a:gdLst>
              <a:ahLst/>
              <a:cxnLst>
                <a:cxn ang="0">
                  <a:pos x="connsiteX0" y="connsiteY0"/>
                </a:cxn>
                <a:cxn ang="0">
                  <a:pos x="connsiteX1" y="connsiteY1"/>
                </a:cxn>
              </a:cxnLst>
              <a:rect l="l" t="t" r="r" b="b"/>
              <a:pathLst>
                <a:path w="939493" h="27033">
                  <a:moveTo>
                    <a:pt x="939493" y="13517"/>
                  </a:moveTo>
                  <a:lnTo>
                    <a:pt x="0" y="1351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44219" tIns="-7478" rIns="344221" bIns="-7478" numCol="1" spcCol="1270" anchor="ctr" anchorCtr="0">
              <a:noAutofit/>
            </a:bodyPr>
            <a:lstStyle/>
            <a:p>
              <a:pPr marL="0" marR="0" lvl="0" indent="0" algn="ctr" defTabSz="166688" rtl="0" eaLnBrk="1" fontAlgn="auto" latinLnBrk="0" hangingPunct="1">
                <a:lnSpc>
                  <a:spcPct val="90000"/>
                </a:lnSpc>
                <a:spcBef>
                  <a:spcPct val="0"/>
                </a:spcBef>
                <a:spcAft>
                  <a:spcPct val="35000"/>
                </a:spcAft>
                <a:buClrTx/>
                <a:buSzTx/>
                <a:buFontTx/>
                <a:buNone/>
                <a:tabLst/>
                <a:defRPr/>
              </a:pPr>
              <a:endParaRPr kumimoji="0" lang="en-US" sz="375"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79" name="Freeform: Shape 78">
              <a:extLst>
                <a:ext uri="{FF2B5EF4-FFF2-40B4-BE49-F238E27FC236}">
                  <a16:creationId xmlns:a16="http://schemas.microsoft.com/office/drawing/2014/main" id="{58A158DB-ABC3-40C3-99D4-0B1FFBDA9E3D}"/>
                </a:ext>
              </a:extLst>
            </p:cNvPr>
            <p:cNvSpPr/>
            <p:nvPr/>
          </p:nvSpPr>
          <p:spPr>
            <a:xfrm>
              <a:off x="4621445" y="880704"/>
              <a:ext cx="1916695" cy="1220700"/>
            </a:xfrm>
            <a:custGeom>
              <a:avLst/>
              <a:gdLst>
                <a:gd name="connsiteX0" fmla="*/ 0 w 1916695"/>
                <a:gd name="connsiteY0" fmla="*/ 610350 h 1220700"/>
                <a:gd name="connsiteX1" fmla="*/ 958348 w 1916695"/>
                <a:gd name="connsiteY1" fmla="*/ 0 h 1220700"/>
                <a:gd name="connsiteX2" fmla="*/ 1916696 w 1916695"/>
                <a:gd name="connsiteY2" fmla="*/ 610350 h 1220700"/>
                <a:gd name="connsiteX3" fmla="*/ 958348 w 1916695"/>
                <a:gd name="connsiteY3" fmla="*/ 1220700 h 1220700"/>
                <a:gd name="connsiteX4" fmla="*/ 0 w 1916695"/>
                <a:gd name="connsiteY4" fmla="*/ 610350 h 12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695" h="1220700">
                  <a:moveTo>
                    <a:pt x="0" y="610350"/>
                  </a:moveTo>
                  <a:cubicBezTo>
                    <a:pt x="0" y="273263"/>
                    <a:pt x="429067" y="0"/>
                    <a:pt x="958348" y="0"/>
                  </a:cubicBezTo>
                  <a:cubicBezTo>
                    <a:pt x="1487629" y="0"/>
                    <a:pt x="1916696" y="273263"/>
                    <a:pt x="1916696" y="610350"/>
                  </a:cubicBezTo>
                  <a:cubicBezTo>
                    <a:pt x="1916696" y="947437"/>
                    <a:pt x="1487629" y="1220700"/>
                    <a:pt x="958348" y="1220700"/>
                  </a:cubicBezTo>
                  <a:cubicBezTo>
                    <a:pt x="429067" y="1220700"/>
                    <a:pt x="0" y="947437"/>
                    <a:pt x="0" y="610350"/>
                  </a:cubicBezTo>
                  <a:close/>
                </a:path>
              </a:pathLst>
            </a:custGeom>
            <a:effectLst>
              <a:glow rad="139700">
                <a:schemeClr val="accent1">
                  <a:satMod val="175000"/>
                  <a:alpha val="40000"/>
                </a:schemeClr>
              </a:glow>
              <a:outerShdw blurRad="50800" dist="50800" dir="5400000" algn="ctr" rotWithShape="0">
                <a:schemeClr val="bg2">
                  <a:lumMod val="40000"/>
                  <a:lumOff val="60000"/>
                </a:schemeClr>
              </a:outerShdw>
            </a:effectLst>
            <a:scene3d>
              <a:camera prst="orthographicFront"/>
              <a:lightRig rig="two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218140" tIns="141695" rIns="218140" bIns="141695"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Program Management</a:t>
              </a:r>
            </a:p>
          </p:txBody>
        </p:sp>
        <p:sp>
          <p:nvSpPr>
            <p:cNvPr id="80" name="Freeform: Shape 79">
              <a:extLst>
                <a:ext uri="{FF2B5EF4-FFF2-40B4-BE49-F238E27FC236}">
                  <a16:creationId xmlns:a16="http://schemas.microsoft.com/office/drawing/2014/main" id="{D734E07B-885C-4F86-B0FC-70E85E7856D6}"/>
                </a:ext>
              </a:extLst>
            </p:cNvPr>
            <p:cNvSpPr/>
            <p:nvPr/>
          </p:nvSpPr>
          <p:spPr>
            <a:xfrm rot="19368016">
              <a:off x="8533539" y="2195901"/>
              <a:ext cx="879601" cy="27033"/>
            </a:xfrm>
            <a:custGeom>
              <a:avLst/>
              <a:gdLst>
                <a:gd name="connsiteX0" fmla="*/ 0 w 879601"/>
                <a:gd name="connsiteY0" fmla="*/ 13516 h 27033"/>
                <a:gd name="connsiteX1" fmla="*/ 879601 w 879601"/>
                <a:gd name="connsiteY1" fmla="*/ 13516 h 27033"/>
              </a:gdLst>
              <a:ahLst/>
              <a:cxnLst>
                <a:cxn ang="0">
                  <a:pos x="connsiteX0" y="connsiteY0"/>
                </a:cxn>
                <a:cxn ang="0">
                  <a:pos x="connsiteX1" y="connsiteY1"/>
                </a:cxn>
              </a:cxnLst>
              <a:rect l="l" t="t" r="r" b="b"/>
              <a:pathLst>
                <a:path w="879601" h="27033">
                  <a:moveTo>
                    <a:pt x="0" y="13516"/>
                  </a:moveTo>
                  <a:lnTo>
                    <a:pt x="879601" y="1351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22883" tIns="-6355" rIns="322883" bIns="-6356" numCol="1" spcCol="1270" anchor="ctr" anchorCtr="0">
              <a:noAutofit/>
            </a:bodyPr>
            <a:lstStyle/>
            <a:p>
              <a:pPr marL="0" marR="0" lvl="0" indent="0" algn="ctr" defTabSz="166688" rtl="0" eaLnBrk="1" fontAlgn="auto" latinLnBrk="0" hangingPunct="1">
                <a:lnSpc>
                  <a:spcPct val="90000"/>
                </a:lnSpc>
                <a:spcBef>
                  <a:spcPct val="0"/>
                </a:spcBef>
                <a:spcAft>
                  <a:spcPct val="35000"/>
                </a:spcAft>
                <a:buClrTx/>
                <a:buSzTx/>
                <a:buFontTx/>
                <a:buNone/>
                <a:tabLst/>
                <a:defRPr/>
              </a:pPr>
              <a:endParaRPr kumimoji="0" lang="en-US" sz="375"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id="{11F635D7-C166-47CE-BFA4-31EA706F0A84}"/>
                </a:ext>
              </a:extLst>
            </p:cNvPr>
            <p:cNvSpPr/>
            <p:nvPr/>
          </p:nvSpPr>
          <p:spPr>
            <a:xfrm>
              <a:off x="8972509" y="863223"/>
              <a:ext cx="1940560" cy="1220700"/>
            </a:xfrm>
            <a:custGeom>
              <a:avLst/>
              <a:gdLst>
                <a:gd name="connsiteX0" fmla="*/ 0 w 1940560"/>
                <a:gd name="connsiteY0" fmla="*/ 610350 h 1220700"/>
                <a:gd name="connsiteX1" fmla="*/ 970280 w 1940560"/>
                <a:gd name="connsiteY1" fmla="*/ 0 h 1220700"/>
                <a:gd name="connsiteX2" fmla="*/ 1940560 w 1940560"/>
                <a:gd name="connsiteY2" fmla="*/ 610350 h 1220700"/>
                <a:gd name="connsiteX3" fmla="*/ 970280 w 1940560"/>
                <a:gd name="connsiteY3" fmla="*/ 1220700 h 1220700"/>
                <a:gd name="connsiteX4" fmla="*/ 0 w 1940560"/>
                <a:gd name="connsiteY4" fmla="*/ 610350 h 12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560" h="1220700">
                  <a:moveTo>
                    <a:pt x="0" y="610350"/>
                  </a:moveTo>
                  <a:cubicBezTo>
                    <a:pt x="0" y="273263"/>
                    <a:pt x="434409" y="0"/>
                    <a:pt x="970280" y="0"/>
                  </a:cubicBezTo>
                  <a:cubicBezTo>
                    <a:pt x="1506151" y="0"/>
                    <a:pt x="1940560" y="273263"/>
                    <a:pt x="1940560" y="610350"/>
                  </a:cubicBezTo>
                  <a:cubicBezTo>
                    <a:pt x="1940560" y="947437"/>
                    <a:pt x="1506151" y="1220700"/>
                    <a:pt x="970280" y="1220700"/>
                  </a:cubicBezTo>
                  <a:cubicBezTo>
                    <a:pt x="434409" y="1220700"/>
                    <a:pt x="0" y="947437"/>
                    <a:pt x="0" y="610350"/>
                  </a:cubicBezTo>
                  <a:close/>
                </a:path>
              </a:pathLst>
            </a:custGeom>
            <a:effectLst>
              <a:glow rad="139700">
                <a:schemeClr val="accent1">
                  <a:satMod val="175000"/>
                  <a:alpha val="40000"/>
                </a:schemeClr>
              </a:glow>
              <a:outerShdw blurRad="50800" dist="50800" dir="5400000" algn="ctr" rotWithShape="0">
                <a:schemeClr val="bg2">
                  <a:lumMod val="40000"/>
                  <a:lumOff val="60000"/>
                </a:schemeClr>
              </a:outerShdw>
            </a:effectLst>
            <a:scene3d>
              <a:camera prst="orthographicFront"/>
              <a:lightRig rig="two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spcFirstLastPara="0" vert="horz" wrap="square" lIns="220761" tIns="141695" rIns="220761" bIns="141695"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Product Support</a:t>
              </a:r>
            </a:p>
          </p:txBody>
        </p:sp>
      </p:grpSp>
      <p:graphicFrame>
        <p:nvGraphicFramePr>
          <p:cNvPr id="9" name="Diagram 8">
            <a:extLst>
              <a:ext uri="{FF2B5EF4-FFF2-40B4-BE49-F238E27FC236}">
                <a16:creationId xmlns:a16="http://schemas.microsoft.com/office/drawing/2014/main" id="{C72DDA07-4500-4F99-99F6-75092C2979F4}"/>
              </a:ext>
            </a:extLst>
          </p:cNvPr>
          <p:cNvGraphicFramePr/>
          <p:nvPr/>
        </p:nvGraphicFramePr>
        <p:xfrm>
          <a:off x="4318412" y="5356121"/>
          <a:ext cx="6096000" cy="421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a:extLst>
              <a:ext uri="{FF2B5EF4-FFF2-40B4-BE49-F238E27FC236}">
                <a16:creationId xmlns:a16="http://schemas.microsoft.com/office/drawing/2014/main" id="{85570B5A-F62E-4768-87FF-AA7571C433AC}"/>
              </a:ext>
            </a:extLst>
          </p:cNvPr>
          <p:cNvGrpSpPr/>
          <p:nvPr/>
        </p:nvGrpSpPr>
        <p:grpSpPr>
          <a:xfrm>
            <a:off x="6485011" y="2825466"/>
            <a:ext cx="363923" cy="679734"/>
            <a:chOff x="1014993" y="4950824"/>
            <a:chExt cx="485230" cy="770708"/>
          </a:xfrm>
          <a:effectLst>
            <a:outerShdw blurRad="50800" dist="50800" dir="5400000" algn="ctr" rotWithShape="0">
              <a:schemeClr val="tx2"/>
            </a:outerShdw>
          </a:effectLst>
        </p:grpSpPr>
        <p:sp>
          <p:nvSpPr>
            <p:cNvPr id="11" name="Oval 10">
              <a:extLst>
                <a:ext uri="{FF2B5EF4-FFF2-40B4-BE49-F238E27FC236}">
                  <a16:creationId xmlns:a16="http://schemas.microsoft.com/office/drawing/2014/main" id="{0BAF664E-98CB-4A7D-A24E-A2C2C0B49C50}"/>
                </a:ext>
              </a:extLst>
            </p:cNvPr>
            <p:cNvSpPr/>
            <p:nvPr/>
          </p:nvSpPr>
          <p:spPr bwMode="auto">
            <a:xfrm>
              <a:off x="1014993" y="4950824"/>
              <a:ext cx="474174" cy="770708"/>
            </a:xfrm>
            <a:prstGeom prst="ellipse">
              <a:avLst/>
            </a:prstGeom>
            <a:solidFill>
              <a:schemeClr val="accent3">
                <a:lumMod val="95000"/>
              </a:schemeClr>
            </a:solidFill>
            <a:ln w="12700" cap="flat" cmpd="sng" algn="ctr">
              <a:solidFill>
                <a:schemeClr val="accent6"/>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Box 11">
              <a:extLst>
                <a:ext uri="{FF2B5EF4-FFF2-40B4-BE49-F238E27FC236}">
                  <a16:creationId xmlns:a16="http://schemas.microsoft.com/office/drawing/2014/main" id="{3E64482F-F6CA-4AD6-B000-76B3FCF56B15}"/>
                </a:ext>
              </a:extLst>
            </p:cNvPr>
            <p:cNvSpPr txBox="1"/>
            <p:nvPr/>
          </p:nvSpPr>
          <p:spPr>
            <a:xfrm rot="5400000">
              <a:off x="913085" y="5121333"/>
              <a:ext cx="712611" cy="4616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2D2DB9"/>
                  </a:solidFill>
                  <a:effectLst/>
                  <a:uLnTx/>
                  <a:uFillTx/>
                  <a:latin typeface="Arial"/>
                  <a:ea typeface="+mn-ea"/>
                  <a:cs typeface="+mn-cs"/>
                </a:rPr>
                <a:t>Analysis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2D2DB9"/>
                  </a:solidFill>
                  <a:effectLst/>
                  <a:uLnTx/>
                  <a:uFillTx/>
                  <a:latin typeface="Arial"/>
                  <a:ea typeface="+mn-ea"/>
                  <a:cs typeface="+mn-cs"/>
                </a:rPr>
                <a:t>   Spec</a:t>
              </a:r>
            </a:p>
          </p:txBody>
        </p:sp>
      </p:grpSp>
      <p:grpSp>
        <p:nvGrpSpPr>
          <p:cNvPr id="13" name="Group 12">
            <a:extLst>
              <a:ext uri="{FF2B5EF4-FFF2-40B4-BE49-F238E27FC236}">
                <a16:creationId xmlns:a16="http://schemas.microsoft.com/office/drawing/2014/main" id="{95BC9B12-06DF-4278-8298-13CDD3DF6464}"/>
              </a:ext>
            </a:extLst>
          </p:cNvPr>
          <p:cNvGrpSpPr/>
          <p:nvPr/>
        </p:nvGrpSpPr>
        <p:grpSpPr>
          <a:xfrm rot="10800000">
            <a:off x="7926250" y="2870913"/>
            <a:ext cx="397081" cy="578031"/>
            <a:chOff x="959727" y="4950824"/>
            <a:chExt cx="529440" cy="770708"/>
          </a:xfrm>
          <a:effectLst>
            <a:outerShdw blurRad="50800" dist="50800" dir="5400000" algn="ctr" rotWithShape="0">
              <a:schemeClr val="tx2"/>
            </a:outerShdw>
          </a:effectLst>
        </p:grpSpPr>
        <p:sp>
          <p:nvSpPr>
            <p:cNvPr id="14" name="Oval 13">
              <a:extLst>
                <a:ext uri="{FF2B5EF4-FFF2-40B4-BE49-F238E27FC236}">
                  <a16:creationId xmlns:a16="http://schemas.microsoft.com/office/drawing/2014/main" id="{34526A9E-025C-466F-A13E-89EC52F3C3F9}"/>
                </a:ext>
              </a:extLst>
            </p:cNvPr>
            <p:cNvSpPr/>
            <p:nvPr/>
          </p:nvSpPr>
          <p:spPr bwMode="auto">
            <a:xfrm>
              <a:off x="1014993" y="4950824"/>
              <a:ext cx="474174" cy="770708"/>
            </a:xfrm>
            <a:prstGeom prst="ellipse">
              <a:avLst/>
            </a:prstGeom>
            <a:solidFill>
              <a:schemeClr val="accent3">
                <a:lumMod val="95000"/>
              </a:schemeClr>
            </a:solidFill>
            <a:ln w="12700" cap="flat" cmpd="sng" algn="ctr">
              <a:solidFill>
                <a:schemeClr val="accent6"/>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TextBox 14">
              <a:extLst>
                <a:ext uri="{FF2B5EF4-FFF2-40B4-BE49-F238E27FC236}">
                  <a16:creationId xmlns:a16="http://schemas.microsoft.com/office/drawing/2014/main" id="{3E048C6E-A1A1-4E76-ACD3-D6D671E8A27D}"/>
                </a:ext>
              </a:extLst>
            </p:cNvPr>
            <p:cNvSpPr txBox="1"/>
            <p:nvPr/>
          </p:nvSpPr>
          <p:spPr>
            <a:xfrm rot="5400000">
              <a:off x="834254" y="5121334"/>
              <a:ext cx="712611"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2D2DB9"/>
                  </a:solidFill>
                  <a:effectLst/>
                  <a:uLnTx/>
                  <a:uFillTx/>
                  <a:latin typeface="Arial"/>
                  <a:ea typeface="+mn-ea"/>
                  <a:cs typeface="+mn-cs"/>
                </a:rPr>
                <a:t>  Test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2D2DB9"/>
                  </a:solidFill>
                  <a:effectLst/>
                  <a:uLnTx/>
                  <a:uFillTx/>
                  <a:latin typeface="Arial"/>
                  <a:ea typeface="+mn-ea"/>
                  <a:cs typeface="+mn-cs"/>
                </a:rPr>
                <a:t>   Plan</a:t>
              </a:r>
            </a:p>
          </p:txBody>
        </p:sp>
      </p:grpSp>
      <p:sp>
        <p:nvSpPr>
          <p:cNvPr id="16" name="Arrow: Up-Down 15">
            <a:extLst>
              <a:ext uri="{FF2B5EF4-FFF2-40B4-BE49-F238E27FC236}">
                <a16:creationId xmlns:a16="http://schemas.microsoft.com/office/drawing/2014/main" id="{BEF5AFD9-57E8-4BF0-81DF-23CF973D5654}"/>
              </a:ext>
            </a:extLst>
          </p:cNvPr>
          <p:cNvSpPr/>
          <p:nvPr/>
        </p:nvSpPr>
        <p:spPr bwMode="auto">
          <a:xfrm rot="3099143">
            <a:off x="6389979" y="3496839"/>
            <a:ext cx="225335" cy="734786"/>
          </a:xfrm>
          <a:prstGeom prst="upDownArrow">
            <a:avLst/>
          </a:prstGeom>
          <a:solidFill>
            <a:schemeClr val="bg1">
              <a:lumMod val="75000"/>
            </a:schemeClr>
          </a:solidFill>
          <a:ln w="12700" cap="flat" cmpd="dbl" algn="ctr">
            <a:solidFill>
              <a:schemeClr val="bg2"/>
            </a:solidFill>
            <a:prstDash val="solid"/>
            <a:round/>
            <a:headEnd type="none" w="med" len="med"/>
            <a:tailEnd type="none" w="med" len="med"/>
          </a:ln>
          <a:effectLst>
            <a:outerShdw blurRad="50800" dist="50800" dir="5400000" algn="ctr" rotWithShape="0">
              <a:schemeClr val="tx1">
                <a:lumMod val="85000"/>
                <a:lumOff val="15000"/>
              </a:schemeClr>
            </a:outerShdw>
          </a:effectLst>
        </p:spPr>
        <p:txBody>
          <a:bodyPr vert="horz" wrap="square" lIns="68580" tIns="34290" rIns="68580" bIns="34290"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Arrow: Up-Down 16">
            <a:extLst>
              <a:ext uri="{FF2B5EF4-FFF2-40B4-BE49-F238E27FC236}">
                <a16:creationId xmlns:a16="http://schemas.microsoft.com/office/drawing/2014/main" id="{1A71E777-0735-4A36-B313-001B6679538C}"/>
              </a:ext>
            </a:extLst>
          </p:cNvPr>
          <p:cNvSpPr/>
          <p:nvPr/>
        </p:nvSpPr>
        <p:spPr bwMode="auto">
          <a:xfrm rot="5400000">
            <a:off x="8517782" y="2826970"/>
            <a:ext cx="225335" cy="734786"/>
          </a:xfrm>
          <a:prstGeom prst="upDownArrow">
            <a:avLst/>
          </a:prstGeom>
          <a:solidFill>
            <a:schemeClr val="bg1">
              <a:lumMod val="75000"/>
            </a:schemeClr>
          </a:solidFill>
          <a:ln w="12700" cap="flat" cmpd="sng" algn="ctr">
            <a:solidFill>
              <a:schemeClr val="bg2"/>
            </a:solidFill>
            <a:prstDash val="solid"/>
            <a:round/>
            <a:headEnd type="none" w="med" len="med"/>
            <a:tailEnd type="none" w="med" len="med"/>
          </a:ln>
          <a:effectLst>
            <a:outerShdw blurRad="50800" dist="50800" dir="5400000" algn="ctr" rotWithShape="0">
              <a:schemeClr val="tx1">
                <a:lumMod val="85000"/>
                <a:lumOff val="15000"/>
              </a:schemeClr>
            </a:outerShdw>
          </a:effectLst>
        </p:spPr>
        <p:txBody>
          <a:bodyPr vert="horz" wrap="square" lIns="68580" tIns="34290" rIns="68580" bIns="34290"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Arrow: Up-Down 17">
            <a:extLst>
              <a:ext uri="{FF2B5EF4-FFF2-40B4-BE49-F238E27FC236}">
                <a16:creationId xmlns:a16="http://schemas.microsoft.com/office/drawing/2014/main" id="{D616C315-8CA9-479B-9B43-5BF764BDD774}"/>
              </a:ext>
            </a:extLst>
          </p:cNvPr>
          <p:cNvSpPr/>
          <p:nvPr/>
        </p:nvSpPr>
        <p:spPr bwMode="auto">
          <a:xfrm rot="3160582">
            <a:off x="8130911" y="2149276"/>
            <a:ext cx="225335" cy="734786"/>
          </a:xfrm>
          <a:prstGeom prst="upDownArrow">
            <a:avLst/>
          </a:prstGeom>
          <a:solidFill>
            <a:schemeClr val="bg1">
              <a:lumMod val="75000"/>
            </a:schemeClr>
          </a:solidFill>
          <a:ln w="12700" cap="flat" cmpd="sng" algn="ctr">
            <a:solidFill>
              <a:schemeClr val="bg2"/>
            </a:solidFill>
            <a:prstDash val="solid"/>
            <a:round/>
            <a:headEnd type="none" w="med" len="med"/>
            <a:tailEnd type="none" w="med" len="med"/>
          </a:ln>
          <a:effectLst>
            <a:outerShdw blurRad="50800" dist="50800" dir="5400000" algn="ctr" rotWithShape="0">
              <a:schemeClr val="tx1">
                <a:lumMod val="85000"/>
                <a:lumOff val="15000"/>
              </a:schemeClr>
            </a:outerShdw>
          </a:effectLst>
        </p:spPr>
        <p:txBody>
          <a:bodyPr vert="horz" wrap="square" lIns="68580" tIns="34290" rIns="68580" bIns="34290"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Arrow: Up-Down 18">
            <a:extLst>
              <a:ext uri="{FF2B5EF4-FFF2-40B4-BE49-F238E27FC236}">
                <a16:creationId xmlns:a16="http://schemas.microsoft.com/office/drawing/2014/main" id="{F57BF3B8-31B9-4B09-9951-DB9982A9FD81}"/>
              </a:ext>
            </a:extLst>
          </p:cNvPr>
          <p:cNvSpPr/>
          <p:nvPr/>
        </p:nvSpPr>
        <p:spPr bwMode="auto">
          <a:xfrm rot="18597613">
            <a:off x="8130911" y="3496404"/>
            <a:ext cx="225335" cy="734786"/>
          </a:xfrm>
          <a:prstGeom prst="upDownArrow">
            <a:avLst/>
          </a:prstGeom>
          <a:solidFill>
            <a:schemeClr val="bg1">
              <a:lumMod val="75000"/>
            </a:schemeClr>
          </a:solidFill>
          <a:ln w="12700" cap="flat" cmpd="sng" algn="ctr">
            <a:solidFill>
              <a:schemeClr val="bg2"/>
            </a:solidFill>
            <a:prstDash val="solid"/>
            <a:round/>
            <a:headEnd type="none" w="med" len="med"/>
            <a:tailEnd type="none" w="med" len="med"/>
          </a:ln>
          <a:effectLst>
            <a:outerShdw blurRad="50800" dist="50800" dir="5400000" algn="ctr" rotWithShape="0">
              <a:schemeClr val="tx1">
                <a:lumMod val="85000"/>
                <a:lumOff val="15000"/>
              </a:schemeClr>
            </a:outerShdw>
          </a:effectLst>
        </p:spPr>
        <p:txBody>
          <a:bodyPr vert="horz" wrap="square" lIns="68580" tIns="34290" rIns="68580" bIns="34290"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 name="Arrow: Up-Down 19">
            <a:extLst>
              <a:ext uri="{FF2B5EF4-FFF2-40B4-BE49-F238E27FC236}">
                <a16:creationId xmlns:a16="http://schemas.microsoft.com/office/drawing/2014/main" id="{AAB93517-FE8A-4658-AC8E-FB4CAAD5B6CF}"/>
              </a:ext>
            </a:extLst>
          </p:cNvPr>
          <p:cNvSpPr/>
          <p:nvPr/>
        </p:nvSpPr>
        <p:spPr bwMode="auto">
          <a:xfrm rot="18441919">
            <a:off x="6364350" y="2161536"/>
            <a:ext cx="225335" cy="734786"/>
          </a:xfrm>
          <a:prstGeom prst="upDownArrow">
            <a:avLst/>
          </a:prstGeom>
          <a:solidFill>
            <a:schemeClr val="bg1">
              <a:lumMod val="75000"/>
            </a:schemeClr>
          </a:solidFill>
          <a:ln w="12700" cap="flat" cmpd="sng" algn="ctr">
            <a:solidFill>
              <a:schemeClr val="bg2"/>
            </a:solidFill>
            <a:prstDash val="solid"/>
            <a:round/>
            <a:headEnd type="none" w="med" len="med"/>
            <a:tailEnd type="none" w="med" len="med"/>
          </a:ln>
          <a:effectLst>
            <a:outerShdw blurRad="50800" dist="50800" dir="5400000" algn="ctr" rotWithShape="0">
              <a:schemeClr val="tx1">
                <a:lumMod val="85000"/>
                <a:lumOff val="15000"/>
              </a:schemeClr>
            </a:outerShdw>
          </a:effectLst>
        </p:spPr>
        <p:txBody>
          <a:bodyPr vert="horz" wrap="square" lIns="68580" tIns="34290" rIns="68580" bIns="34290"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Arrow: Up-Down 20">
            <a:extLst>
              <a:ext uri="{FF2B5EF4-FFF2-40B4-BE49-F238E27FC236}">
                <a16:creationId xmlns:a16="http://schemas.microsoft.com/office/drawing/2014/main" id="{60216412-30F5-4F3C-97FE-D3F702A7ECC6}"/>
              </a:ext>
            </a:extLst>
          </p:cNvPr>
          <p:cNvSpPr/>
          <p:nvPr/>
        </p:nvSpPr>
        <p:spPr bwMode="auto">
          <a:xfrm>
            <a:off x="7276088" y="2151578"/>
            <a:ext cx="198119" cy="457453"/>
          </a:xfrm>
          <a:prstGeom prst="upDownArrow">
            <a:avLst/>
          </a:prstGeom>
          <a:solidFill>
            <a:schemeClr val="bg1">
              <a:lumMod val="75000"/>
            </a:schemeClr>
          </a:solidFill>
          <a:ln w="12700" cap="flat" cmpd="sng" algn="ctr">
            <a:solidFill>
              <a:schemeClr val="bg2"/>
            </a:solidFill>
            <a:prstDash val="solid"/>
            <a:round/>
            <a:headEnd type="none" w="med" len="med"/>
            <a:tailEnd type="none" w="med" len="med"/>
          </a:ln>
          <a:effectLst>
            <a:outerShdw blurRad="50800" dist="50800" dir="5400000" algn="ctr" rotWithShape="0">
              <a:schemeClr val="tx1">
                <a:lumMod val="85000"/>
                <a:lumOff val="15000"/>
              </a:schemeClr>
            </a:outerShdw>
          </a:effectLst>
        </p:spPr>
        <p:txBody>
          <a:bodyPr vert="horz" wrap="square" lIns="68580" tIns="34290" rIns="68580" bIns="34290"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Arrow: Up-Down 21">
            <a:extLst>
              <a:ext uri="{FF2B5EF4-FFF2-40B4-BE49-F238E27FC236}">
                <a16:creationId xmlns:a16="http://schemas.microsoft.com/office/drawing/2014/main" id="{41059722-AF66-40B4-BDD0-679B5ABC7E53}"/>
              </a:ext>
            </a:extLst>
          </p:cNvPr>
          <p:cNvSpPr/>
          <p:nvPr/>
        </p:nvSpPr>
        <p:spPr bwMode="auto">
          <a:xfrm>
            <a:off x="7276088" y="3728664"/>
            <a:ext cx="198119" cy="457453"/>
          </a:xfrm>
          <a:prstGeom prst="upDownArrow">
            <a:avLst/>
          </a:prstGeom>
          <a:solidFill>
            <a:schemeClr val="bg1">
              <a:lumMod val="75000"/>
            </a:schemeClr>
          </a:solidFill>
          <a:ln w="12700" cap="flat" cmpd="sng" algn="ctr">
            <a:solidFill>
              <a:schemeClr val="bg2"/>
            </a:solidFill>
            <a:prstDash val="solid"/>
            <a:round/>
            <a:headEnd type="none" w="med" len="med"/>
            <a:tailEnd type="none" w="med" len="med"/>
          </a:ln>
          <a:effectLst>
            <a:outerShdw blurRad="50800" dist="50800" dir="5400000" algn="ctr" rotWithShape="0">
              <a:schemeClr val="tx1">
                <a:lumMod val="85000"/>
                <a:lumOff val="15000"/>
              </a:schemeClr>
            </a:outerShdw>
          </a:effectLst>
        </p:spPr>
        <p:txBody>
          <a:bodyPr vert="horz" wrap="square" lIns="68580" tIns="34290" rIns="68580" bIns="34290"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Arrow: Curved Up 22">
            <a:extLst>
              <a:ext uri="{FF2B5EF4-FFF2-40B4-BE49-F238E27FC236}">
                <a16:creationId xmlns:a16="http://schemas.microsoft.com/office/drawing/2014/main" id="{EC2B79DB-5206-457A-9371-562F8E560009}"/>
              </a:ext>
            </a:extLst>
          </p:cNvPr>
          <p:cNvSpPr/>
          <p:nvPr/>
        </p:nvSpPr>
        <p:spPr bwMode="auto">
          <a:xfrm>
            <a:off x="5609663" y="3359121"/>
            <a:ext cx="890438" cy="306328"/>
          </a:xfrm>
          <a:prstGeom prst="curvedUpArrow">
            <a:avLst/>
          </a:prstGeom>
          <a:solidFill>
            <a:schemeClr val="accent3"/>
          </a:solidFill>
          <a:ln w="12700" cap="flat" cmpd="sng" algn="ctr">
            <a:solidFill>
              <a:schemeClr val="bg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Arrow: Curved Up 23">
            <a:extLst>
              <a:ext uri="{FF2B5EF4-FFF2-40B4-BE49-F238E27FC236}">
                <a16:creationId xmlns:a16="http://schemas.microsoft.com/office/drawing/2014/main" id="{B1EC762C-34F7-43B6-8F83-E92DCE19663B}"/>
              </a:ext>
            </a:extLst>
          </p:cNvPr>
          <p:cNvSpPr/>
          <p:nvPr/>
        </p:nvSpPr>
        <p:spPr bwMode="auto">
          <a:xfrm rot="10800000">
            <a:off x="5580994" y="2609030"/>
            <a:ext cx="890438" cy="340568"/>
          </a:xfrm>
          <a:prstGeom prst="curvedUpArrow">
            <a:avLst/>
          </a:prstGeom>
          <a:solidFill>
            <a:schemeClr val="accent3"/>
          </a:solidFill>
          <a:ln w="12700" cap="flat" cmpd="sng" algn="ctr">
            <a:solidFill>
              <a:schemeClr val="bg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5" name="TextBox 24">
            <a:extLst>
              <a:ext uri="{FF2B5EF4-FFF2-40B4-BE49-F238E27FC236}">
                <a16:creationId xmlns:a16="http://schemas.microsoft.com/office/drawing/2014/main" id="{AC6713C6-6BEC-4407-96E1-2D35B146C410}"/>
              </a:ext>
            </a:extLst>
          </p:cNvPr>
          <p:cNvSpPr txBox="1"/>
          <p:nvPr/>
        </p:nvSpPr>
        <p:spPr>
          <a:xfrm>
            <a:off x="6477016" y="5763835"/>
            <a:ext cx="141897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Change over time </a:t>
            </a:r>
            <a:r>
              <a:rPr kumimoji="0" lang="en-US" sz="1050"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TextBox 25">
            <a:extLst>
              <a:ext uri="{FF2B5EF4-FFF2-40B4-BE49-F238E27FC236}">
                <a16:creationId xmlns:a16="http://schemas.microsoft.com/office/drawing/2014/main" id="{FBAFD142-447C-45D1-8C10-D21072FCD546}"/>
              </a:ext>
            </a:extLst>
          </p:cNvPr>
          <p:cNvSpPr txBox="1"/>
          <p:nvPr/>
        </p:nvSpPr>
        <p:spPr>
          <a:xfrm>
            <a:off x="5630722" y="3210622"/>
            <a:ext cx="957313"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Performance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estimates</a:t>
            </a:r>
          </a:p>
        </p:txBody>
      </p:sp>
      <p:sp>
        <p:nvSpPr>
          <p:cNvPr id="28" name="TextBox 27">
            <a:extLst>
              <a:ext uri="{FF2B5EF4-FFF2-40B4-BE49-F238E27FC236}">
                <a16:creationId xmlns:a16="http://schemas.microsoft.com/office/drawing/2014/main" id="{8FC27819-50FB-4BEB-A69B-7B0585E689B0}"/>
              </a:ext>
            </a:extLst>
          </p:cNvPr>
          <p:cNvSpPr txBox="1"/>
          <p:nvPr/>
        </p:nvSpPr>
        <p:spPr>
          <a:xfrm>
            <a:off x="5755763" y="2665915"/>
            <a:ext cx="665567"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Analyze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 needs</a:t>
            </a:r>
          </a:p>
        </p:txBody>
      </p:sp>
      <p:sp>
        <p:nvSpPr>
          <p:cNvPr id="27" name="Rectangle 26">
            <a:extLst>
              <a:ext uri="{FF2B5EF4-FFF2-40B4-BE49-F238E27FC236}">
                <a16:creationId xmlns:a16="http://schemas.microsoft.com/office/drawing/2014/main" id="{524C46F8-3879-4EA8-A58D-2DC928B130D6}"/>
              </a:ext>
            </a:extLst>
          </p:cNvPr>
          <p:cNvSpPr/>
          <p:nvPr/>
        </p:nvSpPr>
        <p:spPr>
          <a:xfrm>
            <a:off x="336731" y="828394"/>
            <a:ext cx="3874178"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System Architecture Model (SAM)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sng" strike="noStrike" kern="1200" cap="none" spc="0" normalizeH="0" baseline="0" noProof="0" dirty="0">
                <a:ln>
                  <a:noFill/>
                </a:ln>
                <a:solidFill>
                  <a:prstClr val="black"/>
                </a:solidFill>
                <a:effectLst/>
                <a:uLnTx/>
                <a:uFillTx/>
                <a:latin typeface="Calibri"/>
                <a:ea typeface="+mn-ea"/>
                <a:cs typeface="+mn-cs"/>
              </a:rPr>
              <a:t>Descriptive</a:t>
            </a:r>
            <a:r>
              <a:rPr kumimoji="0" lang="en-US" sz="1600" b="0" i="0" u="none" strike="noStrike" kern="1200" cap="none" spc="0" normalizeH="0" baseline="0" noProof="0" dirty="0">
                <a:ln>
                  <a:noFill/>
                </a:ln>
                <a:solidFill>
                  <a:prstClr val="black"/>
                </a:solidFill>
                <a:effectLst/>
                <a:uLnTx/>
                <a:uFillTx/>
                <a:latin typeface="Calibri"/>
                <a:ea typeface="+mn-ea"/>
                <a:cs typeface="+mn-cs"/>
              </a:rPr>
              <a:t> in nature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Emphasizes how pieces fit together into a </a:t>
            </a:r>
            <a:r>
              <a:rPr kumimoji="0" lang="en-US" sz="1600" b="0" i="1" u="sng" strike="noStrike" kern="1200" cap="none" spc="0" normalizeH="0" baseline="0" noProof="0" dirty="0">
                <a:ln>
                  <a:noFill/>
                </a:ln>
                <a:solidFill>
                  <a:prstClr val="black"/>
                </a:solidFill>
                <a:effectLst/>
                <a:uLnTx/>
                <a:uFillTx/>
                <a:latin typeface="Calibri"/>
                <a:ea typeface="+mn-ea"/>
                <a:cs typeface="+mn-cs"/>
              </a:rPr>
              <a:t>consistent</a:t>
            </a:r>
            <a:r>
              <a:rPr kumimoji="0" lang="en-US" sz="1600" b="0" i="1"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a:ln>
                  <a:noFill/>
                </a:ln>
                <a:solidFill>
                  <a:prstClr val="black"/>
                </a:solidFill>
                <a:effectLst/>
                <a:uLnTx/>
                <a:uFillTx/>
                <a:latin typeface="Calibri"/>
                <a:ea typeface="+mn-ea"/>
                <a:cs typeface="+mn-cs"/>
              </a:rPr>
              <a:t>whole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Provides context for analysis</a:t>
            </a:r>
          </a:p>
        </p:txBody>
      </p:sp>
      <p:sp>
        <p:nvSpPr>
          <p:cNvPr id="87" name="Rectangle 86">
            <a:extLst>
              <a:ext uri="{FF2B5EF4-FFF2-40B4-BE49-F238E27FC236}">
                <a16:creationId xmlns:a16="http://schemas.microsoft.com/office/drawing/2014/main" id="{11E75B71-EA3B-4855-A3A3-4D4BFD58FCFF}"/>
              </a:ext>
            </a:extLst>
          </p:cNvPr>
          <p:cNvSpPr/>
          <p:nvPr/>
        </p:nvSpPr>
        <p:spPr>
          <a:xfrm>
            <a:off x="328838" y="2244032"/>
            <a:ext cx="3901640"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Analysis Models and Simulation Models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Emphasize specific aspects of performance, </a:t>
            </a:r>
            <a:r>
              <a:rPr kumimoji="0" lang="en-US" sz="1600" b="0" i="1" u="sng" strike="noStrike" kern="1200" cap="none" spc="0" normalizeH="0" baseline="0" noProof="0" dirty="0">
                <a:ln>
                  <a:noFill/>
                </a:ln>
                <a:solidFill>
                  <a:prstClr val="black"/>
                </a:solidFill>
                <a:effectLst/>
                <a:uLnTx/>
                <a:uFillTx/>
                <a:latin typeface="Calibri"/>
                <a:ea typeface="+mn-ea"/>
                <a:cs typeface="+mn-cs"/>
              </a:rPr>
              <a:t>consistent</a:t>
            </a:r>
            <a:r>
              <a:rPr kumimoji="0" lang="en-US" sz="1600" b="0" i="0" u="none" strike="noStrike" kern="1200" cap="none" spc="0" normalizeH="0" baseline="0" noProof="0" dirty="0">
                <a:ln>
                  <a:noFill/>
                </a:ln>
                <a:solidFill>
                  <a:prstClr val="black"/>
                </a:solidFill>
                <a:effectLst/>
                <a:uLnTx/>
                <a:uFillTx/>
                <a:latin typeface="Calibri"/>
                <a:ea typeface="+mn-ea"/>
                <a:cs typeface="+mn-cs"/>
              </a:rPr>
              <a:t> with </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the Architecture Model.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Mathematically-based computation or simulation</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Reduces risks thru analysis, validation and  optimization of:</a:t>
            </a:r>
          </a:p>
          <a:p>
            <a:pPr marL="557213" marR="0" lvl="1"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MOE, MOP, KPP, TPM timing, probability of hit/survival reliability/availability, MTBF cost, total cost of ownership</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 vehicle to solve some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problem or verify a solution</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TextBox 97">
            <a:extLst>
              <a:ext uri="{FF2B5EF4-FFF2-40B4-BE49-F238E27FC236}">
                <a16:creationId xmlns:a16="http://schemas.microsoft.com/office/drawing/2014/main" id="{12E813F3-4DFE-414B-B96A-EEE935DD74FF}"/>
              </a:ext>
            </a:extLst>
          </p:cNvPr>
          <p:cNvSpPr txBox="1"/>
          <p:nvPr/>
        </p:nvSpPr>
        <p:spPr>
          <a:xfrm>
            <a:off x="7413442" y="2223985"/>
            <a:ext cx="912429"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Traceability,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 rational</a:t>
            </a:r>
          </a:p>
        </p:txBody>
      </p:sp>
      <p:sp>
        <p:nvSpPr>
          <p:cNvPr id="48" name="TextBox 47">
            <a:extLst>
              <a:ext uri="{FF2B5EF4-FFF2-40B4-BE49-F238E27FC236}">
                <a16:creationId xmlns:a16="http://schemas.microsoft.com/office/drawing/2014/main" id="{8ACE33D4-E259-47F8-AB2D-1E55865A5A18}"/>
              </a:ext>
            </a:extLst>
          </p:cNvPr>
          <p:cNvSpPr txBox="1"/>
          <p:nvPr/>
        </p:nvSpPr>
        <p:spPr>
          <a:xfrm>
            <a:off x="2534016" y="6159449"/>
            <a:ext cx="7774627" cy="338554"/>
          </a:xfrm>
          <a:prstGeom prst="rect">
            <a:avLst/>
          </a:prstGeom>
          <a:solidFill>
            <a:schemeClr val="accent1"/>
          </a:solidFill>
          <a:scene3d>
            <a:camera prst="orthographicFront"/>
            <a:lightRig rig="threePt" dir="t"/>
          </a:scene3d>
          <a:sp3d>
            <a:bevelT/>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white"/>
                </a:solidFill>
                <a:effectLst/>
                <a:uLnTx/>
                <a:uFillTx/>
                <a:latin typeface="Calibri"/>
                <a:ea typeface="ＭＳ Ｐゴシック" pitchFamily="34" charset="-128"/>
                <a:cs typeface="+mn-cs"/>
              </a:rPr>
              <a:t>SAM provides a “hub” for data integration and transformation across the product lifecycle</a:t>
            </a:r>
          </a:p>
        </p:txBody>
      </p:sp>
      <p:sp>
        <p:nvSpPr>
          <p:cNvPr id="6" name="Footer Placeholder 5">
            <a:extLst>
              <a:ext uri="{FF2B5EF4-FFF2-40B4-BE49-F238E27FC236}">
                <a16:creationId xmlns:a16="http://schemas.microsoft.com/office/drawing/2014/main" id="{E0E06740-894C-483A-9DD8-A54BC469A834}"/>
              </a:ext>
            </a:extLst>
          </p:cNvPr>
          <p:cNvSpPr>
            <a:spLocks noGrp="1"/>
          </p:cNvSpPr>
          <p:nvPr>
            <p:ph type="ftr" sz="quarter" idx="11"/>
          </p:nvPr>
        </p:nvSpPr>
        <p:spPr>
          <a:xfrm>
            <a:off x="3022083" y="6591756"/>
            <a:ext cx="6147837" cy="215444"/>
          </a:xfrm>
        </p:spPr>
        <p:txBody>
          <a:bodyPr/>
          <a:lstStyle/>
          <a:p>
            <a:r>
              <a:rPr kumimoji="0" lang="en-US" sz="800" b="0" i="0" u="none" strike="noStrike" kern="1200" cap="none" spc="0" normalizeH="0" baseline="0" noProof="0">
                <a:ln>
                  <a:noFill/>
                </a:ln>
                <a:solidFill>
                  <a:prstClr val="black">
                    <a:tint val="75000"/>
                  </a:prstClr>
                </a:solidFill>
                <a:effectLst/>
                <a:uLnTx/>
                <a:uFillTx/>
                <a:latin typeface="Montserrat" panose="02000505000000020004" pitchFamily="2" charset="0"/>
                <a:ea typeface="+mn-ea"/>
                <a:cs typeface="+mn-cs"/>
              </a:rPr>
              <a:t>©2018 The MITRE Corporation. ALL RIGHTS RESERVED. Approved for public release. Distribution unlimited 18-2496-1.</a:t>
            </a:r>
          </a:p>
          <a:p>
            <a:endParaRPr kumimoji="0" lang="en-US" sz="800" b="0" i="0" u="none" strike="noStrike" kern="1200" cap="none" spc="0" normalizeH="0" baseline="0" noProof="0">
              <a:ln>
                <a:noFill/>
              </a:ln>
              <a:solidFill>
                <a:prstClr val="black">
                  <a:tint val="75000"/>
                </a:prstClr>
              </a:solidFill>
              <a:effectLst/>
              <a:uLnTx/>
              <a:uFillTx/>
              <a:latin typeface="Montserrat" panose="02000505000000020004" pitchFamily="2" charset="0"/>
              <a:ea typeface="+mn-ea"/>
              <a:cs typeface="+mn-cs"/>
            </a:endParaRPr>
          </a:p>
        </p:txBody>
      </p:sp>
    </p:spTree>
    <p:extLst>
      <p:ext uri="{BB962C8B-B14F-4D97-AF65-F5344CB8AC3E}">
        <p14:creationId xmlns:p14="http://schemas.microsoft.com/office/powerpoint/2010/main" val="55223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the System Architecture Model </a:t>
            </a:r>
          </a:p>
        </p:txBody>
      </p:sp>
      <p:sp>
        <p:nvSpPr>
          <p:cNvPr id="3" name="Content Placeholder 2"/>
          <p:cNvSpPr>
            <a:spLocks noGrp="1"/>
          </p:cNvSpPr>
          <p:nvPr>
            <p:ph idx="1"/>
          </p:nvPr>
        </p:nvSpPr>
        <p:spPr>
          <a:xfrm>
            <a:off x="124602" y="914401"/>
            <a:ext cx="6186537" cy="4975122"/>
          </a:xfrm>
        </p:spPr>
        <p:txBody>
          <a:bodyPr>
            <a:normAutofit lnSpcReduction="10000"/>
          </a:bodyPr>
          <a:lstStyle/>
          <a:p>
            <a:r>
              <a:rPr lang="en-US" sz="1800" dirty="0"/>
              <a:t>A System Architecture Model is an Integrated Structured Representation of the Requirements, Behaviors, Structure, Properties, and Interconnections </a:t>
            </a:r>
          </a:p>
          <a:p>
            <a:pPr lvl="1"/>
            <a:r>
              <a:rPr lang="en-US" sz="1600" dirty="0"/>
              <a:t>Requirements</a:t>
            </a:r>
          </a:p>
          <a:p>
            <a:pPr lvl="2"/>
            <a:r>
              <a:rPr lang="en-US" sz="1400" dirty="0"/>
              <a:t>What are the mission operations, stakeholders’ goals, purposes, and success conditions for the system?</a:t>
            </a:r>
          </a:p>
          <a:p>
            <a:pPr lvl="1"/>
            <a:r>
              <a:rPr lang="en-US" sz="1600" dirty="0"/>
              <a:t>Behavior</a:t>
            </a:r>
          </a:p>
          <a:p>
            <a:pPr lvl="2"/>
            <a:r>
              <a:rPr lang="en-US" sz="1400" dirty="0"/>
              <a:t>What the system needs to do to meet requirements</a:t>
            </a:r>
          </a:p>
          <a:p>
            <a:pPr lvl="2"/>
            <a:r>
              <a:rPr lang="en-US" sz="1400" dirty="0"/>
              <a:t>Transformation of inputs to outputs</a:t>
            </a:r>
          </a:p>
          <a:p>
            <a:pPr lvl="2"/>
            <a:r>
              <a:rPr lang="en-US" sz="1400" dirty="0"/>
              <a:t>Responses to External stimulus </a:t>
            </a:r>
          </a:p>
          <a:p>
            <a:pPr lvl="1"/>
            <a:r>
              <a:rPr lang="en-US" sz="1600" dirty="0"/>
              <a:t>Structure </a:t>
            </a:r>
          </a:p>
          <a:p>
            <a:pPr lvl="2"/>
            <a:r>
              <a:rPr lang="en-US" sz="1400" dirty="0"/>
              <a:t>The parts of the system that are responsible for the behaviors</a:t>
            </a:r>
          </a:p>
          <a:p>
            <a:pPr lvl="2"/>
            <a:r>
              <a:rPr lang="en-US" sz="1400" dirty="0"/>
              <a:t>The component hierarchy, elements and stores</a:t>
            </a:r>
          </a:p>
          <a:p>
            <a:pPr lvl="1"/>
            <a:r>
              <a:rPr lang="en-US" sz="1600" dirty="0"/>
              <a:t>Properties </a:t>
            </a:r>
          </a:p>
          <a:p>
            <a:pPr lvl="2"/>
            <a:r>
              <a:rPr lang="en-US" sz="1400" dirty="0"/>
              <a:t>The performance, physical characteristics and governing rules that constrain the structure and behaviors </a:t>
            </a:r>
          </a:p>
          <a:p>
            <a:pPr lvl="1"/>
            <a:r>
              <a:rPr lang="en-US" sz="1600" dirty="0"/>
              <a:t>Interconnections</a:t>
            </a:r>
          </a:p>
          <a:p>
            <a:pPr lvl="2"/>
            <a:r>
              <a:rPr lang="en-US" sz="1400" dirty="0"/>
              <a:t>The ability of the structured elements to exchange information and achieve their required behaviors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7284" y="1330235"/>
            <a:ext cx="3326991" cy="2830670"/>
          </a:xfrm>
          <a:prstGeom prst="rect">
            <a:avLst/>
          </a:prstGeom>
        </p:spPr>
      </p:pic>
      <p:sp>
        <p:nvSpPr>
          <p:cNvPr id="5" name="Can 4"/>
          <p:cNvSpPr/>
          <p:nvPr/>
        </p:nvSpPr>
        <p:spPr>
          <a:xfrm>
            <a:off x="7182804" y="4525416"/>
            <a:ext cx="1749486" cy="969965"/>
          </a:xfrm>
          <a:prstGeom prst="can">
            <a:avLst/>
          </a:prstGeom>
          <a:gradFill>
            <a:gsLst>
              <a:gs pos="0">
                <a:schemeClr val="bg2">
                  <a:lumMod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System Model</a:t>
            </a:r>
          </a:p>
        </p:txBody>
      </p:sp>
      <p:sp>
        <p:nvSpPr>
          <p:cNvPr id="6" name="Down Arrow 5"/>
          <p:cNvSpPr/>
          <p:nvPr/>
        </p:nvSpPr>
        <p:spPr>
          <a:xfrm>
            <a:off x="7900559" y="4150405"/>
            <a:ext cx="334296" cy="449846"/>
          </a:xfrm>
          <a:prstGeom prst="downArrow">
            <a:avLst/>
          </a:prstGeom>
          <a:solidFill>
            <a:schemeClr val="accent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lowchart: Multidocument 6"/>
          <p:cNvSpPr/>
          <p:nvPr/>
        </p:nvSpPr>
        <p:spPr>
          <a:xfrm>
            <a:off x="9118373" y="5578587"/>
            <a:ext cx="1248697" cy="776748"/>
          </a:xfrm>
          <a:prstGeom prst="flowChartMultidocumen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Document Specifications</a:t>
            </a:r>
          </a:p>
        </p:txBody>
      </p:sp>
      <p:sp>
        <p:nvSpPr>
          <p:cNvPr id="8" name="Bent Arrow 7"/>
          <p:cNvSpPr/>
          <p:nvPr/>
        </p:nvSpPr>
        <p:spPr>
          <a:xfrm rot="5400000">
            <a:off x="9150896" y="4823843"/>
            <a:ext cx="696396" cy="773767"/>
          </a:xfrm>
          <a:prstGeom prst="bentArrow">
            <a:avLst>
              <a:gd name="adj1" fmla="val 28704"/>
              <a:gd name="adj2" fmla="val 25000"/>
              <a:gd name="adj3" fmla="val 25000"/>
              <a:gd name="adj4" fmla="val 43750"/>
            </a:avLst>
          </a:prstGeom>
          <a:solidFill>
            <a:schemeClr val="tx2">
              <a:lumMod val="40000"/>
              <a:lumOff val="6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p:cNvSpPr txBox="1"/>
          <p:nvPr/>
        </p:nvSpPr>
        <p:spPr>
          <a:xfrm>
            <a:off x="2745754" y="6007189"/>
            <a:ext cx="6186537" cy="584775"/>
          </a:xfrm>
          <a:prstGeom prst="rect">
            <a:avLst/>
          </a:prstGeom>
          <a:solidFill>
            <a:schemeClr val="accent1"/>
          </a:solid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Primary use of the system model is to enable the design of a system that satisfies its requirements</a:t>
            </a:r>
          </a:p>
        </p:txBody>
      </p:sp>
      <p:sp>
        <p:nvSpPr>
          <p:cNvPr id="11" name="Footer Placeholder 10">
            <a:extLst>
              <a:ext uri="{FF2B5EF4-FFF2-40B4-BE49-F238E27FC236}">
                <a16:creationId xmlns:a16="http://schemas.microsoft.com/office/drawing/2014/main" id="{7FC5194D-EA46-4FA6-AAE7-6D48D848D5AC}"/>
              </a:ext>
            </a:extLst>
          </p:cNvPr>
          <p:cNvSpPr>
            <a:spLocks noGrp="1"/>
          </p:cNvSpPr>
          <p:nvPr>
            <p:ph type="ftr" sz="quarter" idx="11"/>
          </p:nvPr>
        </p:nvSpPr>
        <p:spPr>
          <a:xfrm>
            <a:off x="2916227" y="6621710"/>
            <a:ext cx="6147837" cy="338554"/>
          </a:xfrm>
        </p:spPr>
        <p:txBody>
          <a:bodyPr/>
          <a:lstStyle/>
          <a:p>
            <a:r>
              <a:rPr kumimoji="0" lang="en-US" sz="800" b="0" i="0" u="none" strike="noStrike" kern="1200" cap="none" spc="0" normalizeH="0" baseline="0" noProof="0">
                <a:ln>
                  <a:noFill/>
                </a:ln>
                <a:solidFill>
                  <a:prstClr val="black">
                    <a:tint val="75000"/>
                  </a:prstClr>
                </a:solidFill>
                <a:effectLst/>
                <a:uLnTx/>
                <a:uFillTx/>
                <a:latin typeface="Montserrat" panose="02000505000000020004" pitchFamily="2" charset="0"/>
                <a:ea typeface="+mn-ea"/>
                <a:cs typeface="+mn-cs"/>
              </a:rPr>
              <a:t>©2018 The MITRE Corporation. ALL RIGHTS RESERVED. Approved for public release. Distribution unlimited 18-2496-1.</a:t>
            </a:r>
          </a:p>
          <a:p>
            <a:endParaRPr kumimoji="0" lang="en-US" sz="800" b="0" i="0" u="none" strike="noStrike" kern="1200" cap="none" spc="0" normalizeH="0" baseline="0" noProof="0">
              <a:ln>
                <a:noFill/>
              </a:ln>
              <a:solidFill>
                <a:prstClr val="black">
                  <a:tint val="75000"/>
                </a:prstClr>
              </a:solidFill>
              <a:effectLst/>
              <a:uLnTx/>
              <a:uFillTx/>
              <a:latin typeface="Montserrat" panose="02000505000000020004" pitchFamily="2" charset="0"/>
              <a:ea typeface="+mn-ea"/>
              <a:cs typeface="+mn-cs"/>
            </a:endParaRPr>
          </a:p>
        </p:txBody>
      </p:sp>
    </p:spTree>
    <p:extLst>
      <p:ext uri="{BB962C8B-B14F-4D97-AF65-F5344CB8AC3E}">
        <p14:creationId xmlns:p14="http://schemas.microsoft.com/office/powerpoint/2010/main" val="374705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FA07746-AC36-427A-9A6C-BCE12D1204FB}"/>
              </a:ext>
            </a:extLst>
          </p:cNvPr>
          <p:cNvSpPr/>
          <p:nvPr/>
        </p:nvSpPr>
        <p:spPr>
          <a:xfrm>
            <a:off x="48936" y="1270398"/>
            <a:ext cx="10552387" cy="4550979"/>
          </a:xfrm>
          <a:custGeom>
            <a:avLst/>
            <a:gdLst>
              <a:gd name="connsiteX0" fmla="*/ 9080938 w 10552387"/>
              <a:gd name="connsiteY0" fmla="*/ 0 h 4550979"/>
              <a:gd name="connsiteX1" fmla="*/ 0 w 10552387"/>
              <a:gd name="connsiteY1" fmla="*/ 42042 h 4550979"/>
              <a:gd name="connsiteX2" fmla="*/ 0 w 10552387"/>
              <a:gd name="connsiteY2" fmla="*/ 4550979 h 4550979"/>
              <a:gd name="connsiteX3" fmla="*/ 10552387 w 10552387"/>
              <a:gd name="connsiteY3" fmla="*/ 4550979 h 4550979"/>
              <a:gd name="connsiteX4" fmla="*/ 10541876 w 10552387"/>
              <a:gd name="connsiteY4" fmla="*/ 2669628 h 4550979"/>
              <a:gd name="connsiteX5" fmla="*/ 9175531 w 10552387"/>
              <a:gd name="connsiteY5" fmla="*/ 2648607 h 4550979"/>
              <a:gd name="connsiteX6" fmla="*/ 9186042 w 10552387"/>
              <a:gd name="connsiteY6" fmla="*/ 10511 h 4550979"/>
              <a:gd name="connsiteX7" fmla="*/ 9080938 w 10552387"/>
              <a:gd name="connsiteY7" fmla="*/ 0 h 455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52387" h="4550979">
                <a:moveTo>
                  <a:pt x="9080938" y="0"/>
                </a:moveTo>
                <a:lnTo>
                  <a:pt x="0" y="42042"/>
                </a:lnTo>
                <a:lnTo>
                  <a:pt x="0" y="4550979"/>
                </a:lnTo>
                <a:lnTo>
                  <a:pt x="10552387" y="4550979"/>
                </a:lnTo>
                <a:cubicBezTo>
                  <a:pt x="10548883" y="3923862"/>
                  <a:pt x="10545380" y="3296745"/>
                  <a:pt x="10541876" y="2669628"/>
                </a:cubicBezTo>
                <a:lnTo>
                  <a:pt x="9175531" y="2648607"/>
                </a:lnTo>
                <a:cubicBezTo>
                  <a:pt x="9179035" y="1769242"/>
                  <a:pt x="9182538" y="889876"/>
                  <a:pt x="9186042" y="10511"/>
                </a:cubicBezTo>
                <a:lnTo>
                  <a:pt x="9080938" y="0"/>
                </a:lnTo>
                <a:close/>
              </a:path>
            </a:pathLst>
          </a:custGeom>
          <a:solidFill>
            <a:schemeClr val="accent4">
              <a:lumMod val="40000"/>
              <a:lumOff val="60000"/>
              <a:alpha val="3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0B864BB9-9B11-8248-A5E8-66E7AEE4A9D8}"/>
              </a:ext>
            </a:extLst>
          </p:cNvPr>
          <p:cNvSpPr>
            <a:spLocks noGrp="1"/>
          </p:cNvSpPr>
          <p:nvPr>
            <p:ph type="ftr" sz="quarter" idx="11"/>
          </p:nvPr>
        </p:nvSpPr>
        <p:spPr>
          <a:xfrm>
            <a:off x="284241" y="6362245"/>
            <a:ext cx="5038264" cy="365125"/>
          </a:xfrm>
        </p:spPr>
        <p:txBody>
          <a:bodyPr/>
          <a:lstStyle/>
          <a:p>
            <a:r>
              <a:rPr kumimoji="0" lang="en-US" sz="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 2021 Object Management Group. All Rights Reserved.</a:t>
            </a:r>
          </a:p>
          <a:p>
            <a:endParaRPr kumimoji="0" lang="en-US" sz="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p:txBody>
      </p:sp>
      <p:sp>
        <p:nvSpPr>
          <p:cNvPr id="3" name="Title 1">
            <a:extLst>
              <a:ext uri="{FF2B5EF4-FFF2-40B4-BE49-F238E27FC236}">
                <a16:creationId xmlns:a16="http://schemas.microsoft.com/office/drawing/2014/main" id="{9B3CBE0D-8860-4603-AFAC-230B3800084F}"/>
              </a:ext>
            </a:extLst>
          </p:cNvPr>
          <p:cNvSpPr>
            <a:spLocks noGrp="1"/>
          </p:cNvSpPr>
          <p:nvPr>
            <p:ph type="title"/>
          </p:nvPr>
        </p:nvSpPr>
        <p:spPr>
          <a:xfrm>
            <a:off x="1524000" y="0"/>
            <a:ext cx="0" cy="0"/>
          </a:xfrm>
        </p:spPr>
        <p:txBody>
          <a:bodyPr/>
          <a:lstStyle/>
          <a:p>
            <a:r>
              <a:rPr lang="en-US" dirty="0">
                <a:latin typeface="+mn-lt"/>
              </a:rPr>
              <a:t> </a:t>
            </a:r>
          </a:p>
        </p:txBody>
      </p:sp>
      <p:sp>
        <p:nvSpPr>
          <p:cNvPr id="5" name="Slide Number Placeholder 3">
            <a:extLst>
              <a:ext uri="{FF2B5EF4-FFF2-40B4-BE49-F238E27FC236}">
                <a16:creationId xmlns:a16="http://schemas.microsoft.com/office/drawing/2014/main" id="{BD4438B7-AFA6-4445-9AD9-4620EC74D4A6}"/>
              </a:ext>
            </a:extLst>
          </p:cNvPr>
          <p:cNvSpPr>
            <a:spLocks noGrp="1"/>
          </p:cNvSpPr>
          <p:nvPr>
            <p:ph type="sldNum" sz="quarter" idx="12"/>
          </p:nvPr>
        </p:nvSpPr>
        <p:spPr>
          <a:xfrm>
            <a:off x="1524000" y="0"/>
            <a:ext cx="0" cy="0"/>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
        <p:nvSpPr>
          <p:cNvPr id="7" name="Footer Placeholder 5">
            <a:extLst>
              <a:ext uri="{FF2B5EF4-FFF2-40B4-BE49-F238E27FC236}">
                <a16:creationId xmlns:a16="http://schemas.microsoft.com/office/drawing/2014/main" id="{C4BACE97-6B9E-48A4-990F-D2D3845D55CA}"/>
              </a:ext>
            </a:extLst>
          </p:cNvPr>
          <p:cNvSpPr txBox="1">
            <a:spLocks/>
          </p:cNvSpPr>
          <p:nvPr/>
        </p:nvSpPr>
        <p:spPr>
          <a:xfrm>
            <a:off x="1524000" y="0"/>
            <a:ext cx="0" cy="0"/>
          </a:xfrm>
          <a:prstGeom prst="rect">
            <a:avLst/>
          </a:prstGeom>
        </p:spPr>
        <p:txBody>
          <a:bodyPr vert="horz" lIns="0" tIns="0" rIns="0" bIns="0" rtlCol="0" anchor="ctr"/>
          <a:lstStyle>
            <a:defPPr>
              <a:defRPr lang="en-US"/>
            </a:defPPr>
            <a:lvl1pPr marL="0" algn="l" defTabSz="914400" rtl="0" eaLnBrk="1" latinLnBrk="0" hangingPunct="1">
              <a:defRPr sz="6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D3959793-4FEC-4A3D-A7B5-2C1E577E82CC}"/>
              </a:ext>
            </a:extLst>
          </p:cNvPr>
          <p:cNvSpPr txBox="1">
            <a:spLocks/>
          </p:cNvSpPr>
          <p:nvPr/>
        </p:nvSpPr>
        <p:spPr>
          <a:xfrm>
            <a:off x="147111" y="130629"/>
            <a:ext cx="8378579" cy="934210"/>
          </a:xfrm>
        </p:spPr>
        <p:txBody>
          <a:bodyP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20000"/>
              </a:lnSpc>
              <a:spcBef>
                <a:spcPct val="0"/>
              </a:spcBef>
              <a:spcAft>
                <a:spcPts val="0"/>
              </a:spcAft>
              <a:buClrTx/>
              <a:buSzTx/>
              <a:buFontTx/>
              <a:buNone/>
              <a:tabLst/>
              <a:defRPr/>
            </a:pPr>
            <a:r>
              <a:rPr kumimoji="0" lang="en-US" sz="5100" b="0"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MBAcq</a:t>
            </a:r>
            <a:r>
              <a:rPr kumimoji="0" lang="en-US" sz="51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Future State</a:t>
            </a:r>
          </a:p>
          <a:p>
            <a:pPr marL="0" marR="0" lvl="0" indent="0" algn="l" defTabSz="685800" rtl="0" eaLnBrk="1" fontAlgn="auto" latinLnBrk="0" hangingPunct="1">
              <a:lnSpc>
                <a:spcPct val="120000"/>
              </a:lnSpc>
              <a:spcBef>
                <a:spcPct val="0"/>
              </a:spcBef>
              <a:spcAft>
                <a:spcPts val="0"/>
              </a:spcAft>
              <a:buClrTx/>
              <a:buSzTx/>
              <a:buFontTx/>
              <a:buNone/>
              <a:tabLst/>
              <a:defRPr/>
            </a:pPr>
            <a:r>
              <a:rPr kumimoji="0" lang="en-US" sz="33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Bringing it all together!</a:t>
            </a:r>
          </a:p>
        </p:txBody>
      </p:sp>
      <p:pic>
        <p:nvPicPr>
          <p:cNvPr id="8" name="Picture 7">
            <a:extLst>
              <a:ext uri="{FF2B5EF4-FFF2-40B4-BE49-F238E27FC236}">
                <a16:creationId xmlns:a16="http://schemas.microsoft.com/office/drawing/2014/main" id="{75EE97F9-A32D-42AA-B47B-B0E4DBEAB7C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508" y="1270397"/>
            <a:ext cx="11887200" cy="4719917"/>
          </a:xfrm>
          <a:prstGeom prst="rect">
            <a:avLst/>
          </a:prstGeom>
        </p:spPr>
      </p:pic>
      <p:sp>
        <p:nvSpPr>
          <p:cNvPr id="6" name="Freeform: Shape 5">
            <a:extLst>
              <a:ext uri="{FF2B5EF4-FFF2-40B4-BE49-F238E27FC236}">
                <a16:creationId xmlns:a16="http://schemas.microsoft.com/office/drawing/2014/main" id="{7056CE47-BEA0-4FE7-8F6D-B12909D88FCD}"/>
              </a:ext>
            </a:extLst>
          </p:cNvPr>
          <p:cNvSpPr/>
          <p:nvPr/>
        </p:nvSpPr>
        <p:spPr>
          <a:xfrm>
            <a:off x="-301781" y="1539089"/>
            <a:ext cx="10903389" cy="4501288"/>
          </a:xfrm>
          <a:custGeom>
            <a:avLst/>
            <a:gdLst>
              <a:gd name="connsiteX0" fmla="*/ 3814526 w 10903389"/>
              <a:gd name="connsiteY0" fmla="*/ 271604 h 4501288"/>
              <a:gd name="connsiteX1" fmla="*/ 3144569 w 10903389"/>
              <a:gd name="connsiteY1" fmla="*/ 389299 h 4501288"/>
              <a:gd name="connsiteX2" fmla="*/ 2592308 w 10903389"/>
              <a:gd name="connsiteY2" fmla="*/ 543208 h 4501288"/>
              <a:gd name="connsiteX3" fmla="*/ 2049100 w 10903389"/>
              <a:gd name="connsiteY3" fmla="*/ 660903 h 4501288"/>
              <a:gd name="connsiteX4" fmla="*/ 1659801 w 10903389"/>
              <a:gd name="connsiteY4" fmla="*/ 760491 h 4501288"/>
              <a:gd name="connsiteX5" fmla="*/ 1370090 w 10903389"/>
              <a:gd name="connsiteY5" fmla="*/ 823865 h 4501288"/>
              <a:gd name="connsiteX6" fmla="*/ 636759 w 10903389"/>
              <a:gd name="connsiteY6" fmla="*/ 1113576 h 4501288"/>
              <a:gd name="connsiteX7" fmla="*/ 301781 w 10903389"/>
              <a:gd name="connsiteY7" fmla="*/ 1258432 h 4501288"/>
              <a:gd name="connsiteX8" fmla="*/ 202193 w 10903389"/>
              <a:gd name="connsiteY8" fmla="*/ 1321806 h 4501288"/>
              <a:gd name="connsiteX9" fmla="*/ 3017 w 10903389"/>
              <a:gd name="connsiteY9" fmla="*/ 1683945 h 4501288"/>
              <a:gd name="connsiteX10" fmla="*/ 165979 w 10903389"/>
              <a:gd name="connsiteY10" fmla="*/ 2317687 h 4501288"/>
              <a:gd name="connsiteX11" fmla="*/ 356102 w 10903389"/>
              <a:gd name="connsiteY11" fmla="*/ 2879002 h 4501288"/>
              <a:gd name="connsiteX12" fmla="*/ 672973 w 10903389"/>
              <a:gd name="connsiteY12" fmla="*/ 3539905 h 4501288"/>
              <a:gd name="connsiteX13" fmla="*/ 881203 w 10903389"/>
              <a:gd name="connsiteY13" fmla="*/ 3838669 h 4501288"/>
              <a:gd name="connsiteX14" fmla="*/ 980791 w 10903389"/>
              <a:gd name="connsiteY14" fmla="*/ 4010685 h 4501288"/>
              <a:gd name="connsiteX15" fmla="*/ 1053219 w 10903389"/>
              <a:gd name="connsiteY15" fmla="*/ 4110273 h 4501288"/>
              <a:gd name="connsiteX16" fmla="*/ 1107539 w 10903389"/>
              <a:gd name="connsiteY16" fmla="*/ 4200808 h 4501288"/>
              <a:gd name="connsiteX17" fmla="*/ 1261448 w 10903389"/>
              <a:gd name="connsiteY17" fmla="*/ 4300396 h 4501288"/>
              <a:gd name="connsiteX18" fmla="*/ 1750335 w 10903389"/>
              <a:gd name="connsiteY18" fmla="*/ 4427145 h 4501288"/>
              <a:gd name="connsiteX19" fmla="*/ 2166795 w 10903389"/>
              <a:gd name="connsiteY19" fmla="*/ 4463359 h 4501288"/>
              <a:gd name="connsiteX20" fmla="*/ 5244973 w 10903389"/>
              <a:gd name="connsiteY20" fmla="*/ 4490519 h 4501288"/>
              <a:gd name="connsiteX21" fmla="*/ 7490232 w 10903389"/>
              <a:gd name="connsiteY21" fmla="*/ 4427145 h 4501288"/>
              <a:gd name="connsiteX22" fmla="*/ 9092696 w 10903389"/>
              <a:gd name="connsiteY22" fmla="*/ 4390931 h 4501288"/>
              <a:gd name="connsiteX23" fmla="*/ 9246605 w 10903389"/>
              <a:gd name="connsiteY23" fmla="*/ 4372824 h 4501288"/>
              <a:gd name="connsiteX24" fmla="*/ 9445781 w 10903389"/>
              <a:gd name="connsiteY24" fmla="*/ 4363770 h 4501288"/>
              <a:gd name="connsiteX25" fmla="*/ 9708331 w 10903389"/>
              <a:gd name="connsiteY25" fmla="*/ 4318503 h 4501288"/>
              <a:gd name="connsiteX26" fmla="*/ 10034256 w 10903389"/>
              <a:gd name="connsiteY26" fmla="*/ 4282289 h 4501288"/>
              <a:gd name="connsiteX27" fmla="*/ 10486930 w 10903389"/>
              <a:gd name="connsiteY27" fmla="*/ 4218915 h 4501288"/>
              <a:gd name="connsiteX28" fmla="*/ 10613678 w 10903389"/>
              <a:gd name="connsiteY28" fmla="*/ 4182701 h 4501288"/>
              <a:gd name="connsiteX29" fmla="*/ 10731373 w 10903389"/>
              <a:gd name="connsiteY29" fmla="*/ 4092166 h 4501288"/>
              <a:gd name="connsiteX30" fmla="*/ 10803801 w 10903389"/>
              <a:gd name="connsiteY30" fmla="*/ 3983525 h 4501288"/>
              <a:gd name="connsiteX31" fmla="*/ 10885282 w 10903389"/>
              <a:gd name="connsiteY31" fmla="*/ 3711921 h 4501288"/>
              <a:gd name="connsiteX32" fmla="*/ 10903389 w 10903389"/>
              <a:gd name="connsiteY32" fmla="*/ 3585172 h 4501288"/>
              <a:gd name="connsiteX33" fmla="*/ 10885282 w 10903389"/>
              <a:gd name="connsiteY33" fmla="*/ 3358836 h 4501288"/>
              <a:gd name="connsiteX34" fmla="*/ 10803801 w 10903389"/>
              <a:gd name="connsiteY34" fmla="*/ 3087232 h 4501288"/>
              <a:gd name="connsiteX35" fmla="*/ 10749480 w 10903389"/>
              <a:gd name="connsiteY35" fmla="*/ 2969537 h 4501288"/>
              <a:gd name="connsiteX36" fmla="*/ 10695159 w 10903389"/>
              <a:gd name="connsiteY36" fmla="*/ 2833735 h 4501288"/>
              <a:gd name="connsiteX37" fmla="*/ 10550304 w 10903389"/>
              <a:gd name="connsiteY37" fmla="*/ 2589291 h 4501288"/>
              <a:gd name="connsiteX38" fmla="*/ 10514090 w 10903389"/>
              <a:gd name="connsiteY38" fmla="*/ 2525917 h 4501288"/>
              <a:gd name="connsiteX39" fmla="*/ 10486930 w 10903389"/>
              <a:gd name="connsiteY39" fmla="*/ 2480650 h 4501288"/>
              <a:gd name="connsiteX40" fmla="*/ 10251539 w 10903389"/>
              <a:gd name="connsiteY40" fmla="*/ 2272420 h 4501288"/>
              <a:gd name="connsiteX41" fmla="*/ 10161005 w 10903389"/>
              <a:gd name="connsiteY41" fmla="*/ 2227153 h 4501288"/>
              <a:gd name="connsiteX42" fmla="*/ 9527262 w 10903389"/>
              <a:gd name="connsiteY42" fmla="*/ 2181885 h 4501288"/>
              <a:gd name="connsiteX43" fmla="*/ 9454834 w 10903389"/>
              <a:gd name="connsiteY43" fmla="*/ 2154725 h 4501288"/>
              <a:gd name="connsiteX44" fmla="*/ 9246605 w 10903389"/>
              <a:gd name="connsiteY44" fmla="*/ 2009869 h 4501288"/>
              <a:gd name="connsiteX45" fmla="*/ 9137963 w 10903389"/>
              <a:gd name="connsiteY45" fmla="*/ 1855961 h 4501288"/>
              <a:gd name="connsiteX46" fmla="*/ 9074589 w 10903389"/>
              <a:gd name="connsiteY46" fmla="*/ 1738265 h 4501288"/>
              <a:gd name="connsiteX47" fmla="*/ 9083642 w 10903389"/>
              <a:gd name="connsiteY47" fmla="*/ 1711105 h 4501288"/>
              <a:gd name="connsiteX48" fmla="*/ 9065535 w 10903389"/>
              <a:gd name="connsiteY48" fmla="*/ 1466661 h 4501288"/>
              <a:gd name="connsiteX49" fmla="*/ 9002161 w 10903389"/>
              <a:gd name="connsiteY49" fmla="*/ 1348966 h 4501288"/>
              <a:gd name="connsiteX50" fmla="*/ 8866359 w 10903389"/>
              <a:gd name="connsiteY50" fmla="*/ 1176951 h 4501288"/>
              <a:gd name="connsiteX51" fmla="*/ 8839199 w 10903389"/>
              <a:gd name="connsiteY51" fmla="*/ 1140737 h 4501288"/>
              <a:gd name="connsiteX52" fmla="*/ 8694343 w 10903389"/>
              <a:gd name="connsiteY52" fmla="*/ 1032095 h 4501288"/>
              <a:gd name="connsiteX53" fmla="*/ 8323151 w 10903389"/>
              <a:gd name="connsiteY53" fmla="*/ 805759 h 4501288"/>
              <a:gd name="connsiteX54" fmla="*/ 8114922 w 10903389"/>
              <a:gd name="connsiteY54" fmla="*/ 669957 h 4501288"/>
              <a:gd name="connsiteX55" fmla="*/ 7662248 w 10903389"/>
              <a:gd name="connsiteY55" fmla="*/ 497941 h 4501288"/>
              <a:gd name="connsiteX56" fmla="*/ 7173361 w 10903389"/>
              <a:gd name="connsiteY56" fmla="*/ 362139 h 4501288"/>
              <a:gd name="connsiteX57" fmla="*/ 6865543 w 10903389"/>
              <a:gd name="connsiteY57" fmla="*/ 280658 h 4501288"/>
              <a:gd name="connsiteX58" fmla="*/ 6684474 w 10903389"/>
              <a:gd name="connsiteY58" fmla="*/ 253497 h 4501288"/>
              <a:gd name="connsiteX59" fmla="*/ 6394763 w 10903389"/>
              <a:gd name="connsiteY59" fmla="*/ 199176 h 4501288"/>
              <a:gd name="connsiteX60" fmla="*/ 6050731 w 10903389"/>
              <a:gd name="connsiteY60" fmla="*/ 144856 h 4501288"/>
              <a:gd name="connsiteX61" fmla="*/ 5136331 w 10903389"/>
              <a:gd name="connsiteY61" fmla="*/ 0 h 4501288"/>
              <a:gd name="connsiteX62" fmla="*/ 4457322 w 10903389"/>
              <a:gd name="connsiteY62" fmla="*/ 72428 h 4501288"/>
              <a:gd name="connsiteX63" fmla="*/ 4049916 w 10903389"/>
              <a:gd name="connsiteY63" fmla="*/ 199176 h 4501288"/>
              <a:gd name="connsiteX64" fmla="*/ 3968434 w 10903389"/>
              <a:gd name="connsiteY64" fmla="*/ 217283 h 4501288"/>
              <a:gd name="connsiteX65" fmla="*/ 3941274 w 10903389"/>
              <a:gd name="connsiteY65" fmla="*/ 226337 h 4501288"/>
              <a:gd name="connsiteX66" fmla="*/ 3896007 w 10903389"/>
              <a:gd name="connsiteY66" fmla="*/ 253497 h 4501288"/>
              <a:gd name="connsiteX67" fmla="*/ 3814526 w 10903389"/>
              <a:gd name="connsiteY67" fmla="*/ 262551 h 4501288"/>
              <a:gd name="connsiteX68" fmla="*/ 3714937 w 10903389"/>
              <a:gd name="connsiteY68" fmla="*/ 280658 h 450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903389" h="4501288">
                <a:moveTo>
                  <a:pt x="3814526" y="271604"/>
                </a:moveTo>
                <a:cubicBezTo>
                  <a:pt x="3580870" y="306220"/>
                  <a:pt x="3381610" y="332234"/>
                  <a:pt x="3144569" y="389299"/>
                </a:cubicBezTo>
                <a:cubicBezTo>
                  <a:pt x="2958775" y="434027"/>
                  <a:pt x="2777794" y="497220"/>
                  <a:pt x="2592308" y="543208"/>
                </a:cubicBezTo>
                <a:cubicBezTo>
                  <a:pt x="2412482" y="587793"/>
                  <a:pt x="2229537" y="618859"/>
                  <a:pt x="2049100" y="660903"/>
                </a:cubicBezTo>
                <a:cubicBezTo>
                  <a:pt x="1918649" y="691299"/>
                  <a:pt x="1790047" y="729232"/>
                  <a:pt x="1659801" y="760491"/>
                </a:cubicBezTo>
                <a:cubicBezTo>
                  <a:pt x="1563677" y="783561"/>
                  <a:pt x="1463535" y="791614"/>
                  <a:pt x="1370090" y="823865"/>
                </a:cubicBezTo>
                <a:cubicBezTo>
                  <a:pt x="1121643" y="909612"/>
                  <a:pt x="880789" y="1015964"/>
                  <a:pt x="636759" y="1113576"/>
                </a:cubicBezTo>
                <a:cubicBezTo>
                  <a:pt x="603902" y="1126719"/>
                  <a:pt x="367193" y="1223001"/>
                  <a:pt x="301781" y="1258432"/>
                </a:cubicBezTo>
                <a:cubicBezTo>
                  <a:pt x="267183" y="1277173"/>
                  <a:pt x="235389" y="1300681"/>
                  <a:pt x="202193" y="1321806"/>
                </a:cubicBezTo>
                <a:cubicBezTo>
                  <a:pt x="148019" y="1401262"/>
                  <a:pt x="12494" y="1567855"/>
                  <a:pt x="3017" y="1683945"/>
                </a:cubicBezTo>
                <a:cubicBezTo>
                  <a:pt x="-18362" y="1945836"/>
                  <a:pt x="77855" y="2070450"/>
                  <a:pt x="165979" y="2317687"/>
                </a:cubicBezTo>
                <a:cubicBezTo>
                  <a:pt x="232304" y="2503766"/>
                  <a:pt x="282735" y="2695585"/>
                  <a:pt x="356102" y="2879002"/>
                </a:cubicBezTo>
                <a:cubicBezTo>
                  <a:pt x="440021" y="3088800"/>
                  <a:pt x="538551" y="3364123"/>
                  <a:pt x="672973" y="3539905"/>
                </a:cubicBezTo>
                <a:cubicBezTo>
                  <a:pt x="792651" y="3696407"/>
                  <a:pt x="785184" y="3676638"/>
                  <a:pt x="881203" y="3838669"/>
                </a:cubicBezTo>
                <a:cubicBezTo>
                  <a:pt x="939864" y="3937659"/>
                  <a:pt x="922479" y="3925461"/>
                  <a:pt x="980791" y="4010685"/>
                </a:cubicBezTo>
                <a:cubicBezTo>
                  <a:pt x="1003970" y="4044561"/>
                  <a:pt x="1030450" y="4076120"/>
                  <a:pt x="1053219" y="4110273"/>
                </a:cubicBezTo>
                <a:cubicBezTo>
                  <a:pt x="1072741" y="4139556"/>
                  <a:pt x="1081549" y="4177078"/>
                  <a:pt x="1107539" y="4200808"/>
                </a:cubicBezTo>
                <a:cubicBezTo>
                  <a:pt x="1152665" y="4242010"/>
                  <a:pt x="1206793" y="4273068"/>
                  <a:pt x="1261448" y="4300396"/>
                </a:cubicBezTo>
                <a:cubicBezTo>
                  <a:pt x="1419171" y="4379258"/>
                  <a:pt x="1574386" y="4404873"/>
                  <a:pt x="1750335" y="4427145"/>
                </a:cubicBezTo>
                <a:cubicBezTo>
                  <a:pt x="1888576" y="4444644"/>
                  <a:pt x="2027474" y="4460832"/>
                  <a:pt x="2166795" y="4463359"/>
                </a:cubicBezTo>
                <a:lnTo>
                  <a:pt x="5244973" y="4490519"/>
                </a:lnTo>
                <a:cubicBezTo>
                  <a:pt x="6284323" y="4513112"/>
                  <a:pt x="5465756" y="4503829"/>
                  <a:pt x="7490232" y="4427145"/>
                </a:cubicBezTo>
                <a:cubicBezTo>
                  <a:pt x="8149308" y="4402180"/>
                  <a:pt x="8326356" y="4404259"/>
                  <a:pt x="9092696" y="4390931"/>
                </a:cubicBezTo>
                <a:cubicBezTo>
                  <a:pt x="9143999" y="4384895"/>
                  <a:pt x="9195100" y="4376786"/>
                  <a:pt x="9246605" y="4372824"/>
                </a:cubicBezTo>
                <a:cubicBezTo>
                  <a:pt x="9312870" y="4367727"/>
                  <a:pt x="9379776" y="4371535"/>
                  <a:pt x="9445781" y="4363770"/>
                </a:cubicBezTo>
                <a:cubicBezTo>
                  <a:pt x="9533981" y="4353394"/>
                  <a:pt x="9620362" y="4330683"/>
                  <a:pt x="9708331" y="4318503"/>
                </a:cubicBezTo>
                <a:cubicBezTo>
                  <a:pt x="9816608" y="4303511"/>
                  <a:pt x="9925717" y="4295249"/>
                  <a:pt x="10034256" y="4282289"/>
                </a:cubicBezTo>
                <a:cubicBezTo>
                  <a:pt x="10085319" y="4276192"/>
                  <a:pt x="10398461" y="4237681"/>
                  <a:pt x="10486930" y="4218915"/>
                </a:cubicBezTo>
                <a:cubicBezTo>
                  <a:pt x="10529914" y="4209797"/>
                  <a:pt x="10571429" y="4194772"/>
                  <a:pt x="10613678" y="4182701"/>
                </a:cubicBezTo>
                <a:cubicBezTo>
                  <a:pt x="10661459" y="4154033"/>
                  <a:pt x="10691270" y="4139788"/>
                  <a:pt x="10731373" y="4092166"/>
                </a:cubicBezTo>
                <a:cubicBezTo>
                  <a:pt x="10759408" y="4058874"/>
                  <a:pt x="10779658" y="4019739"/>
                  <a:pt x="10803801" y="3983525"/>
                </a:cubicBezTo>
                <a:cubicBezTo>
                  <a:pt x="10834620" y="3891069"/>
                  <a:pt x="10864097" y="3808767"/>
                  <a:pt x="10885282" y="3711921"/>
                </a:cubicBezTo>
                <a:cubicBezTo>
                  <a:pt x="10894402" y="3670228"/>
                  <a:pt x="10897353" y="3627422"/>
                  <a:pt x="10903389" y="3585172"/>
                </a:cubicBezTo>
                <a:cubicBezTo>
                  <a:pt x="10897353" y="3509727"/>
                  <a:pt x="10896509" y="3433685"/>
                  <a:pt x="10885282" y="3358836"/>
                </a:cubicBezTo>
                <a:cubicBezTo>
                  <a:pt x="10877611" y="3307694"/>
                  <a:pt x="10822290" y="3134295"/>
                  <a:pt x="10803801" y="3087232"/>
                </a:cubicBezTo>
                <a:cubicBezTo>
                  <a:pt x="10788002" y="3047015"/>
                  <a:pt x="10766501" y="3009252"/>
                  <a:pt x="10749480" y="2969537"/>
                </a:cubicBezTo>
                <a:cubicBezTo>
                  <a:pt x="10730275" y="2924725"/>
                  <a:pt x="10716963" y="2877342"/>
                  <a:pt x="10695159" y="2833735"/>
                </a:cubicBezTo>
                <a:cubicBezTo>
                  <a:pt x="10637053" y="2717523"/>
                  <a:pt x="10606731" y="2683336"/>
                  <a:pt x="10550304" y="2589291"/>
                </a:cubicBezTo>
                <a:cubicBezTo>
                  <a:pt x="10537786" y="2568428"/>
                  <a:pt x="10526349" y="2546933"/>
                  <a:pt x="10514090" y="2525917"/>
                </a:cubicBezTo>
                <a:cubicBezTo>
                  <a:pt x="10505224" y="2510717"/>
                  <a:pt x="10499373" y="2493093"/>
                  <a:pt x="10486930" y="2480650"/>
                </a:cubicBezTo>
                <a:cubicBezTo>
                  <a:pt x="10397149" y="2390869"/>
                  <a:pt x="10358910" y="2344001"/>
                  <a:pt x="10251539" y="2272420"/>
                </a:cubicBezTo>
                <a:cubicBezTo>
                  <a:pt x="10223466" y="2253704"/>
                  <a:pt x="10192872" y="2238237"/>
                  <a:pt x="10161005" y="2227153"/>
                </a:cubicBezTo>
                <a:cubicBezTo>
                  <a:pt x="9982420" y="2165036"/>
                  <a:pt x="9626879" y="2185380"/>
                  <a:pt x="9527262" y="2181885"/>
                </a:cubicBezTo>
                <a:cubicBezTo>
                  <a:pt x="9503119" y="2172832"/>
                  <a:pt x="9476818" y="2168199"/>
                  <a:pt x="9454834" y="2154725"/>
                </a:cubicBezTo>
                <a:cubicBezTo>
                  <a:pt x="9382744" y="2110541"/>
                  <a:pt x="9246605" y="2009869"/>
                  <a:pt x="9246605" y="2009869"/>
                </a:cubicBezTo>
                <a:cubicBezTo>
                  <a:pt x="9210391" y="1958566"/>
                  <a:pt x="9172796" y="1908211"/>
                  <a:pt x="9137963" y="1855961"/>
                </a:cubicBezTo>
                <a:cubicBezTo>
                  <a:pt x="9085313" y="1776986"/>
                  <a:pt x="9092986" y="1793460"/>
                  <a:pt x="9074589" y="1738265"/>
                </a:cubicBezTo>
                <a:cubicBezTo>
                  <a:pt x="9077607" y="1729212"/>
                  <a:pt x="9081770" y="1720463"/>
                  <a:pt x="9083642" y="1711105"/>
                </a:cubicBezTo>
                <a:cubicBezTo>
                  <a:pt x="9101288" y="1622877"/>
                  <a:pt x="9095976" y="1567116"/>
                  <a:pt x="9065535" y="1466661"/>
                </a:cubicBezTo>
                <a:cubicBezTo>
                  <a:pt x="9052613" y="1424018"/>
                  <a:pt x="9027404" y="1385683"/>
                  <a:pt x="9002161" y="1348966"/>
                </a:cubicBezTo>
                <a:cubicBezTo>
                  <a:pt x="8960774" y="1288767"/>
                  <a:pt x="8910191" y="1235394"/>
                  <a:pt x="8866359" y="1176951"/>
                </a:cubicBezTo>
                <a:cubicBezTo>
                  <a:pt x="8857306" y="1164880"/>
                  <a:pt x="8849869" y="1151407"/>
                  <a:pt x="8839199" y="1140737"/>
                </a:cubicBezTo>
                <a:cubicBezTo>
                  <a:pt x="8807225" y="1108763"/>
                  <a:pt x="8725033" y="1051352"/>
                  <a:pt x="8694343" y="1032095"/>
                </a:cubicBezTo>
                <a:cubicBezTo>
                  <a:pt x="8571588" y="955072"/>
                  <a:pt x="8446172" y="882357"/>
                  <a:pt x="8323151" y="805759"/>
                </a:cubicBezTo>
                <a:cubicBezTo>
                  <a:pt x="8308469" y="796617"/>
                  <a:pt x="8136688" y="679752"/>
                  <a:pt x="8114922" y="669957"/>
                </a:cubicBezTo>
                <a:cubicBezTo>
                  <a:pt x="7901178" y="573771"/>
                  <a:pt x="7918274" y="574139"/>
                  <a:pt x="7662248" y="497941"/>
                </a:cubicBezTo>
                <a:cubicBezTo>
                  <a:pt x="7500142" y="449695"/>
                  <a:pt x="7334794" y="412588"/>
                  <a:pt x="7173361" y="362139"/>
                </a:cubicBezTo>
                <a:cubicBezTo>
                  <a:pt x="7032581" y="318144"/>
                  <a:pt x="7014984" y="308186"/>
                  <a:pt x="6865543" y="280658"/>
                </a:cubicBezTo>
                <a:cubicBezTo>
                  <a:pt x="6805521" y="269601"/>
                  <a:pt x="6744611" y="263906"/>
                  <a:pt x="6684474" y="253497"/>
                </a:cubicBezTo>
                <a:cubicBezTo>
                  <a:pt x="6587660" y="236741"/>
                  <a:pt x="6491604" y="215777"/>
                  <a:pt x="6394763" y="199176"/>
                </a:cubicBezTo>
                <a:cubicBezTo>
                  <a:pt x="6280334" y="179560"/>
                  <a:pt x="6165220" y="164116"/>
                  <a:pt x="6050731" y="144856"/>
                </a:cubicBezTo>
                <a:cubicBezTo>
                  <a:pt x="5235304" y="7682"/>
                  <a:pt x="5679443" y="67889"/>
                  <a:pt x="5136331" y="0"/>
                </a:cubicBezTo>
                <a:cubicBezTo>
                  <a:pt x="4909995" y="24143"/>
                  <a:pt x="4682439" y="38765"/>
                  <a:pt x="4457322" y="72428"/>
                </a:cubicBezTo>
                <a:cubicBezTo>
                  <a:pt x="4062116" y="131524"/>
                  <a:pt x="4285588" y="113478"/>
                  <a:pt x="4049916" y="199176"/>
                </a:cubicBezTo>
                <a:cubicBezTo>
                  <a:pt x="4023768" y="208684"/>
                  <a:pt x="3995426" y="210535"/>
                  <a:pt x="3968434" y="217283"/>
                </a:cubicBezTo>
                <a:cubicBezTo>
                  <a:pt x="3959176" y="219598"/>
                  <a:pt x="3949810" y="222069"/>
                  <a:pt x="3941274" y="226337"/>
                </a:cubicBezTo>
                <a:cubicBezTo>
                  <a:pt x="3925535" y="234207"/>
                  <a:pt x="3912927" y="248663"/>
                  <a:pt x="3896007" y="253497"/>
                </a:cubicBezTo>
                <a:cubicBezTo>
                  <a:pt x="3869731" y="261004"/>
                  <a:pt x="3841666" y="259358"/>
                  <a:pt x="3814526" y="262551"/>
                </a:cubicBezTo>
                <a:cubicBezTo>
                  <a:pt x="3735417" y="271858"/>
                  <a:pt x="3764086" y="264274"/>
                  <a:pt x="3714937" y="280658"/>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75CC8E5-F370-4905-80CC-2068FB122851}"/>
              </a:ext>
            </a:extLst>
          </p:cNvPr>
          <p:cNvSpPr/>
          <p:nvPr/>
        </p:nvSpPr>
        <p:spPr>
          <a:xfrm>
            <a:off x="9249103" y="1270398"/>
            <a:ext cx="2638097" cy="2626833"/>
          </a:xfrm>
          <a:prstGeom prst="rect">
            <a:avLst/>
          </a:prstGeom>
          <a:solidFill>
            <a:srgbClr val="4F6228">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59470544-1C1E-4719-9976-806D2DFED17A}"/>
              </a:ext>
            </a:extLst>
          </p:cNvPr>
          <p:cNvSpPr txBox="1"/>
          <p:nvPr/>
        </p:nvSpPr>
        <p:spPr>
          <a:xfrm>
            <a:off x="3626069" y="989729"/>
            <a:ext cx="2638097" cy="40455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2000" b="1"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rPr>
              <a:t>RFP From Customer</a:t>
            </a:r>
          </a:p>
        </p:txBody>
      </p:sp>
      <p:sp>
        <p:nvSpPr>
          <p:cNvPr id="16" name="TextBox 15">
            <a:extLst>
              <a:ext uri="{FF2B5EF4-FFF2-40B4-BE49-F238E27FC236}">
                <a16:creationId xmlns:a16="http://schemas.microsoft.com/office/drawing/2014/main" id="{A474DC3D-01CF-4178-AE55-609DB1B6DC51}"/>
              </a:ext>
            </a:extLst>
          </p:cNvPr>
          <p:cNvSpPr txBox="1"/>
          <p:nvPr/>
        </p:nvSpPr>
        <p:spPr>
          <a:xfrm>
            <a:off x="9282274" y="989729"/>
            <a:ext cx="2638097" cy="28066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2000" b="1" i="0" u="none" strike="noStrike" kern="1200" cap="none" spc="0" normalizeH="0" baseline="0" noProof="0" dirty="0">
                <a:ln>
                  <a:noFill/>
                </a:ln>
                <a:solidFill>
                  <a:srgbClr val="9BBB59">
                    <a:lumMod val="50000"/>
                  </a:srgbClr>
                </a:solidFill>
                <a:effectLst/>
                <a:uLnTx/>
                <a:uFillTx/>
                <a:latin typeface="Arial" panose="020B0604020202020204"/>
                <a:ea typeface="+mn-ea"/>
                <a:cs typeface="+mn-cs"/>
              </a:rPr>
              <a:t>Response From OEM</a:t>
            </a:r>
          </a:p>
        </p:txBody>
      </p:sp>
      <p:sp>
        <p:nvSpPr>
          <p:cNvPr id="17" name="TextBox 16">
            <a:extLst>
              <a:ext uri="{FF2B5EF4-FFF2-40B4-BE49-F238E27FC236}">
                <a16:creationId xmlns:a16="http://schemas.microsoft.com/office/drawing/2014/main" id="{3E969ED3-9D69-4939-8431-98D30E2F8B7E}"/>
              </a:ext>
            </a:extLst>
          </p:cNvPr>
          <p:cNvSpPr txBox="1"/>
          <p:nvPr/>
        </p:nvSpPr>
        <p:spPr>
          <a:xfrm>
            <a:off x="284241" y="2005369"/>
            <a:ext cx="7678985" cy="504496"/>
          </a:xfrm>
          <a:prstGeom prst="rect">
            <a:avLst/>
          </a:prstGeom>
          <a:solidFill>
            <a:schemeClr val="accent4">
              <a:lumMod val="40000"/>
              <a:lumOff val="6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Model Based RFP Package</a:t>
            </a:r>
          </a:p>
        </p:txBody>
      </p:sp>
      <p:sp>
        <p:nvSpPr>
          <p:cNvPr id="18" name="TextBox 17">
            <a:extLst>
              <a:ext uri="{FF2B5EF4-FFF2-40B4-BE49-F238E27FC236}">
                <a16:creationId xmlns:a16="http://schemas.microsoft.com/office/drawing/2014/main" id="{F11D6BCE-31EE-4D10-A6BD-B714D6678501}"/>
              </a:ext>
            </a:extLst>
          </p:cNvPr>
          <p:cNvSpPr txBox="1"/>
          <p:nvPr/>
        </p:nvSpPr>
        <p:spPr>
          <a:xfrm>
            <a:off x="1314993" y="3272410"/>
            <a:ext cx="5884593" cy="456655"/>
          </a:xfrm>
          <a:prstGeom prst="rect">
            <a:avLst/>
          </a:prstGeom>
          <a:solidFill>
            <a:schemeClr val="accent4">
              <a:lumMod val="40000"/>
              <a:lumOff val="6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Architecture Acquisition Guidance (AAG) </a:t>
            </a:r>
          </a:p>
        </p:txBody>
      </p:sp>
      <p:sp>
        <p:nvSpPr>
          <p:cNvPr id="19" name="TextBox 18">
            <a:extLst>
              <a:ext uri="{FF2B5EF4-FFF2-40B4-BE49-F238E27FC236}">
                <a16:creationId xmlns:a16="http://schemas.microsoft.com/office/drawing/2014/main" id="{0522FD9D-7EDA-4CC0-ABBE-8D6DA40D60A4}"/>
              </a:ext>
            </a:extLst>
          </p:cNvPr>
          <p:cNvSpPr txBox="1"/>
          <p:nvPr/>
        </p:nvSpPr>
        <p:spPr>
          <a:xfrm>
            <a:off x="7653595" y="3293638"/>
            <a:ext cx="1539000" cy="504497"/>
          </a:xfrm>
          <a:prstGeom prst="rect">
            <a:avLst/>
          </a:prstGeom>
          <a:solidFill>
            <a:schemeClr val="accent4">
              <a:lumMod val="40000"/>
              <a:lumOff val="6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600" b="1"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Objective Arch Description</a:t>
            </a:r>
          </a:p>
        </p:txBody>
      </p:sp>
      <p:sp>
        <p:nvSpPr>
          <p:cNvPr id="20" name="TextBox 19">
            <a:extLst>
              <a:ext uri="{FF2B5EF4-FFF2-40B4-BE49-F238E27FC236}">
                <a16:creationId xmlns:a16="http://schemas.microsoft.com/office/drawing/2014/main" id="{41175A2B-889A-4766-A89B-38E3AA7C13BA}"/>
              </a:ext>
            </a:extLst>
          </p:cNvPr>
          <p:cNvSpPr txBox="1"/>
          <p:nvPr/>
        </p:nvSpPr>
        <p:spPr>
          <a:xfrm>
            <a:off x="9469821" y="2005369"/>
            <a:ext cx="2207172" cy="504496"/>
          </a:xfrm>
          <a:prstGeom prst="rect">
            <a:avLst/>
          </a:prstGeom>
          <a:solidFill>
            <a:schemeClr val="accent3">
              <a:lumMod val="5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Model Based RFP Response</a:t>
            </a:r>
          </a:p>
        </p:txBody>
      </p:sp>
      <p:sp>
        <p:nvSpPr>
          <p:cNvPr id="23" name="TextBox 22">
            <a:extLst>
              <a:ext uri="{FF2B5EF4-FFF2-40B4-BE49-F238E27FC236}">
                <a16:creationId xmlns:a16="http://schemas.microsoft.com/office/drawing/2014/main" id="{1FE41903-5C29-4D0B-BD8F-327B6BEC9F32}"/>
              </a:ext>
            </a:extLst>
          </p:cNvPr>
          <p:cNvSpPr txBox="1"/>
          <p:nvPr/>
        </p:nvSpPr>
        <p:spPr>
          <a:xfrm>
            <a:off x="8565808" y="4074544"/>
            <a:ext cx="1961535" cy="350967"/>
          </a:xfrm>
          <a:prstGeom prst="rect">
            <a:avLst/>
          </a:prstGeom>
          <a:solidFill>
            <a:schemeClr val="accent6">
              <a:lumMod val="40000"/>
              <a:lumOff val="6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Acquisition Ref Architecture</a:t>
            </a:r>
          </a:p>
        </p:txBody>
      </p:sp>
      <p:sp>
        <p:nvSpPr>
          <p:cNvPr id="21" name="TextBox 20">
            <a:extLst>
              <a:ext uri="{FF2B5EF4-FFF2-40B4-BE49-F238E27FC236}">
                <a16:creationId xmlns:a16="http://schemas.microsoft.com/office/drawing/2014/main" id="{318AEC29-C915-4FB4-950A-CBF7CF5548F0}"/>
              </a:ext>
            </a:extLst>
          </p:cNvPr>
          <p:cNvSpPr txBox="1"/>
          <p:nvPr/>
        </p:nvSpPr>
        <p:spPr>
          <a:xfrm>
            <a:off x="1251751" y="4049385"/>
            <a:ext cx="2494626" cy="307630"/>
          </a:xfrm>
          <a:prstGeom prst="rect">
            <a:avLst/>
          </a:prstGeom>
          <a:solidFill>
            <a:schemeClr val="accent6">
              <a:lumMod val="40000"/>
              <a:lumOff val="60000"/>
            </a:schemeClr>
          </a:solidFill>
        </p:spPr>
        <p:txBody>
          <a:bodyPr wrap="square" lIns="0" tIns="0" rIns="0" bIns="0" rtlCol="0" anchor="ctr">
            <a:noAutofit/>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Domain Overlay</a:t>
            </a:r>
          </a:p>
        </p:txBody>
      </p:sp>
    </p:spTree>
    <p:extLst>
      <p:ext uri="{BB962C8B-B14F-4D97-AF65-F5344CB8AC3E}">
        <p14:creationId xmlns:p14="http://schemas.microsoft.com/office/powerpoint/2010/main" val="421381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54B630-AAAB-476B-83BF-F6963545F614}"/>
              </a:ext>
            </a:extLst>
          </p:cNvPr>
          <p:cNvSpPr>
            <a:spLocks noGrp="1"/>
          </p:cNvSpPr>
          <p:nvPr>
            <p:ph type="sldNum" sz="quarter" idx="12"/>
          </p:nvPr>
        </p:nvSpPr>
        <p:spPr>
          <a:xfrm>
            <a:off x="1" y="6180139"/>
            <a:ext cx="532641" cy="394283"/>
          </a:xfrm>
          <a:prstGeom prst="rect">
            <a:avLst/>
          </a:prstGeom>
        </p:spPr>
        <p:txBody>
          <a:bodyPr vert="horz" lIns="0" tIns="0" rIns="0" bIns="0" rtlCol="0" anchor="ctr"/>
          <a:lstStyle>
            <a:defPPr>
              <a:defRPr lang="en-US"/>
            </a:defPPr>
            <a:lvl1pPr marL="0" algn="ctr" defTabSz="914400" rtl="0" eaLnBrk="1" latinLnBrk="0" hangingPunct="1">
              <a:defRPr sz="6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2C3BC0-3EBF-3C4C-A3D8-795624EBC6AA}" type="slidenum">
              <a:rPr kumimoji="0" lang="en-US" sz="600" b="0" i="0" u="none" strike="noStrike" kern="1200" cap="none" spc="0" normalizeH="0" baseline="0" noProof="0" smtClean="0">
                <a:ln>
                  <a:noFill/>
                </a:ln>
                <a:solidFill>
                  <a:srgbClr val="63666A">
                    <a:lumMod val="75000"/>
                    <a:lumOff val="2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ECEBD4F7-585E-4B74-A143-83DD76A89224}"/>
              </a:ext>
            </a:extLst>
          </p:cNvPr>
          <p:cNvSpPr/>
          <p:nvPr/>
        </p:nvSpPr>
        <p:spPr>
          <a:xfrm>
            <a:off x="31402" y="297652"/>
            <a:ext cx="12070302" cy="4596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A536A5D0-0708-4089-A443-E7CB9F707F16}"/>
              </a:ext>
            </a:extLst>
          </p:cNvPr>
          <p:cNvSpPr txBox="1"/>
          <p:nvPr/>
        </p:nvSpPr>
        <p:spPr>
          <a:xfrm>
            <a:off x="208696" y="470648"/>
            <a:ext cx="43680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1. Architecture Acquisition Guidance (AAG) </a:t>
            </a:r>
          </a:p>
        </p:txBody>
      </p:sp>
      <p:sp>
        <p:nvSpPr>
          <p:cNvPr id="20" name="TextBox 19">
            <a:extLst>
              <a:ext uri="{FF2B5EF4-FFF2-40B4-BE49-F238E27FC236}">
                <a16:creationId xmlns:a16="http://schemas.microsoft.com/office/drawing/2014/main" id="{7988C61D-D37A-4C23-8694-555D8E10AEAF}"/>
              </a:ext>
            </a:extLst>
          </p:cNvPr>
          <p:cNvSpPr txBox="1"/>
          <p:nvPr/>
        </p:nvSpPr>
        <p:spPr>
          <a:xfrm>
            <a:off x="4356083" y="440698"/>
            <a:ext cx="39938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2. Objective Architecture Description (OAD)</a:t>
            </a:r>
          </a:p>
        </p:txBody>
      </p:sp>
      <p:sp>
        <p:nvSpPr>
          <p:cNvPr id="21" name="Rectangle: Rounded Corners 20">
            <a:extLst>
              <a:ext uri="{FF2B5EF4-FFF2-40B4-BE49-F238E27FC236}">
                <a16:creationId xmlns:a16="http://schemas.microsoft.com/office/drawing/2014/main" id="{BA90CDD2-C3A4-41BD-8BD9-DB155D94A818}"/>
              </a:ext>
            </a:extLst>
          </p:cNvPr>
          <p:cNvSpPr/>
          <p:nvPr/>
        </p:nvSpPr>
        <p:spPr>
          <a:xfrm>
            <a:off x="4535967" y="41739"/>
            <a:ext cx="3634091" cy="334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Model-Based Acquisition</a:t>
            </a:r>
          </a:p>
        </p:txBody>
      </p:sp>
      <p:sp>
        <p:nvSpPr>
          <p:cNvPr id="27" name="Rectangle 26">
            <a:extLst>
              <a:ext uri="{FF2B5EF4-FFF2-40B4-BE49-F238E27FC236}">
                <a16:creationId xmlns:a16="http://schemas.microsoft.com/office/drawing/2014/main" id="{7BC11ABA-C2DE-4F28-8A3D-E58257F898A8}"/>
              </a:ext>
            </a:extLst>
          </p:cNvPr>
          <p:cNvSpPr/>
          <p:nvPr/>
        </p:nvSpPr>
        <p:spPr>
          <a:xfrm>
            <a:off x="3960804" y="4752777"/>
            <a:ext cx="3729582" cy="1852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 The </a:t>
            </a:r>
            <a:r>
              <a:rPr kumimoji="0" lang="en-US" sz="1200" b="0" i="0" u="sng" strike="noStrike" kern="1200" cap="none" spc="0" normalizeH="0" baseline="0" noProof="0" dirty="0">
                <a:ln>
                  <a:noFill/>
                </a:ln>
                <a:solidFill>
                  <a:prstClr val="black"/>
                </a:solidFill>
                <a:effectLst/>
                <a:uLnTx/>
                <a:uFillTx/>
                <a:latin typeface="Calibri"/>
                <a:ea typeface="+mn-ea"/>
                <a:cs typeface="+mn-cs"/>
              </a:rPr>
              <a:t>OAD</a:t>
            </a:r>
            <a:r>
              <a:rPr kumimoji="0" lang="en-US" sz="1200" b="0" i="0" u="none" strike="noStrike" kern="1200" cap="none" spc="0" normalizeH="0" baseline="0" noProof="0" dirty="0">
                <a:ln>
                  <a:noFill/>
                </a:ln>
                <a:solidFill>
                  <a:prstClr val="black"/>
                </a:solidFill>
                <a:effectLst/>
                <a:uLnTx/>
                <a:uFillTx/>
                <a:latin typeface="Calibri"/>
                <a:ea typeface="+mn-ea"/>
                <a:cs typeface="+mn-cs"/>
              </a:rPr>
              <a:t> is a descriptive model containing the program requirements, constraints and context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High-level Capabilities, mapped to Operational scenarios, traced to requirements (e.g. CDD, SRD,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Conops</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Technical performance measures (i.e. KPPs, KSAs, MOEs..)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Any required architectural partitioning including structural and functional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(Based on UAF acquisition process guide and template)</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useBgFill="1">
        <p:nvSpPr>
          <p:cNvPr id="28" name="Rectangle 27">
            <a:extLst>
              <a:ext uri="{FF2B5EF4-FFF2-40B4-BE49-F238E27FC236}">
                <a16:creationId xmlns:a16="http://schemas.microsoft.com/office/drawing/2014/main" id="{1010082D-47FC-4EEF-8E9C-A5CA1D716D1D}"/>
              </a:ext>
            </a:extLst>
          </p:cNvPr>
          <p:cNvSpPr/>
          <p:nvPr/>
        </p:nvSpPr>
        <p:spPr>
          <a:xfrm>
            <a:off x="174992" y="4738682"/>
            <a:ext cx="3711354" cy="1832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a:ln>
                  <a:noFill/>
                </a:ln>
                <a:solidFill>
                  <a:prstClr val="black"/>
                </a:solidFill>
                <a:effectLst/>
                <a:uLnTx/>
                <a:uFillTx/>
                <a:latin typeface="Calibri"/>
                <a:ea typeface="+mn-ea"/>
                <a:cs typeface="+mn-cs"/>
              </a:rPr>
              <a:t>1. The </a:t>
            </a:r>
            <a:r>
              <a:rPr kumimoji="0" lang="en-US" sz="1200" b="0" i="0" u="sng" strike="noStrike" kern="1200" cap="none" spc="0" normalizeH="0" baseline="0" noProof="0" dirty="0">
                <a:ln>
                  <a:noFill/>
                </a:ln>
                <a:solidFill>
                  <a:prstClr val="black"/>
                </a:solidFill>
                <a:effectLst/>
                <a:uLnTx/>
                <a:uFillTx/>
                <a:latin typeface="Calibri"/>
                <a:ea typeface="+mn-ea"/>
                <a:cs typeface="+mn-cs"/>
              </a:rPr>
              <a:t>AAG</a:t>
            </a:r>
            <a:r>
              <a:rPr kumimoji="0" lang="en-US" sz="1200" b="0" i="0" u="none" strike="noStrike" kern="1200" cap="none" spc="0" normalizeH="0" baseline="0" noProof="0" dirty="0">
                <a:ln>
                  <a:noFill/>
                </a:ln>
                <a:solidFill>
                  <a:prstClr val="black"/>
                </a:solidFill>
                <a:effectLst/>
                <a:uLnTx/>
                <a:uFillTx/>
                <a:latin typeface="Calibri"/>
                <a:ea typeface="+mn-ea"/>
                <a:cs typeface="+mn-cs"/>
              </a:rPr>
              <a:t> provides model structure for RFP content and evaluation tools: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Modeling Patterns</a:t>
            </a:r>
          </a:p>
          <a:p>
            <a:pPr marL="56991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DO Profiles (i.e. MOSA, Data Rights, certs )</a:t>
            </a:r>
          </a:p>
          <a:p>
            <a:pPr marL="56991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Interface &amp; Analysis Definitions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Templates &amp; Schemas</a:t>
            </a:r>
          </a:p>
          <a:p>
            <a:pPr marL="56991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Evaluation Criteria &amp; Scoring (Section K, L, M)</a:t>
            </a:r>
          </a:p>
          <a:p>
            <a:pPr marL="56991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Reports &amp; CDRLS</a:t>
            </a:r>
          </a:p>
        </p:txBody>
      </p:sp>
      <p:cxnSp>
        <p:nvCxnSpPr>
          <p:cNvPr id="30" name="Straight Connector 29">
            <a:extLst>
              <a:ext uri="{FF2B5EF4-FFF2-40B4-BE49-F238E27FC236}">
                <a16:creationId xmlns:a16="http://schemas.microsoft.com/office/drawing/2014/main" id="{0FAD7054-2179-4E99-9D5F-5E485FB5D3F0}"/>
              </a:ext>
            </a:extLst>
          </p:cNvPr>
          <p:cNvCxnSpPr>
            <a:cxnSpLocks/>
          </p:cNvCxnSpPr>
          <p:nvPr/>
        </p:nvCxnSpPr>
        <p:spPr>
          <a:xfrm flipH="1">
            <a:off x="5153270" y="1050927"/>
            <a:ext cx="230269" cy="31172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8EEBDA9-0189-4052-991A-F687978231A1}"/>
              </a:ext>
            </a:extLst>
          </p:cNvPr>
          <p:cNvSpPr/>
          <p:nvPr/>
        </p:nvSpPr>
        <p:spPr>
          <a:xfrm>
            <a:off x="7764845" y="4726142"/>
            <a:ext cx="4252164" cy="994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3. The Model-based RFP model contains the populated OAD&amp;AAG providing </a:t>
            </a:r>
            <a:r>
              <a:rPr kumimoji="0" lang="en-US" sz="1400" b="1" i="0" u="none" strike="noStrike" kern="1200" cap="none" spc="0" normalizeH="0" baseline="0" noProof="0" dirty="0">
                <a:ln>
                  <a:noFill/>
                </a:ln>
                <a:solidFill>
                  <a:prstClr val="black"/>
                </a:solidFill>
                <a:effectLst/>
                <a:uLnTx/>
                <a:uFillTx/>
                <a:latin typeface="Calibri"/>
                <a:ea typeface="+mn-ea"/>
                <a:cs typeface="+mn-cs"/>
              </a:rPr>
              <a:t>RFP evaluation content</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1" i="0" u="none" strike="noStrike" kern="1200" cap="none" spc="0" normalizeH="0" baseline="0" noProof="0" dirty="0">
                <a:ln>
                  <a:noFill/>
                </a:ln>
                <a:solidFill>
                  <a:prstClr val="black"/>
                </a:solidFill>
                <a:effectLst/>
                <a:uLnTx/>
                <a:uFillTx/>
                <a:latin typeface="Calibri"/>
                <a:ea typeface="+mn-ea"/>
                <a:cs typeface="+mn-cs"/>
              </a:rPr>
              <a:t>CDRL definitions </a:t>
            </a:r>
            <a:r>
              <a:rPr kumimoji="0" lang="en-US" sz="1400" b="0" i="0" u="none" strike="noStrike" kern="1200" cap="none" spc="0" normalizeH="0" baseline="0" noProof="0" dirty="0">
                <a:ln>
                  <a:noFill/>
                </a:ln>
                <a:solidFill>
                  <a:prstClr val="black"/>
                </a:solidFill>
                <a:effectLst/>
                <a:uLnTx/>
                <a:uFillTx/>
                <a:latin typeface="Calibri"/>
                <a:ea typeface="+mn-ea"/>
                <a:cs typeface="+mn-cs"/>
              </a:rPr>
              <a:t>for documentation generation and </a:t>
            </a:r>
            <a:r>
              <a:rPr kumimoji="0" lang="en-US" sz="1400" b="1" i="0" u="none" strike="noStrike" kern="1200" cap="none" spc="0" normalizeH="0" baseline="0" noProof="0" dirty="0">
                <a:ln>
                  <a:noFill/>
                </a:ln>
                <a:solidFill>
                  <a:prstClr val="black"/>
                </a:solidFill>
                <a:effectLst/>
                <a:uLnTx/>
                <a:uFillTx/>
                <a:latin typeface="Calibri"/>
                <a:ea typeface="+mn-ea"/>
                <a:cs typeface="+mn-cs"/>
              </a:rPr>
              <a:t>scoring tools </a:t>
            </a:r>
            <a:r>
              <a:rPr kumimoji="0" lang="en-US" sz="1400" b="0" i="0" u="none" strike="noStrike" kern="1200" cap="none" spc="0" normalizeH="0" baseline="0" noProof="0" dirty="0">
                <a:ln>
                  <a:noFill/>
                </a:ln>
                <a:solidFill>
                  <a:prstClr val="black"/>
                </a:solidFill>
                <a:effectLst/>
                <a:uLnTx/>
                <a:uFillTx/>
                <a:latin typeface="Calibri"/>
                <a:ea typeface="+mn-ea"/>
                <a:cs typeface="+mn-cs"/>
              </a:rPr>
              <a:t>for solution validation and evaluation</a:t>
            </a:r>
          </a:p>
        </p:txBody>
      </p:sp>
      <p:sp>
        <p:nvSpPr>
          <p:cNvPr id="29" name="TextBox 28">
            <a:extLst>
              <a:ext uri="{FF2B5EF4-FFF2-40B4-BE49-F238E27FC236}">
                <a16:creationId xmlns:a16="http://schemas.microsoft.com/office/drawing/2014/main" id="{3394C3E3-4950-4C52-89E3-DAB328F8CB96}"/>
              </a:ext>
            </a:extLst>
          </p:cNvPr>
          <p:cNvSpPr txBox="1"/>
          <p:nvPr/>
        </p:nvSpPr>
        <p:spPr>
          <a:xfrm>
            <a:off x="8193783" y="486022"/>
            <a:ext cx="29651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3. Model-based RFP Package</a:t>
            </a:r>
          </a:p>
        </p:txBody>
      </p:sp>
      <p:pic>
        <p:nvPicPr>
          <p:cNvPr id="31" name="Picture 30">
            <a:extLst>
              <a:ext uri="{FF2B5EF4-FFF2-40B4-BE49-F238E27FC236}">
                <a16:creationId xmlns:a16="http://schemas.microsoft.com/office/drawing/2014/main" id="{82DF1975-EBBC-4C3F-94B2-65213EE3D1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6428" y="828972"/>
            <a:ext cx="2374041" cy="2525237"/>
          </a:xfrm>
          <a:prstGeom prst="rect">
            <a:avLst/>
          </a:prstGeom>
        </p:spPr>
      </p:pic>
      <p:sp>
        <p:nvSpPr>
          <p:cNvPr id="6" name="Rectangle: Rounded Corners 5">
            <a:extLst>
              <a:ext uri="{FF2B5EF4-FFF2-40B4-BE49-F238E27FC236}">
                <a16:creationId xmlns:a16="http://schemas.microsoft.com/office/drawing/2014/main" id="{12D37AA0-5D9E-4B80-AC88-8C87E3EDC039}"/>
              </a:ext>
            </a:extLst>
          </p:cNvPr>
          <p:cNvSpPr/>
          <p:nvPr/>
        </p:nvSpPr>
        <p:spPr>
          <a:xfrm>
            <a:off x="1824194" y="4398917"/>
            <a:ext cx="9553985" cy="2516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 Unified Architecture Framework (UAF) Process Guide for Acquisition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2B7B6CE2-831E-4390-8FB4-7A4BA997ECE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34204" y="1314138"/>
            <a:ext cx="3094239" cy="1808612"/>
          </a:xfrm>
          <a:prstGeom prst="rect">
            <a:avLst/>
          </a:prstGeom>
        </p:spPr>
      </p:pic>
      <p:sp>
        <p:nvSpPr>
          <p:cNvPr id="36" name="TextBox 35">
            <a:extLst>
              <a:ext uri="{FF2B5EF4-FFF2-40B4-BE49-F238E27FC236}">
                <a16:creationId xmlns:a16="http://schemas.microsoft.com/office/drawing/2014/main" id="{8E3E42B0-2AD1-447B-B8F5-CF7218E30F1D}"/>
              </a:ext>
            </a:extLst>
          </p:cNvPr>
          <p:cNvSpPr txBox="1"/>
          <p:nvPr/>
        </p:nvSpPr>
        <p:spPr>
          <a:xfrm>
            <a:off x="2341771" y="3565721"/>
            <a:ext cx="27529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AAG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(OAD)</a:t>
            </a:r>
          </a:p>
        </p:txBody>
      </p:sp>
      <p:sp>
        <p:nvSpPr>
          <p:cNvPr id="37" name="TextBox 36">
            <a:extLst>
              <a:ext uri="{FF2B5EF4-FFF2-40B4-BE49-F238E27FC236}">
                <a16:creationId xmlns:a16="http://schemas.microsoft.com/office/drawing/2014/main" id="{53991465-BD3B-4F1E-A75A-0F7F4DB5136B}"/>
              </a:ext>
            </a:extLst>
          </p:cNvPr>
          <p:cNvSpPr txBox="1"/>
          <p:nvPr/>
        </p:nvSpPr>
        <p:spPr>
          <a:xfrm>
            <a:off x="5037529" y="3745585"/>
            <a:ext cx="26445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Populated with Program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&amp; contract Data</a:t>
            </a:r>
          </a:p>
        </p:txBody>
      </p:sp>
      <p:pic>
        <p:nvPicPr>
          <p:cNvPr id="45" name="Picture 44">
            <a:extLst>
              <a:ext uri="{FF2B5EF4-FFF2-40B4-BE49-F238E27FC236}">
                <a16:creationId xmlns:a16="http://schemas.microsoft.com/office/drawing/2014/main" id="{685F3678-DAEC-4BB3-A68E-9CCD1BB308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48354" y="2595694"/>
            <a:ext cx="3224951" cy="1555317"/>
          </a:xfrm>
          <a:prstGeom prst="rect">
            <a:avLst/>
          </a:prstGeom>
        </p:spPr>
      </p:pic>
      <p:grpSp>
        <p:nvGrpSpPr>
          <p:cNvPr id="39" name="Group 38">
            <a:extLst>
              <a:ext uri="{FF2B5EF4-FFF2-40B4-BE49-F238E27FC236}">
                <a16:creationId xmlns:a16="http://schemas.microsoft.com/office/drawing/2014/main" id="{9F3FEACA-2B90-4A19-B04C-E6DAF65F718D}"/>
              </a:ext>
            </a:extLst>
          </p:cNvPr>
          <p:cNvGrpSpPr/>
          <p:nvPr/>
        </p:nvGrpSpPr>
        <p:grpSpPr>
          <a:xfrm>
            <a:off x="8486857" y="3435932"/>
            <a:ext cx="1007347" cy="1018837"/>
            <a:chOff x="3739516" y="3648822"/>
            <a:chExt cx="2577613" cy="2363074"/>
          </a:xfrm>
        </p:grpSpPr>
        <p:pic>
          <p:nvPicPr>
            <p:cNvPr id="40" name="Picture 39" descr="external image My-&lt;strong&gt;Documents&lt;/strong&gt;-icon.png">
              <a:extLst>
                <a:ext uri="{FF2B5EF4-FFF2-40B4-BE49-F238E27FC236}">
                  <a16:creationId xmlns:a16="http://schemas.microsoft.com/office/drawing/2014/main" id="{E7439EE3-B3C4-4BEA-BBA6-86DDF32082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4400" y="3683064"/>
              <a:ext cx="1489044" cy="1489044"/>
            </a:xfrm>
            <a:prstGeom prst="rect">
              <a:avLst/>
            </a:prstGeom>
          </p:spPr>
        </p:pic>
        <p:pic>
          <p:nvPicPr>
            <p:cNvPr id="41" name="Picture 40" descr="Description Folder-&lt;strong&gt;documents&lt;/strong&gt;.png">
              <a:extLst>
                <a:ext uri="{FF2B5EF4-FFF2-40B4-BE49-F238E27FC236}">
                  <a16:creationId xmlns:a16="http://schemas.microsoft.com/office/drawing/2014/main" id="{3BB6247F-467D-4F93-8946-61E953721DF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39516" y="4183096"/>
              <a:ext cx="1524000" cy="1524000"/>
            </a:xfrm>
            <a:prstGeom prst="rect">
              <a:avLst/>
            </a:prstGeom>
          </p:spPr>
        </p:pic>
        <p:pic>
          <p:nvPicPr>
            <p:cNvPr id="42" name="Picture 41" descr="&lt;strong&gt;Text&lt;/strong&gt; &lt;strong&gt;file&lt;/strong&gt; icon by gsagri04">
              <a:extLst>
                <a:ext uri="{FF2B5EF4-FFF2-40B4-BE49-F238E27FC236}">
                  <a16:creationId xmlns:a16="http://schemas.microsoft.com/office/drawing/2014/main" id="{3ED8EC52-B28D-4327-A7BB-69CB7F2575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10101" y="4683128"/>
              <a:ext cx="1049506" cy="1328768"/>
            </a:xfrm>
            <a:prstGeom prst="rect">
              <a:avLst/>
            </a:prstGeom>
          </p:spPr>
        </p:pic>
        <p:pic>
          <p:nvPicPr>
            <p:cNvPr id="43" name="Picture 42" descr="Com crear un &lt;strong&gt;document&lt;/strong&gt; de forma correcta? – Creativitza">
              <a:extLst>
                <a:ext uri="{FF2B5EF4-FFF2-40B4-BE49-F238E27FC236}">
                  <a16:creationId xmlns:a16="http://schemas.microsoft.com/office/drawing/2014/main" id="{351B6330-34B7-4068-A2C8-AEED175A3F2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63516" y="3648822"/>
              <a:ext cx="1053613" cy="1053613"/>
            </a:xfrm>
            <a:prstGeom prst="rect">
              <a:avLst/>
            </a:prstGeom>
          </p:spPr>
        </p:pic>
      </p:grpSp>
      <p:sp>
        <p:nvSpPr>
          <p:cNvPr id="12" name="Arrow: Curved Up 11">
            <a:extLst>
              <a:ext uri="{FF2B5EF4-FFF2-40B4-BE49-F238E27FC236}">
                <a16:creationId xmlns:a16="http://schemas.microsoft.com/office/drawing/2014/main" id="{A0E03B10-F6B2-4D4E-B09C-465B906D77C9}"/>
              </a:ext>
            </a:extLst>
          </p:cNvPr>
          <p:cNvSpPr/>
          <p:nvPr/>
        </p:nvSpPr>
        <p:spPr>
          <a:xfrm>
            <a:off x="2985160" y="3237508"/>
            <a:ext cx="1591574" cy="245259"/>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Arrow: Curved Up 46">
            <a:extLst>
              <a:ext uri="{FF2B5EF4-FFF2-40B4-BE49-F238E27FC236}">
                <a16:creationId xmlns:a16="http://schemas.microsoft.com/office/drawing/2014/main" id="{496F44ED-F797-4D78-B414-23CC7F19BB63}"/>
              </a:ext>
            </a:extLst>
          </p:cNvPr>
          <p:cNvSpPr/>
          <p:nvPr/>
        </p:nvSpPr>
        <p:spPr>
          <a:xfrm>
            <a:off x="6844372" y="3692822"/>
            <a:ext cx="1303982" cy="245259"/>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9743A14D-11B6-43A8-A653-F1A8123149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47560" y="750483"/>
            <a:ext cx="2843930" cy="3025051"/>
          </a:xfrm>
          <a:prstGeom prst="rect">
            <a:avLst/>
          </a:prstGeom>
        </p:spPr>
      </p:pic>
      <p:pic>
        <p:nvPicPr>
          <p:cNvPr id="15" name="Picture 14">
            <a:extLst>
              <a:ext uri="{FF2B5EF4-FFF2-40B4-BE49-F238E27FC236}">
                <a16:creationId xmlns:a16="http://schemas.microsoft.com/office/drawing/2014/main" id="{0F735521-F477-4B1D-94C2-466304C23E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5942" y="773645"/>
            <a:ext cx="3719865" cy="2555070"/>
          </a:xfrm>
          <a:prstGeom prst="rect">
            <a:avLst/>
          </a:prstGeom>
        </p:spPr>
      </p:pic>
      <p:pic>
        <p:nvPicPr>
          <p:cNvPr id="32" name="Picture 31">
            <a:extLst>
              <a:ext uri="{FF2B5EF4-FFF2-40B4-BE49-F238E27FC236}">
                <a16:creationId xmlns:a16="http://schemas.microsoft.com/office/drawing/2014/main" id="{1E6AA910-0B91-4CD6-A3BC-C6F64184111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59818" y="1851381"/>
            <a:ext cx="1263916" cy="983665"/>
          </a:xfrm>
          <a:prstGeom prst="rect">
            <a:avLst/>
          </a:prstGeom>
        </p:spPr>
      </p:pic>
      <p:sp>
        <p:nvSpPr>
          <p:cNvPr id="48" name="Rectangle 47">
            <a:extLst>
              <a:ext uri="{FF2B5EF4-FFF2-40B4-BE49-F238E27FC236}">
                <a16:creationId xmlns:a16="http://schemas.microsoft.com/office/drawing/2014/main" id="{2F21AA48-EF2F-4ACF-9002-A51E64FDE8DC}"/>
              </a:ext>
            </a:extLst>
          </p:cNvPr>
          <p:cNvSpPr/>
          <p:nvPr/>
        </p:nvSpPr>
        <p:spPr>
          <a:xfrm>
            <a:off x="7764845" y="5747417"/>
            <a:ext cx="4282888" cy="857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4. UAF Process Guide provides the Acquisition Guidance for using the OAD and AAG</a:t>
            </a:r>
            <a:r>
              <a:rPr kumimoji="0" lang="en-US" sz="1400" b="1" i="0" u="none" strike="noStrike" kern="1200" cap="none" spc="0" normalizeH="0" baseline="0" noProof="0" dirty="0">
                <a:ln>
                  <a:noFill/>
                </a:ln>
                <a:solidFill>
                  <a:prstClr val="black"/>
                </a:solidFill>
                <a:effectLst/>
                <a:uLnTx/>
                <a:uFillTx/>
                <a:latin typeface="Calibri"/>
                <a:ea typeface="+mn-ea"/>
                <a:cs typeface="+mn-cs"/>
              </a:rPr>
              <a:t> template to create, respond and evaluate a Model-based RFP</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B626CFB9-AE3E-420B-B0A7-0D08008FD239}"/>
              </a:ext>
            </a:extLst>
          </p:cNvPr>
          <p:cNvSpPr txBox="1"/>
          <p:nvPr/>
        </p:nvSpPr>
        <p:spPr>
          <a:xfrm>
            <a:off x="11162125" y="4307795"/>
            <a:ext cx="821179" cy="4308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Supports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DoDAF</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0A340DC3-2BC0-45FB-B5AB-9624EDE7C4A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250588" y="4206942"/>
            <a:ext cx="908387" cy="587240"/>
          </a:xfrm>
          <a:prstGeom prst="rect">
            <a:avLst/>
          </a:prstGeom>
        </p:spPr>
      </p:pic>
      <p:pic>
        <p:nvPicPr>
          <p:cNvPr id="34" name="Picture 33">
            <a:extLst>
              <a:ext uri="{FF2B5EF4-FFF2-40B4-BE49-F238E27FC236}">
                <a16:creationId xmlns:a16="http://schemas.microsoft.com/office/drawing/2014/main" id="{CEB33E21-2C41-4A24-ACD6-682ECE8DA1A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64326" y="2874321"/>
            <a:ext cx="1769561" cy="1882259"/>
          </a:xfrm>
          <a:prstGeom prst="rect">
            <a:avLst/>
          </a:prstGeom>
        </p:spPr>
      </p:pic>
      <p:sp>
        <p:nvSpPr>
          <p:cNvPr id="44" name="Arrow: Curved Up 43">
            <a:extLst>
              <a:ext uri="{FF2B5EF4-FFF2-40B4-BE49-F238E27FC236}">
                <a16:creationId xmlns:a16="http://schemas.microsoft.com/office/drawing/2014/main" id="{2188CB47-279A-4FCC-AF8D-8F6495BD39A1}"/>
              </a:ext>
            </a:extLst>
          </p:cNvPr>
          <p:cNvSpPr/>
          <p:nvPr/>
        </p:nvSpPr>
        <p:spPr>
          <a:xfrm>
            <a:off x="1997685" y="3828774"/>
            <a:ext cx="2689105" cy="512656"/>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044C32C4-60A3-4617-A3FA-0A6938F344C2}"/>
              </a:ext>
            </a:extLst>
          </p:cNvPr>
          <p:cNvSpPr txBox="1"/>
          <p:nvPr/>
        </p:nvSpPr>
        <p:spPr>
          <a:xfrm>
            <a:off x="10610930" y="6510633"/>
            <a:ext cx="114608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a:ea typeface="Verdana" pitchFamily="34" charset="0"/>
                <a:cs typeface="Verdana" pitchFamily="34" charset="0"/>
              </a:rPr>
              <a:t>SOURCE: Laura Hart, MITRE 2017</a:t>
            </a:r>
          </a:p>
        </p:txBody>
      </p:sp>
      <p:sp>
        <p:nvSpPr>
          <p:cNvPr id="49" name="Footer Placeholder 3">
            <a:extLst>
              <a:ext uri="{FF2B5EF4-FFF2-40B4-BE49-F238E27FC236}">
                <a16:creationId xmlns:a16="http://schemas.microsoft.com/office/drawing/2014/main" id="{D2C1F7F0-D306-446F-88F6-C2B7B6A25E08}"/>
              </a:ext>
            </a:extLst>
          </p:cNvPr>
          <p:cNvSpPr txBox="1">
            <a:spLocks/>
          </p:cNvSpPr>
          <p:nvPr/>
        </p:nvSpPr>
        <p:spPr>
          <a:xfrm>
            <a:off x="7654634" y="6549106"/>
            <a:ext cx="3090911" cy="230832"/>
          </a:xfrm>
          <a:prstGeom prst="rect">
            <a:avLst/>
          </a:prstGeom>
        </p:spPr>
        <p:txBody>
          <a:bodyPr vert="horz" wrap="none" lIns="91440" tIns="45720" rIns="91440" bIns="45720" rtlCol="0" anchor="b" anchorCtr="1">
            <a:spAutoFit/>
          </a:bodyP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 2021 Object Management Group. All Rights Reserved.</a:t>
            </a:r>
          </a:p>
        </p:txBody>
      </p:sp>
      <p:sp>
        <p:nvSpPr>
          <p:cNvPr id="2" name="Rectangle 1">
            <a:extLst>
              <a:ext uri="{FF2B5EF4-FFF2-40B4-BE49-F238E27FC236}">
                <a16:creationId xmlns:a16="http://schemas.microsoft.com/office/drawing/2014/main" id="{A374A069-379F-4E1A-9B72-43DE7975B229}"/>
              </a:ext>
            </a:extLst>
          </p:cNvPr>
          <p:cNvSpPr/>
          <p:nvPr/>
        </p:nvSpPr>
        <p:spPr>
          <a:xfrm>
            <a:off x="628869" y="1452373"/>
            <a:ext cx="1093397" cy="126666"/>
          </a:xfrm>
          <a:prstGeom prst="rect">
            <a:avLst/>
          </a:prstGeom>
          <a:solidFill>
            <a:srgbClr val="E5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panose="020B0604020202020204"/>
                <a:ea typeface="+mn-ea"/>
                <a:cs typeface="+mn-cs"/>
              </a:rPr>
              <a:t>Domain Overlay Profiles</a:t>
            </a:r>
          </a:p>
        </p:txBody>
      </p:sp>
      <p:sp>
        <p:nvSpPr>
          <p:cNvPr id="8" name="Footer Placeholder 7">
            <a:extLst>
              <a:ext uri="{FF2B5EF4-FFF2-40B4-BE49-F238E27FC236}">
                <a16:creationId xmlns:a16="http://schemas.microsoft.com/office/drawing/2014/main" id="{ED80AC5B-D860-A6FF-4BBC-2CD4A1939DE2}"/>
              </a:ext>
            </a:extLst>
          </p:cNvPr>
          <p:cNvSpPr>
            <a:spLocks noGrp="1"/>
          </p:cNvSpPr>
          <p:nvPr>
            <p:ph type="ftr" sz="quarter" idx="11"/>
          </p:nvPr>
        </p:nvSpPr>
        <p:spPr>
          <a:xfrm>
            <a:off x="496890" y="6389756"/>
            <a:ext cx="20840" cy="184666"/>
          </a:xfrm>
        </p:spPr>
        <p:txBody>
          <a:bodyPr/>
          <a:lstStyle/>
          <a:p>
            <a:endParaRPr lang="en-US"/>
          </a:p>
          <a:p>
            <a:endParaRPr lang="en-US"/>
          </a:p>
        </p:txBody>
      </p:sp>
    </p:spTree>
    <p:extLst>
      <p:ext uri="{BB962C8B-B14F-4D97-AF65-F5344CB8AC3E}">
        <p14:creationId xmlns:p14="http://schemas.microsoft.com/office/powerpoint/2010/main" val="99846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F7B1-3950-49B9-8582-D03486BF560C}"/>
              </a:ext>
            </a:extLst>
          </p:cNvPr>
          <p:cNvSpPr>
            <a:spLocks noGrp="1"/>
          </p:cNvSpPr>
          <p:nvPr>
            <p:ph type="title"/>
          </p:nvPr>
        </p:nvSpPr>
        <p:spPr/>
        <p:txBody>
          <a:bodyPr/>
          <a:lstStyle/>
          <a:p>
            <a:r>
              <a:rPr lang="en-US" dirty="0"/>
              <a:t> </a:t>
            </a:r>
          </a:p>
        </p:txBody>
      </p:sp>
      <p:sp>
        <p:nvSpPr>
          <p:cNvPr id="3" name="Footer Placeholder 2">
            <a:extLst>
              <a:ext uri="{FF2B5EF4-FFF2-40B4-BE49-F238E27FC236}">
                <a16:creationId xmlns:a16="http://schemas.microsoft.com/office/drawing/2014/main" id="{CAC07684-A691-489B-87C2-FC98F8DA90FD}"/>
              </a:ext>
            </a:extLst>
          </p:cNvPr>
          <p:cNvSpPr>
            <a:spLocks noGrp="1"/>
          </p:cNvSpPr>
          <p:nvPr>
            <p:ph type="ftr" sz="quarter" idx="11"/>
          </p:nvPr>
        </p:nvSpPr>
        <p:spPr>
          <a:xfrm>
            <a:off x="496888" y="6166460"/>
            <a:ext cx="671768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8FDB4717-3A07-4FF0-9B23-8F2D333EBC2D}"/>
              </a:ext>
            </a:extLst>
          </p:cNvPr>
          <p:cNvSpPr txBox="1">
            <a:spLocks/>
          </p:cNvSpPr>
          <p:nvPr/>
        </p:nvSpPr>
        <p:spPr>
          <a:xfrm>
            <a:off x="105419" y="237250"/>
            <a:ext cx="9203452" cy="775853"/>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a:ea typeface="+mj-ea"/>
                <a:cs typeface="+mj-cs"/>
              </a:rPr>
              <a:t>UAF </a:t>
            </a:r>
            <a:r>
              <a:rPr kumimoji="0" lang="en-US" sz="4400" b="0" i="0" u="none" strike="noStrike" kern="1200" cap="none" spc="0" normalizeH="0" baseline="0" noProof="0" dirty="0" err="1">
                <a:ln>
                  <a:noFill/>
                </a:ln>
                <a:solidFill>
                  <a:srgbClr val="000000"/>
                </a:solidFill>
                <a:effectLst/>
                <a:uLnTx/>
                <a:uFillTx/>
                <a:latin typeface="Arial" panose="020B0604020202020204"/>
                <a:ea typeface="+mj-ea"/>
                <a:cs typeface="+mj-cs"/>
              </a:rPr>
              <a:t>MBAcq</a:t>
            </a:r>
            <a:r>
              <a:rPr kumimoji="0" lang="en-US" sz="4400" b="0" i="0" u="none" strike="noStrike" kern="1200" cap="none" spc="0" normalizeH="0" baseline="0" noProof="0" dirty="0">
                <a:ln>
                  <a:noFill/>
                </a:ln>
                <a:solidFill>
                  <a:srgbClr val="000000"/>
                </a:solidFill>
                <a:effectLst/>
                <a:uLnTx/>
                <a:uFillTx/>
                <a:latin typeface="Arial" panose="020B0604020202020204"/>
                <a:ea typeface="+mj-ea"/>
                <a:cs typeface="+mj-cs"/>
              </a:rPr>
              <a:t> UG Activities </a:t>
            </a:r>
          </a:p>
        </p:txBody>
      </p:sp>
      <p:sp>
        <p:nvSpPr>
          <p:cNvPr id="4" name="AutoShape 2">
            <a:extLst>
              <a:ext uri="{FF2B5EF4-FFF2-40B4-BE49-F238E27FC236}">
                <a16:creationId xmlns:a16="http://schemas.microsoft.com/office/drawing/2014/main" id="{C4848CCB-715C-47FD-833D-B69B79CB80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B50DF3B4-517E-4573-8BE7-DADA094EF583}"/>
              </a:ext>
            </a:extLst>
          </p:cNvPr>
          <p:cNvPicPr>
            <a:picLocks noChangeAspect="1"/>
          </p:cNvPicPr>
          <p:nvPr/>
        </p:nvPicPr>
        <p:blipFill>
          <a:blip r:embed="rId3"/>
          <a:stretch>
            <a:fillRect/>
          </a:stretch>
        </p:blipFill>
        <p:spPr>
          <a:xfrm>
            <a:off x="242888" y="873255"/>
            <a:ext cx="11502021" cy="5022325"/>
          </a:xfrm>
          <a:prstGeom prst="rect">
            <a:avLst/>
          </a:prstGeom>
        </p:spPr>
      </p:pic>
      <p:pic>
        <p:nvPicPr>
          <p:cNvPr id="6" name="Picture 5">
            <a:extLst>
              <a:ext uri="{FF2B5EF4-FFF2-40B4-BE49-F238E27FC236}">
                <a16:creationId xmlns:a16="http://schemas.microsoft.com/office/drawing/2014/main" id="{C3798782-752E-4162-93A0-507AF1FF8DA0}"/>
              </a:ext>
            </a:extLst>
          </p:cNvPr>
          <p:cNvPicPr>
            <a:picLocks noChangeAspect="1"/>
          </p:cNvPicPr>
          <p:nvPr/>
        </p:nvPicPr>
        <p:blipFill>
          <a:blip r:embed="rId4"/>
          <a:stretch>
            <a:fillRect/>
          </a:stretch>
        </p:blipFill>
        <p:spPr>
          <a:xfrm>
            <a:off x="105419" y="903399"/>
            <a:ext cx="11696700" cy="4772025"/>
          </a:xfrm>
          <a:prstGeom prst="rect">
            <a:avLst/>
          </a:prstGeom>
        </p:spPr>
      </p:pic>
    </p:spTree>
    <p:extLst>
      <p:ext uri="{BB962C8B-B14F-4D97-AF65-F5344CB8AC3E}">
        <p14:creationId xmlns:p14="http://schemas.microsoft.com/office/powerpoint/2010/main" val="92755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9AE634-41E7-4D93-8621-07D825B2B34C}"/>
              </a:ext>
            </a:extLst>
          </p:cNvPr>
          <p:cNvSpPr txBox="1"/>
          <p:nvPr/>
        </p:nvSpPr>
        <p:spPr>
          <a:xfrm>
            <a:off x="1661799" y="6479614"/>
            <a:ext cx="4572000" cy="2308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 2022 Object Management Group. All Rights Reserved.</a:t>
            </a:r>
          </a:p>
        </p:txBody>
      </p:sp>
      <p:sp>
        <p:nvSpPr>
          <p:cNvPr id="7" name="TextBox 6">
            <a:extLst>
              <a:ext uri="{FF2B5EF4-FFF2-40B4-BE49-F238E27FC236}">
                <a16:creationId xmlns:a16="http://schemas.microsoft.com/office/drawing/2014/main" id="{9253AFBD-A1BF-4C5F-B568-202F0F6B2CA5}"/>
              </a:ext>
            </a:extLst>
          </p:cNvPr>
          <p:cNvSpPr txBox="1"/>
          <p:nvPr/>
        </p:nvSpPr>
        <p:spPr>
          <a:xfrm>
            <a:off x="2202162" y="1122083"/>
            <a:ext cx="2935547"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FFFFF"/>
                </a:solidFill>
                <a:effectLst/>
                <a:uLnTx/>
                <a:uFillTx/>
                <a:latin typeface="Arial" panose="020B0604020202020204"/>
                <a:ea typeface="+mn-ea"/>
                <a:cs typeface="+mn-cs"/>
              </a:rPr>
              <a:t>Slide Subject Title</a:t>
            </a:r>
            <a:endParaRPr kumimoji="0" lang="en-US" sz="27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itle 1">
            <a:extLst>
              <a:ext uri="{FF2B5EF4-FFF2-40B4-BE49-F238E27FC236}">
                <a16:creationId xmlns:a16="http://schemas.microsoft.com/office/drawing/2014/main" id="{44CF9E4E-3CAA-4BE8-BD82-C3B1DBCAB6B4}"/>
              </a:ext>
            </a:extLst>
          </p:cNvPr>
          <p:cNvSpPr>
            <a:spLocks noGrp="1"/>
          </p:cNvSpPr>
          <p:nvPr>
            <p:ph type="title"/>
          </p:nvPr>
        </p:nvSpPr>
        <p:spPr>
          <a:xfrm>
            <a:off x="503434" y="226167"/>
            <a:ext cx="8595653" cy="775853"/>
          </a:xfrm>
        </p:spPr>
        <p:txBody>
          <a:bodyPr/>
          <a:lstStyle/>
          <a:p>
            <a:r>
              <a:rPr lang="en-US" sz="3600" dirty="0">
                <a:solidFill>
                  <a:schemeClr val="tx1"/>
                </a:solidFill>
                <a:latin typeface="Arial" panose="020B0604020202020204" pitchFamily="34" charset="0"/>
                <a:cs typeface="Arial" panose="020B0604020202020204" pitchFamily="34" charset="0"/>
              </a:rPr>
              <a:t>What’s the Architecture Acquisition Guidance (AAG) </a:t>
            </a:r>
            <a:r>
              <a:rPr lang="en-US" sz="900" dirty="0">
                <a:solidFill>
                  <a:schemeClr val="tx1"/>
                </a:solidFill>
                <a:latin typeface="Arial" panose="020B0604020202020204" pitchFamily="34" charset="0"/>
                <a:cs typeface="Arial" panose="020B0604020202020204" pitchFamily="34" charset="0"/>
              </a:rPr>
              <a:t>(previously ARM)</a:t>
            </a:r>
            <a:endParaRPr lang="en-US" sz="3600" dirty="0">
              <a:solidFill>
                <a:schemeClr val="tx1"/>
              </a:solidFill>
              <a:latin typeface="Arial" panose="020B0604020202020204" pitchFamily="34" charset="0"/>
              <a:cs typeface="Arial" panose="020B0604020202020204" pitchFamily="34" charset="0"/>
            </a:endParaRPr>
          </a:p>
        </p:txBody>
      </p:sp>
      <p:pic>
        <p:nvPicPr>
          <p:cNvPr id="11" name="Content Placeholder 5">
            <a:extLst>
              <a:ext uri="{FF2B5EF4-FFF2-40B4-BE49-F238E27FC236}">
                <a16:creationId xmlns:a16="http://schemas.microsoft.com/office/drawing/2014/main" id="{042D6028-07F7-4AB8-A022-0865D0616F19}"/>
              </a:ext>
            </a:extLst>
          </p:cNvPr>
          <p:cNvPicPr>
            <a:picLocks noChangeAspect="1"/>
          </p:cNvPicPr>
          <p:nvPr/>
        </p:nvPicPr>
        <p:blipFill rotWithShape="1">
          <a:blip r:embed="rId2"/>
          <a:srcRect l="12910" r="-2" b="-2"/>
          <a:stretch/>
        </p:blipFill>
        <p:spPr>
          <a:xfrm>
            <a:off x="6591864" y="1976759"/>
            <a:ext cx="3486459" cy="3623072"/>
          </a:xfrm>
          <a:prstGeom prst="rect">
            <a:avLst/>
          </a:prstGeom>
        </p:spPr>
      </p:pic>
      <p:sp>
        <p:nvSpPr>
          <p:cNvPr id="12" name="Content Placeholder 11">
            <a:extLst>
              <a:ext uri="{FF2B5EF4-FFF2-40B4-BE49-F238E27FC236}">
                <a16:creationId xmlns:a16="http://schemas.microsoft.com/office/drawing/2014/main" id="{13B248E1-76CD-48E9-8EB5-4A7632F7591B}"/>
              </a:ext>
            </a:extLst>
          </p:cNvPr>
          <p:cNvSpPr txBox="1">
            <a:spLocks/>
          </p:cNvSpPr>
          <p:nvPr/>
        </p:nvSpPr>
        <p:spPr>
          <a:xfrm>
            <a:off x="907204" y="3207894"/>
            <a:ext cx="4420834" cy="2914728"/>
          </a:xfrm>
          <a:prstGeom prst="rect">
            <a:avLst/>
          </a:prstGeom>
        </p:spPr>
        <p:txBody>
          <a:bodyPr vert="horz" lIns="51435" tIns="25718" rIns="51435" bIns="25718" rtlCol="0" anchor="t">
            <a:noAutofit/>
          </a:bodyPr>
          <a:lstStyle>
            <a:lvl1pPr marL="342900" indent="-342900" algn="l" defTabSz="914400" rtl="0" eaLnBrk="1" latinLnBrk="0" hangingPunct="1">
              <a:spcBef>
                <a:spcPct val="20000"/>
              </a:spcBef>
              <a:buClr>
                <a:srgbClr val="C00000"/>
              </a:buClr>
              <a:buFont typeface="Arial" panose="020B0604020202020204" pitchFamily="34" charset="0"/>
              <a:buChar char="•"/>
              <a:defRPr sz="2800" b="1" kern="1200" spc="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spc="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1600" kern="1200" spc="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1400" kern="1200" spc="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Cases:</a:t>
            </a:r>
          </a:p>
          <a:p>
            <a:pPr marL="257175" marR="0" lvl="0" indent="-257175" algn="l" defTabSz="685800" rtl="0" eaLnBrk="1" fontAlgn="auto" latinLnBrk="0" hangingPunct="1">
              <a:lnSpc>
                <a:spcPct val="100000"/>
              </a:lnSpc>
              <a:spcBef>
                <a:spcPct val="20000"/>
              </a:spcBef>
              <a:spcAft>
                <a:spcPts val="0"/>
              </a:spcAft>
              <a:buClr>
                <a:srgbClr val="C00000"/>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Create Precise RFP</a:t>
            </a:r>
          </a:p>
          <a:p>
            <a:pPr marL="257175" marR="0" lvl="0" indent="-257175" algn="l" defTabSz="685800" rtl="0" eaLnBrk="1" fontAlgn="auto" latinLnBrk="0" hangingPunct="1">
              <a:lnSpc>
                <a:spcPct val="100000"/>
              </a:lnSpc>
              <a:spcBef>
                <a:spcPct val="20000"/>
              </a:spcBef>
              <a:spcAft>
                <a:spcPts val="0"/>
              </a:spcAft>
              <a:buClr>
                <a:srgbClr val="C00000"/>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Respond to RFP</a:t>
            </a:r>
          </a:p>
          <a:p>
            <a:pPr marL="257175" marR="0" lvl="0" indent="-257175" algn="l" defTabSz="685800" rtl="0" eaLnBrk="1" fontAlgn="auto" latinLnBrk="0" hangingPunct="1">
              <a:lnSpc>
                <a:spcPct val="100000"/>
              </a:lnSpc>
              <a:spcBef>
                <a:spcPct val="20000"/>
              </a:spcBef>
              <a:spcAft>
                <a:spcPts val="0"/>
              </a:spcAft>
              <a:buClr>
                <a:srgbClr val="C00000"/>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Evaluate RFP Response</a:t>
            </a:r>
          </a:p>
          <a:p>
            <a:pPr marL="557213" marR="0" lvl="1" indent="-214313" algn="l" defTabSz="685800" rtl="0" eaLnBrk="1" fontAlgn="auto" latinLnBrk="0" hangingPunct="1">
              <a:lnSpc>
                <a:spcPct val="100000"/>
              </a:lnSpc>
              <a:spcBef>
                <a:spcPct val="20000"/>
              </a:spcBef>
              <a:spcAft>
                <a:spcPts val="0"/>
              </a:spcAft>
              <a:buClr>
                <a:srgbClr val="C0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Contractor Self Evaluation</a:t>
            </a:r>
          </a:p>
          <a:p>
            <a:pPr marL="557213" marR="0" lvl="1" indent="-214313" algn="l" defTabSz="685800" rtl="0" eaLnBrk="1" fontAlgn="auto" latinLnBrk="0" hangingPunct="1">
              <a:lnSpc>
                <a:spcPct val="100000"/>
              </a:lnSpc>
              <a:spcBef>
                <a:spcPct val="20000"/>
              </a:spcBef>
              <a:spcAft>
                <a:spcPts val="0"/>
              </a:spcAft>
              <a:buClr>
                <a:srgbClr val="C0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Government Evaluation</a:t>
            </a:r>
          </a:p>
          <a:p>
            <a:pPr marL="257175" marR="0" lvl="0" indent="-257175" algn="l" defTabSz="685800" rtl="0" eaLnBrk="1" fontAlgn="auto" latinLnBrk="0" hangingPunct="1">
              <a:lnSpc>
                <a:spcPct val="100000"/>
              </a:lnSpc>
              <a:spcBef>
                <a:spcPct val="20000"/>
              </a:spcBef>
              <a:spcAft>
                <a:spcPts val="0"/>
              </a:spcAft>
              <a:buClr>
                <a:srgbClr val="C00000"/>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Maintain Technical Baseline</a:t>
            </a:r>
          </a:p>
          <a:p>
            <a:pPr marL="557213" marR="0" lvl="1" indent="-214313" algn="l" defTabSz="685800" rtl="0" eaLnBrk="1" fontAlgn="auto" latinLnBrk="0" hangingPunct="1">
              <a:lnSpc>
                <a:spcPct val="100000"/>
              </a:lnSpc>
              <a:spcBef>
                <a:spcPct val="20000"/>
              </a:spcBef>
              <a:spcAft>
                <a:spcPts val="0"/>
              </a:spcAft>
              <a:buClr>
                <a:srgbClr val="C0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 evolves over time and represents the technical baseline</a:t>
            </a:r>
          </a:p>
        </p:txBody>
      </p:sp>
      <p:sp>
        <p:nvSpPr>
          <p:cNvPr id="13" name="Footer Placeholder 2">
            <a:extLst>
              <a:ext uri="{FF2B5EF4-FFF2-40B4-BE49-F238E27FC236}">
                <a16:creationId xmlns:a16="http://schemas.microsoft.com/office/drawing/2014/main" id="{25B4CB2B-6649-4922-94A2-A02CC9CC791E}"/>
              </a:ext>
            </a:extLst>
          </p:cNvPr>
          <p:cNvSpPr>
            <a:spLocks noGrp="1"/>
          </p:cNvSpPr>
          <p:nvPr>
            <p:ph type="ftr" sz="quarter" idx="11"/>
          </p:nvPr>
        </p:nvSpPr>
        <p:spPr>
          <a:xfrm>
            <a:off x="7211425" y="5994612"/>
            <a:ext cx="138548" cy="346249"/>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14" name="Straight Connector 13">
            <a:extLst>
              <a:ext uri="{FF2B5EF4-FFF2-40B4-BE49-F238E27FC236}">
                <a16:creationId xmlns:a16="http://schemas.microsoft.com/office/drawing/2014/main" id="{94E09CB6-BF97-486B-8D59-B51A94921B17}"/>
              </a:ext>
            </a:extLst>
          </p:cNvPr>
          <p:cNvCxnSpPr>
            <a:cxnSpLocks/>
          </p:cNvCxnSpPr>
          <p:nvPr/>
        </p:nvCxnSpPr>
        <p:spPr>
          <a:xfrm flipH="1">
            <a:off x="8790739" y="3729648"/>
            <a:ext cx="857250" cy="40005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9E65E8-79B0-4043-BCC6-75355AF2CB07}"/>
              </a:ext>
            </a:extLst>
          </p:cNvPr>
          <p:cNvSpPr txBox="1"/>
          <p:nvPr/>
        </p:nvSpPr>
        <p:spPr>
          <a:xfrm>
            <a:off x="6695843" y="4002741"/>
            <a:ext cx="46974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GOV</a:t>
            </a:r>
            <a:endParaRPr kumimoji="0" lang="en-US" sz="135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99731407-E54C-4EF5-A968-23484AE09E81}"/>
              </a:ext>
            </a:extLst>
          </p:cNvPr>
          <p:cNvSpPr/>
          <p:nvPr/>
        </p:nvSpPr>
        <p:spPr>
          <a:xfrm>
            <a:off x="503434" y="1258169"/>
            <a:ext cx="6192409" cy="2064540"/>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AAG is a set of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reusable model templates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guidance used to augment a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model-based RFP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based on standards to support data driven decisions beginning with acquisition which can be maintained throughout the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 lifecycle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program.</a:t>
            </a:r>
          </a:p>
          <a:p>
            <a:pPr marL="0" marR="0" lvl="0" indent="0" algn="l" defTabSz="685800" rtl="0" eaLnBrk="1" fontAlgn="auto" latinLnBrk="0" hangingPunct="1">
              <a:lnSpc>
                <a:spcPct val="12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559CEB2F-AD1B-4907-A460-9F7BEA5F80E1}"/>
              </a:ext>
            </a:extLst>
          </p:cNvPr>
          <p:cNvSpPr txBox="1"/>
          <p:nvPr/>
        </p:nvSpPr>
        <p:spPr>
          <a:xfrm>
            <a:off x="5137709" y="6074919"/>
            <a:ext cx="3000595" cy="584775"/>
          </a:xfrm>
          <a:prstGeom prst="rect">
            <a:avLst/>
          </a:prstGeom>
          <a:solidFill>
            <a:schemeClr val="accent1"/>
          </a:solidFill>
          <a:scene3d>
            <a:camera prst="orthographicFront"/>
            <a:lightRig rig="threePt" dir="t"/>
          </a:scene3d>
          <a:sp3d>
            <a:bevelT/>
          </a:sp3d>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Focus on Unified Contract Format:  Sections K, L, &amp; M</a:t>
            </a:r>
          </a:p>
        </p:txBody>
      </p:sp>
      <p:sp>
        <p:nvSpPr>
          <p:cNvPr id="18" name="TextBox 17">
            <a:extLst>
              <a:ext uri="{FF2B5EF4-FFF2-40B4-BE49-F238E27FC236}">
                <a16:creationId xmlns:a16="http://schemas.microsoft.com/office/drawing/2014/main" id="{94D91526-5344-4D2B-BEB3-0F4703CF2A67}"/>
              </a:ext>
            </a:extLst>
          </p:cNvPr>
          <p:cNvSpPr txBox="1"/>
          <p:nvPr/>
        </p:nvSpPr>
        <p:spPr>
          <a:xfrm rot="19730185">
            <a:off x="4484555" y="3226548"/>
            <a:ext cx="3306285" cy="830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A3E0"/>
                </a:solidFill>
                <a:effectLst/>
                <a:uLnTx/>
                <a:uFillTx/>
                <a:latin typeface="Arial" panose="020B0604020202020204"/>
                <a:ea typeface="+mn-ea"/>
                <a:cs typeface="+mn-cs"/>
              </a:rPr>
              <a:t>In a Standardized Format</a:t>
            </a:r>
          </a:p>
        </p:txBody>
      </p:sp>
      <p:sp>
        <p:nvSpPr>
          <p:cNvPr id="19" name="TextBox 18">
            <a:extLst>
              <a:ext uri="{FF2B5EF4-FFF2-40B4-BE49-F238E27FC236}">
                <a16:creationId xmlns:a16="http://schemas.microsoft.com/office/drawing/2014/main" id="{F7D81FDB-A081-40E0-AC43-9FA13EB59E6F}"/>
              </a:ext>
            </a:extLst>
          </p:cNvPr>
          <p:cNvSpPr txBox="1"/>
          <p:nvPr/>
        </p:nvSpPr>
        <p:spPr>
          <a:xfrm>
            <a:off x="8156507" y="6336913"/>
            <a:ext cx="859562" cy="25391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Verdana" pitchFamily="34" charset="0"/>
                <a:cs typeface="Verdana" pitchFamily="34" charset="0"/>
              </a:rPr>
              <a:t>SOURCE: Laura Hart, MITRE 2017</a:t>
            </a:r>
          </a:p>
        </p:txBody>
      </p:sp>
      <p:pic>
        <p:nvPicPr>
          <p:cNvPr id="20" name="Picture 19">
            <a:extLst>
              <a:ext uri="{FF2B5EF4-FFF2-40B4-BE49-F238E27FC236}">
                <a16:creationId xmlns:a16="http://schemas.microsoft.com/office/drawing/2014/main" id="{28B837EB-61CA-4C70-A139-1455CD228AE8}"/>
              </a:ext>
            </a:extLst>
          </p:cNvPr>
          <p:cNvPicPr>
            <a:picLocks noChangeAspect="1"/>
          </p:cNvPicPr>
          <p:nvPr/>
        </p:nvPicPr>
        <p:blipFill>
          <a:blip r:embed="rId3"/>
          <a:stretch>
            <a:fillRect/>
          </a:stretch>
        </p:blipFill>
        <p:spPr>
          <a:xfrm>
            <a:off x="8748926" y="83410"/>
            <a:ext cx="2037664" cy="856133"/>
          </a:xfrm>
          <a:prstGeom prst="rect">
            <a:avLst/>
          </a:prstGeom>
        </p:spPr>
      </p:pic>
      <p:sp>
        <p:nvSpPr>
          <p:cNvPr id="21" name="Oval 20">
            <a:extLst>
              <a:ext uri="{FF2B5EF4-FFF2-40B4-BE49-F238E27FC236}">
                <a16:creationId xmlns:a16="http://schemas.microsoft.com/office/drawing/2014/main" id="{0E9E0BBD-CDD3-4786-ACFE-7C85376ACB57}"/>
              </a:ext>
            </a:extLst>
          </p:cNvPr>
          <p:cNvSpPr/>
          <p:nvPr/>
        </p:nvSpPr>
        <p:spPr>
          <a:xfrm>
            <a:off x="8748927" y="83410"/>
            <a:ext cx="652202" cy="828940"/>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9916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9680-D18B-44DF-9A0E-8197E3412A32}"/>
              </a:ext>
            </a:extLst>
          </p:cNvPr>
          <p:cNvSpPr>
            <a:spLocks noGrp="1"/>
          </p:cNvSpPr>
          <p:nvPr>
            <p:ph type="title"/>
          </p:nvPr>
        </p:nvSpPr>
        <p:spPr>
          <a:xfrm>
            <a:off x="239522" y="215839"/>
            <a:ext cx="11636247" cy="614208"/>
          </a:xfrm>
        </p:spPr>
        <p:txBody>
          <a:bodyPr/>
          <a:lstStyle/>
          <a:p>
            <a:r>
              <a:rPr lang="en-US" sz="4000" b="1" dirty="0">
                <a:latin typeface="DIN OT Light" panose="020B0504020201020104"/>
              </a:rPr>
              <a:t>Collaboration</a:t>
            </a:r>
            <a:r>
              <a:rPr lang="en-US" b="1" dirty="0"/>
              <a:t> </a:t>
            </a:r>
            <a:r>
              <a:rPr lang="en-US" sz="4000" b="1" dirty="0">
                <a:latin typeface="DIN OT Light" panose="020B0504020201020104"/>
              </a:rPr>
              <a:t>and Transparency in an Open Env</a:t>
            </a:r>
          </a:p>
        </p:txBody>
      </p:sp>
      <p:pic>
        <p:nvPicPr>
          <p:cNvPr id="4" name="Picture 3">
            <a:extLst>
              <a:ext uri="{FF2B5EF4-FFF2-40B4-BE49-F238E27FC236}">
                <a16:creationId xmlns:a16="http://schemas.microsoft.com/office/drawing/2014/main" id="{CF625013-A51F-458D-9A89-2D4424342212}"/>
              </a:ext>
            </a:extLst>
          </p:cNvPr>
          <p:cNvPicPr>
            <a:picLocks noChangeAspect="1"/>
          </p:cNvPicPr>
          <p:nvPr/>
        </p:nvPicPr>
        <p:blipFill>
          <a:blip r:embed="rId2"/>
          <a:stretch>
            <a:fillRect/>
          </a:stretch>
        </p:blipFill>
        <p:spPr>
          <a:xfrm>
            <a:off x="136652" y="830047"/>
            <a:ext cx="5573658" cy="4491990"/>
          </a:xfrm>
          <a:prstGeom prst="rect">
            <a:avLst/>
          </a:prstGeom>
        </p:spPr>
      </p:pic>
      <p:pic>
        <p:nvPicPr>
          <p:cNvPr id="8" name="Picture 7">
            <a:extLst>
              <a:ext uri="{FF2B5EF4-FFF2-40B4-BE49-F238E27FC236}">
                <a16:creationId xmlns:a16="http://schemas.microsoft.com/office/drawing/2014/main" id="{1638E657-3A31-4476-9A8A-06B1B2B04472}"/>
              </a:ext>
            </a:extLst>
          </p:cNvPr>
          <p:cNvPicPr>
            <a:picLocks noChangeAspect="1"/>
          </p:cNvPicPr>
          <p:nvPr/>
        </p:nvPicPr>
        <p:blipFill>
          <a:blip r:embed="rId3"/>
          <a:stretch>
            <a:fillRect/>
          </a:stretch>
        </p:blipFill>
        <p:spPr>
          <a:xfrm>
            <a:off x="3978545" y="1181365"/>
            <a:ext cx="5413105" cy="5006340"/>
          </a:xfrm>
          <a:prstGeom prst="rect">
            <a:avLst/>
          </a:prstGeom>
        </p:spPr>
      </p:pic>
      <p:pic>
        <p:nvPicPr>
          <p:cNvPr id="6" name="Picture 5">
            <a:extLst>
              <a:ext uri="{FF2B5EF4-FFF2-40B4-BE49-F238E27FC236}">
                <a16:creationId xmlns:a16="http://schemas.microsoft.com/office/drawing/2014/main" id="{F5D0C294-5A4E-49B0-AFA2-9C14E24139EE}"/>
              </a:ext>
            </a:extLst>
          </p:cNvPr>
          <p:cNvPicPr>
            <a:picLocks noChangeAspect="1"/>
          </p:cNvPicPr>
          <p:nvPr/>
        </p:nvPicPr>
        <p:blipFill>
          <a:blip r:embed="rId4"/>
          <a:stretch>
            <a:fillRect/>
          </a:stretch>
        </p:blipFill>
        <p:spPr>
          <a:xfrm>
            <a:off x="7423553" y="1858539"/>
            <a:ext cx="4631795" cy="3651992"/>
          </a:xfrm>
          <a:prstGeom prst="rect">
            <a:avLst/>
          </a:prstGeom>
        </p:spPr>
      </p:pic>
      <p:sp>
        <p:nvSpPr>
          <p:cNvPr id="3" name="Footer Placeholder 2">
            <a:extLst>
              <a:ext uri="{FF2B5EF4-FFF2-40B4-BE49-F238E27FC236}">
                <a16:creationId xmlns:a16="http://schemas.microsoft.com/office/drawing/2014/main" id="{A9888669-1D9C-A95A-816C-B8FD57718F43}"/>
              </a:ext>
            </a:extLst>
          </p:cNvPr>
          <p:cNvSpPr>
            <a:spLocks noGrp="1"/>
          </p:cNvSpPr>
          <p:nvPr>
            <p:ph type="ftr" sz="quarter" idx="11"/>
          </p:nvPr>
        </p:nvSpPr>
        <p:spPr/>
        <p:txBody>
          <a:bodyPr/>
          <a:lstStyle/>
          <a:p>
            <a:endParaRPr lang="en-US"/>
          </a:p>
          <a:p>
            <a:endParaRPr lang="en-US"/>
          </a:p>
        </p:txBody>
      </p:sp>
    </p:spTree>
    <p:extLst>
      <p:ext uri="{BB962C8B-B14F-4D97-AF65-F5344CB8AC3E}">
        <p14:creationId xmlns:p14="http://schemas.microsoft.com/office/powerpoint/2010/main" val="358317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6_Office Theme">
  <a:themeElements>
    <a:clrScheme name="LMTemplate_Colors">
      <a:dk1>
        <a:srgbClr val="63666A"/>
      </a:dk1>
      <a:lt1>
        <a:sysClr val="window" lastClr="FFFFFF"/>
      </a:lt1>
      <a:dk2>
        <a:srgbClr val="000000"/>
      </a:dk2>
      <a:lt2>
        <a:srgbClr val="E7E6E6"/>
      </a:lt2>
      <a:accent1>
        <a:srgbClr val="002F6C"/>
      </a:accent1>
      <a:accent2>
        <a:srgbClr val="00A3E0"/>
      </a:accent2>
      <a:accent3>
        <a:srgbClr val="007396"/>
      </a:accent3>
      <a:accent4>
        <a:srgbClr val="833177"/>
      </a:accent4>
      <a:accent5>
        <a:srgbClr val="43B02A"/>
      </a:accent5>
      <a:accent6>
        <a:srgbClr val="FFC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BA055A0-DE46-CF42-A21C-804E59AE4926}" vid="{EF944969-5E05-7641-B1D9-9B5B7AF9FDCF}"/>
    </a:ext>
  </a:extLst>
</a:theme>
</file>

<file path=ppt/theme/theme2.xml><?xml version="1.0" encoding="utf-8"?>
<a:theme xmlns:a="http://schemas.openxmlformats.org/drawingml/2006/main" name="8_Office Theme">
  <a:themeElements>
    <a:clrScheme name="OMG color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spcBef>
            <a:spcPts val="900"/>
          </a:spcBef>
          <a:defRPr sz="2000" b="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alpha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spcBef>
            <a:spcPts val="900"/>
          </a:spcBef>
          <a:defRPr sz="2000" b="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10139</TotalTime>
  <Words>2378</Words>
  <Application>Microsoft Office PowerPoint</Application>
  <PresentationFormat>Widescreen</PresentationFormat>
  <Paragraphs>307</Paragraphs>
  <Slides>18</Slides>
  <Notes>10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18</vt:i4>
      </vt:variant>
    </vt:vector>
  </HeadingPairs>
  <TitlesOfParts>
    <vt:vector size="32" baseType="lpstr">
      <vt:lpstr>.AppleSystemUIFont</vt:lpstr>
      <vt:lpstr>-apple-system</vt:lpstr>
      <vt:lpstr>Arial</vt:lpstr>
      <vt:lpstr>Calibri</vt:lpstr>
      <vt:lpstr>Calibri Light</vt:lpstr>
      <vt:lpstr>DIN OT Light</vt:lpstr>
      <vt:lpstr>Montserrat</vt:lpstr>
      <vt:lpstr>Wingdings</vt:lpstr>
      <vt:lpstr>Wingdings 2</vt:lpstr>
      <vt:lpstr>6_Office Theme</vt:lpstr>
      <vt:lpstr>8_Office Theme</vt:lpstr>
      <vt:lpstr>Office Theme</vt:lpstr>
      <vt:lpstr>1_Office Theme</vt:lpstr>
      <vt:lpstr>5_Office Theme</vt:lpstr>
      <vt:lpstr>PowerPoint Presentation</vt:lpstr>
      <vt:lpstr>BLUF: Model-Based Acquisition (MBAcq)</vt:lpstr>
      <vt:lpstr>Descriptive vs Analytical Models</vt:lpstr>
      <vt:lpstr>What’s in the System Architecture Model </vt:lpstr>
      <vt:lpstr> </vt:lpstr>
      <vt:lpstr>PowerPoint Presentation</vt:lpstr>
      <vt:lpstr> </vt:lpstr>
      <vt:lpstr>What’s the Architecture Acquisition Guidance (AAG) (previously ARM)</vt:lpstr>
      <vt:lpstr>Collaboration and Transparency in an Open Env</vt:lpstr>
      <vt:lpstr>UAF MBAcq Planned Deliverables</vt:lpstr>
      <vt:lpstr>Upcoming events</vt:lpstr>
      <vt:lpstr>PowerPoint Presentation</vt:lpstr>
      <vt:lpstr>Backup </vt:lpstr>
      <vt:lpstr>PowerPoint Presentation</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 Laura E (US)</dc:creator>
  <cp:keywords>Unrestricted</cp:keywords>
  <cp:lastModifiedBy>Hart, Laura E (US)</cp:lastModifiedBy>
  <cp:revision>40</cp:revision>
  <dcterms:created xsi:type="dcterms:W3CDTF">2022-12-04T21:37:37Z</dcterms:created>
  <dcterms:modified xsi:type="dcterms:W3CDTF">2023-02-24T17:52:46Z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US\e027476</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y fmtid="{D5CDD505-2E9C-101B-9397-08002B2CF9AE}" pid="13" name="TextBoxAndDropdownValues">
    <vt:lpwstr/>
  </property>
  <property fmtid="{D5CDD505-2E9C-101B-9397-08002B2CF9AE}" pid="14" name="SecurityClassification">
    <vt:lpwstr/>
  </property>
</Properties>
</file>