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4" r:id="rId3"/>
  </p:sldMasterIdLst>
  <p:notesMasterIdLst>
    <p:notesMasterId r:id="rId8"/>
  </p:notesMasterIdLst>
  <p:sldIdLst>
    <p:sldId id="267" r:id="rId4"/>
    <p:sldId id="379" r:id="rId5"/>
    <p:sldId id="374" r:id="rId6"/>
    <p:sldId id="360" r:id="rId7"/>
  </p:sldIdLst>
  <p:sldSz cx="9144000" cy="6858000" type="screen4x3"/>
  <p:notesSz cx="6954838"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ey, Donna D CTR OSD OUSD R-E (USA)" initials="CDDCOOR(" lastIdx="4" clrIdx="0">
    <p:extLst>
      <p:ext uri="{19B8F6BF-5375-455C-9EA6-DF929625EA0E}">
        <p15:presenceInfo xmlns:p15="http://schemas.microsoft.com/office/powerpoint/2012/main" userId="S-1-5-21-412667653-668731278-4213794525-90258" providerId="AD"/>
      </p:ext>
    </p:extLst>
  </p:cmAuthor>
  <p:cmAuthor id="2" name="Park, Brian S CTR OSD OUSD R-E (USA)" initials="PBSCOORE(" lastIdx="1" clrIdx="1">
    <p:extLst>
      <p:ext uri="{19B8F6BF-5375-455C-9EA6-DF929625EA0E}">
        <p15:presenceInfo xmlns:p15="http://schemas.microsoft.com/office/powerpoint/2012/main" userId="S::brian.s.park5.ctr@mail.mil::fe9464d6-5daa-45ce-b2da-f5a5ffede3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37" autoAdjust="0"/>
    <p:restoredTop sz="94660"/>
  </p:normalViewPr>
  <p:slideViewPr>
    <p:cSldViewPr snapToGrid="0">
      <p:cViewPr varScale="1">
        <p:scale>
          <a:sx n="64" d="100"/>
          <a:sy n="64" d="100"/>
        </p:scale>
        <p:origin x="112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408"/>
          </a:xfrm>
          <a:prstGeom prst="rect">
            <a:avLst/>
          </a:prstGeom>
        </p:spPr>
        <p:txBody>
          <a:bodyPr vert="horz" lIns="92519" tIns="46259" rIns="92519" bIns="46259" rtlCol="0"/>
          <a:lstStyle>
            <a:lvl1pPr algn="l">
              <a:defRPr sz="1200"/>
            </a:lvl1pPr>
          </a:lstStyle>
          <a:p>
            <a:endParaRPr lang="en-US" dirty="0"/>
          </a:p>
        </p:txBody>
      </p:sp>
      <p:sp>
        <p:nvSpPr>
          <p:cNvPr id="3" name="Date Placeholder 2"/>
          <p:cNvSpPr>
            <a:spLocks noGrp="1"/>
          </p:cNvSpPr>
          <p:nvPr>
            <p:ph type="dt" idx="1"/>
          </p:nvPr>
        </p:nvSpPr>
        <p:spPr>
          <a:xfrm>
            <a:off x="3939466" y="0"/>
            <a:ext cx="3013763" cy="463408"/>
          </a:xfrm>
          <a:prstGeom prst="rect">
            <a:avLst/>
          </a:prstGeom>
        </p:spPr>
        <p:txBody>
          <a:bodyPr vert="horz" lIns="92519" tIns="46259" rIns="92519" bIns="46259" rtlCol="0"/>
          <a:lstStyle>
            <a:lvl1pPr algn="r">
              <a:defRPr sz="1200"/>
            </a:lvl1pPr>
          </a:lstStyle>
          <a:p>
            <a:fld id="{BC2DA89A-C445-4E7D-A968-6402324A1325}" type="datetimeFigureOut">
              <a:rPr lang="en-US" smtClean="0"/>
              <a:t>2/23/2023</a:t>
            </a:fld>
            <a:endParaRPr lang="en-US" dirty="0"/>
          </a:p>
        </p:txBody>
      </p:sp>
      <p:sp>
        <p:nvSpPr>
          <p:cNvPr id="4" name="Slide Image Placeholder 3"/>
          <p:cNvSpPr>
            <a:spLocks noGrp="1" noRot="1" noChangeAspect="1"/>
          </p:cNvSpPr>
          <p:nvPr>
            <p:ph type="sldImg" idx="2"/>
          </p:nvPr>
        </p:nvSpPr>
        <p:spPr>
          <a:xfrm>
            <a:off x="1398588" y="1154113"/>
            <a:ext cx="4157662" cy="3117850"/>
          </a:xfrm>
          <a:prstGeom prst="rect">
            <a:avLst/>
          </a:prstGeom>
          <a:noFill/>
          <a:ln w="12700">
            <a:solidFill>
              <a:prstClr val="black"/>
            </a:solidFill>
          </a:ln>
        </p:spPr>
        <p:txBody>
          <a:bodyPr vert="horz" lIns="92519" tIns="46259" rIns="92519" bIns="46259" rtlCol="0" anchor="ctr"/>
          <a:lstStyle/>
          <a:p>
            <a:endParaRPr lang="en-US" dirty="0"/>
          </a:p>
        </p:txBody>
      </p:sp>
      <p:sp>
        <p:nvSpPr>
          <p:cNvPr id="5" name="Notes Placeholder 4"/>
          <p:cNvSpPr>
            <a:spLocks noGrp="1"/>
          </p:cNvSpPr>
          <p:nvPr>
            <p:ph type="body" sz="quarter" idx="3"/>
          </p:nvPr>
        </p:nvSpPr>
        <p:spPr>
          <a:xfrm>
            <a:off x="695484" y="4444861"/>
            <a:ext cx="5563870" cy="3636705"/>
          </a:xfrm>
          <a:prstGeom prst="rect">
            <a:avLst/>
          </a:prstGeom>
        </p:spPr>
        <p:txBody>
          <a:bodyPr vert="horz" lIns="92519" tIns="46259" rIns="92519" bIns="4625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3763" cy="463407"/>
          </a:xfrm>
          <a:prstGeom prst="rect">
            <a:avLst/>
          </a:prstGeom>
        </p:spPr>
        <p:txBody>
          <a:bodyPr vert="horz" lIns="92519" tIns="46259" rIns="92519" bIns="462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2669"/>
            <a:ext cx="3013763" cy="463407"/>
          </a:xfrm>
          <a:prstGeom prst="rect">
            <a:avLst/>
          </a:prstGeom>
        </p:spPr>
        <p:txBody>
          <a:bodyPr vert="horz" lIns="92519" tIns="46259" rIns="92519" bIns="46259" rtlCol="0" anchor="b"/>
          <a:lstStyle>
            <a:lvl1pPr algn="r">
              <a:defRPr sz="1200"/>
            </a:lvl1pPr>
          </a:lstStyle>
          <a:p>
            <a:fld id="{9F002C08-D46D-469A-9558-29E0BD894C01}" type="slidenum">
              <a:rPr lang="en-US" smtClean="0"/>
              <a:t>‹#›</a:t>
            </a:fld>
            <a:endParaRPr lang="en-US" dirty="0"/>
          </a:p>
        </p:txBody>
      </p:sp>
    </p:spTree>
    <p:extLst>
      <p:ext uri="{BB962C8B-B14F-4D97-AF65-F5344CB8AC3E}">
        <p14:creationId xmlns:p14="http://schemas.microsoft.com/office/powerpoint/2010/main" val="1301757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Page Option 2 Clear">
    <p:bg>
      <p:bgPr>
        <a:solidFill>
          <a:schemeClr val="bg1"/>
        </a:solidFill>
        <a:effectLst/>
      </p:bgPr>
    </p:bg>
    <p:spTree>
      <p:nvGrpSpPr>
        <p:cNvPr id="1" name=""/>
        <p:cNvGrpSpPr/>
        <p:nvPr/>
      </p:nvGrpSpPr>
      <p:grpSpPr>
        <a:xfrm>
          <a:off x="0" y="0"/>
          <a:ext cx="0" cy="0"/>
          <a:chOff x="0" y="0"/>
          <a:chExt cx="0" cy="0"/>
        </a:xfrm>
      </p:grpSpPr>
      <p:pic>
        <p:nvPicPr>
          <p:cNvPr id="12" name="Picture 11" descr="Logo&#10;&#10;Description automatically generated">
            <a:extLst>
              <a:ext uri="{FF2B5EF4-FFF2-40B4-BE49-F238E27FC236}">
                <a16:creationId xmlns:a16="http://schemas.microsoft.com/office/drawing/2014/main" id="{1ABEE617-F3B1-4BA8-80B0-E2DBD0F3E4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41545" y="0"/>
            <a:ext cx="2292295" cy="2292295"/>
          </a:xfrm>
          <a:prstGeom prst="rect">
            <a:avLst/>
          </a:prstGeom>
        </p:spPr>
      </p:pic>
      <p:pic>
        <p:nvPicPr>
          <p:cNvPr id="18" name="Picture 17">
            <a:extLst>
              <a:ext uri="{FF2B5EF4-FFF2-40B4-BE49-F238E27FC236}">
                <a16:creationId xmlns:a16="http://schemas.microsoft.com/office/drawing/2014/main" id="{1A92E786-66E4-4585-A2B9-2E9D1860A9E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21259" y="314149"/>
            <a:ext cx="121781" cy="1025530"/>
          </a:xfrm>
          <a:prstGeom prst="rect">
            <a:avLst/>
          </a:prstGeom>
        </p:spPr>
      </p:pic>
      <p:sp>
        <p:nvSpPr>
          <p:cNvPr id="14" name="Text Placeholder 10">
            <a:extLst>
              <a:ext uri="{FF2B5EF4-FFF2-40B4-BE49-F238E27FC236}">
                <a16:creationId xmlns:a16="http://schemas.microsoft.com/office/drawing/2014/main" id="{3F30AE52-17F7-4736-88B1-9A5B009A0D27}"/>
              </a:ext>
            </a:extLst>
          </p:cNvPr>
          <p:cNvSpPr>
            <a:spLocks noGrp="1"/>
          </p:cNvSpPr>
          <p:nvPr>
            <p:ph type="body" sz="quarter" idx="10" hasCustomPrompt="1"/>
          </p:nvPr>
        </p:nvSpPr>
        <p:spPr>
          <a:xfrm>
            <a:off x="142874" y="2295391"/>
            <a:ext cx="8086725" cy="1132592"/>
          </a:xfrm>
        </p:spPr>
        <p:txBody>
          <a:bodyPr anchor="b">
            <a:noAutofit/>
          </a:bodyPr>
          <a:lstStyle>
            <a:lvl1pPr marL="0" indent="0">
              <a:buNone/>
              <a:defRPr sz="3600">
                <a:solidFill>
                  <a:srgbClr val="111C4E"/>
                </a:solidFill>
                <a:latin typeface="Franklin Gothic Medium Cond" panose="020B06060304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Title Page Option 2 – Clear Background</a:t>
            </a:r>
          </a:p>
        </p:txBody>
      </p:sp>
      <p:sp>
        <p:nvSpPr>
          <p:cNvPr id="15" name="Text Placeholder 10">
            <a:extLst>
              <a:ext uri="{FF2B5EF4-FFF2-40B4-BE49-F238E27FC236}">
                <a16:creationId xmlns:a16="http://schemas.microsoft.com/office/drawing/2014/main" id="{9D676178-C318-4DDC-80CF-BBE4A40E6007}"/>
              </a:ext>
            </a:extLst>
          </p:cNvPr>
          <p:cNvSpPr>
            <a:spLocks noGrp="1"/>
          </p:cNvSpPr>
          <p:nvPr>
            <p:ph type="body" sz="quarter" idx="11"/>
          </p:nvPr>
        </p:nvSpPr>
        <p:spPr>
          <a:xfrm>
            <a:off x="142875" y="3429000"/>
            <a:ext cx="8086725" cy="693823"/>
          </a:xfrm>
        </p:spPr>
        <p:txBody>
          <a:bodyPr anchor="t">
            <a:noAutofit/>
          </a:bodyPr>
          <a:lstStyle>
            <a:lvl1pPr marL="0" indent="0">
              <a:lnSpc>
                <a:spcPct val="100000"/>
              </a:lnSpc>
              <a:spcBef>
                <a:spcPts val="0"/>
              </a:spcBef>
              <a:buNone/>
              <a:defRPr sz="2400">
                <a:solidFill>
                  <a:srgbClr val="265CAA"/>
                </a:solidFill>
                <a:latin typeface="Arial Narrow" panose="020B0606020202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9" name="Text Placeholder 25">
            <a:extLst>
              <a:ext uri="{FF2B5EF4-FFF2-40B4-BE49-F238E27FC236}">
                <a16:creationId xmlns:a16="http://schemas.microsoft.com/office/drawing/2014/main" id="{001A3141-B009-467B-BBC5-F30B1E59C719}"/>
              </a:ext>
            </a:extLst>
          </p:cNvPr>
          <p:cNvSpPr>
            <a:spLocks noGrp="1"/>
          </p:cNvSpPr>
          <p:nvPr>
            <p:ph type="body" sz="quarter" idx="12"/>
          </p:nvPr>
        </p:nvSpPr>
        <p:spPr>
          <a:xfrm>
            <a:off x="140864" y="4679909"/>
            <a:ext cx="3743325" cy="1132592"/>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edit Master text styles</a:t>
            </a:r>
          </a:p>
        </p:txBody>
      </p:sp>
      <p:sp>
        <p:nvSpPr>
          <p:cNvPr id="20" name="Text Placeholder 25">
            <a:extLst>
              <a:ext uri="{FF2B5EF4-FFF2-40B4-BE49-F238E27FC236}">
                <a16:creationId xmlns:a16="http://schemas.microsoft.com/office/drawing/2014/main" id="{BEC4DC64-FAF7-4AAD-B124-CD16EDF48030}"/>
              </a:ext>
            </a:extLst>
          </p:cNvPr>
          <p:cNvSpPr>
            <a:spLocks noGrp="1"/>
          </p:cNvSpPr>
          <p:nvPr>
            <p:ph type="body" sz="quarter" idx="13"/>
          </p:nvPr>
        </p:nvSpPr>
        <p:spPr>
          <a:xfrm>
            <a:off x="3884189" y="4680678"/>
            <a:ext cx="1697922" cy="1138967"/>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marL="0" marR="0" lvl="0" indent="0" algn="l" defTabSz="914400" rtl="0" eaLnBrk="1" fontAlgn="auto" latinLnBrk="0" hangingPunct="1">
              <a:lnSpc>
                <a:spcPts val="1400"/>
              </a:lnSpc>
              <a:spcBef>
                <a:spcPts val="1000"/>
              </a:spcBef>
              <a:spcAft>
                <a:spcPts val="0"/>
              </a:spcAft>
              <a:buClrTx/>
              <a:buSzTx/>
              <a:buFont typeface="Arial" panose="020B0604020202020204" pitchFamily="34" charset="0"/>
              <a:buNone/>
              <a:tabLst/>
              <a:defRPr/>
            </a:pPr>
            <a:r>
              <a:rPr lang="en-US" dirty="0"/>
              <a:t>Click to edit Master text styles</a:t>
            </a:r>
          </a:p>
        </p:txBody>
      </p:sp>
      <p:sp>
        <p:nvSpPr>
          <p:cNvPr id="17" name="Date Placeholder 3">
            <a:extLst>
              <a:ext uri="{FF2B5EF4-FFF2-40B4-BE49-F238E27FC236}">
                <a16:creationId xmlns:a16="http://schemas.microsoft.com/office/drawing/2014/main" id="{C9D88727-B611-40B6-9928-DDD751143310}"/>
              </a:ext>
            </a:extLst>
          </p:cNvPr>
          <p:cNvSpPr>
            <a:spLocks noGrp="1"/>
          </p:cNvSpPr>
          <p:nvPr>
            <p:ph type="dt" sz="half" idx="2"/>
          </p:nvPr>
        </p:nvSpPr>
        <p:spPr>
          <a:xfrm>
            <a:off x="6943" y="6487247"/>
            <a:ext cx="1527217"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21" name="Footer Placeholder 4">
            <a:extLst>
              <a:ext uri="{FF2B5EF4-FFF2-40B4-BE49-F238E27FC236}">
                <a16:creationId xmlns:a16="http://schemas.microsoft.com/office/drawing/2014/main" id="{6F7EB72D-1EE0-4FA5-9160-0A3ED98A085F}"/>
              </a:ext>
            </a:extLst>
          </p:cNvPr>
          <p:cNvSpPr>
            <a:spLocks noGrp="1"/>
          </p:cNvSpPr>
          <p:nvPr>
            <p:ph type="ftr" sz="quarter" idx="3"/>
          </p:nvPr>
        </p:nvSpPr>
        <p:spPr>
          <a:xfrm>
            <a:off x="1584960" y="6487248"/>
            <a:ext cx="5984240" cy="365125"/>
          </a:xfrm>
          <a:prstGeom prst="rect">
            <a:avLst/>
          </a:prstGeom>
        </p:spPr>
        <p:txBody>
          <a:bodyPr vert="horz" lIns="91440" tIns="45720" rIns="91440" bIns="45720" rtlCol="0" anchor="ctr"/>
          <a:lstStyle>
            <a:lvl1pPr algn="ctr">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24"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8239760" y="6477087"/>
            <a:ext cx="782320"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199446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CUI">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0541ED4-E7BF-4D2D-8A86-4962A5F2BF37}"/>
              </a:ext>
            </a:extLst>
          </p:cNvPr>
          <p:cNvSpPr>
            <a:spLocks noGrp="1"/>
          </p:cNvSpPr>
          <p:nvPr>
            <p:ph type="dt" sz="half" idx="10"/>
          </p:nvPr>
        </p:nvSpPr>
        <p:spPr>
          <a:xfrm>
            <a:off x="285889" y="6492878"/>
            <a:ext cx="1543050" cy="365125"/>
          </a:xfrm>
        </p:spPr>
        <p:txBody>
          <a:bodyPr/>
          <a:lstStyle/>
          <a:p>
            <a:endParaRPr lang="en-US" dirty="0"/>
          </a:p>
        </p:txBody>
      </p:sp>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11" name="Text Placeholder 2">
            <a:extLst>
              <a:ext uri="{FF2B5EF4-FFF2-40B4-BE49-F238E27FC236}">
                <a16:creationId xmlns:a16="http://schemas.microsoft.com/office/drawing/2014/main" id="{5D03CB37-68F4-474D-A14D-7BF6754CFFB1}"/>
              </a:ext>
            </a:extLst>
          </p:cNvPr>
          <p:cNvSpPr>
            <a:spLocks noGrp="1"/>
          </p:cNvSpPr>
          <p:nvPr>
            <p:ph idx="1" hasCustomPrompt="1"/>
          </p:nvPr>
        </p:nvSpPr>
        <p:spPr>
          <a:xfrm>
            <a:off x="288036" y="1444752"/>
            <a:ext cx="8572500" cy="4956048"/>
          </a:xfrm>
          <a:prstGeom prst="rect">
            <a:avLst/>
          </a:prstGeom>
        </p:spPr>
        <p:txBody>
          <a:bodyPr vert="horz" lIns="91440" tIns="45720" rIns="91440" bIns="45720" rtlCol="0">
            <a:noAutofit/>
          </a:bodyPr>
          <a:lstStyle>
            <a:lvl1pPr>
              <a:defRPr/>
            </a:lvl1pPr>
          </a:lstStyle>
          <a:p>
            <a:pPr lvl="0"/>
            <a:r>
              <a:rPr lang="en-US"/>
              <a:t>First Bullet Level</a:t>
            </a:r>
          </a:p>
          <a:p>
            <a:pPr lvl="1"/>
            <a:r>
              <a:rPr lang="en-US"/>
              <a:t>Second level</a:t>
            </a:r>
          </a:p>
          <a:p>
            <a:pPr lvl="2"/>
            <a:r>
              <a:rPr lang="en-US"/>
              <a:t>Third level</a:t>
            </a:r>
          </a:p>
        </p:txBody>
      </p:sp>
      <p:sp>
        <p:nvSpPr>
          <p:cNvPr id="2" name="Title 1"/>
          <p:cNvSpPr>
            <a:spLocks noGrp="1"/>
          </p:cNvSpPr>
          <p:nvPr>
            <p:ph type="title" hasCustomPrompt="1"/>
          </p:nvPr>
        </p:nvSpPr>
        <p:spPr/>
        <p:txBody>
          <a:bodyPr/>
          <a:lstStyle>
            <a:lvl1pPr>
              <a:defRPr/>
            </a:lvl1pPr>
          </a:lstStyle>
          <a:p>
            <a:r>
              <a:rPr lang="en-US"/>
              <a:t>Click to Add Slide Title</a:t>
            </a:r>
          </a:p>
        </p:txBody>
      </p:sp>
    </p:spTree>
    <p:extLst>
      <p:ext uri="{BB962C8B-B14F-4D97-AF65-F5344CB8AC3E}">
        <p14:creationId xmlns:p14="http://schemas.microsoft.com/office/powerpoint/2010/main" val="1310070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UNCLASS">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0541ED4-E7BF-4D2D-8A86-4962A5F2BF37}"/>
              </a:ext>
            </a:extLst>
          </p:cNvPr>
          <p:cNvSpPr>
            <a:spLocks noGrp="1"/>
          </p:cNvSpPr>
          <p:nvPr>
            <p:ph type="dt" sz="half" idx="10"/>
          </p:nvPr>
        </p:nvSpPr>
        <p:spPr>
          <a:xfrm>
            <a:off x="285889" y="6492878"/>
            <a:ext cx="1543050" cy="365125"/>
          </a:xfrm>
        </p:spPr>
        <p:txBody>
          <a:bodyPr/>
          <a:lstStyle/>
          <a:p>
            <a:endParaRPr lang="en-US" dirty="0"/>
          </a:p>
        </p:txBody>
      </p:sp>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11" name="Text Placeholder 2">
            <a:extLst>
              <a:ext uri="{FF2B5EF4-FFF2-40B4-BE49-F238E27FC236}">
                <a16:creationId xmlns:a16="http://schemas.microsoft.com/office/drawing/2014/main" id="{5D03CB37-68F4-474D-A14D-7BF6754CFFB1}"/>
              </a:ext>
            </a:extLst>
          </p:cNvPr>
          <p:cNvSpPr>
            <a:spLocks noGrp="1"/>
          </p:cNvSpPr>
          <p:nvPr>
            <p:ph idx="1" hasCustomPrompt="1"/>
          </p:nvPr>
        </p:nvSpPr>
        <p:spPr>
          <a:xfrm>
            <a:off x="288036" y="1444752"/>
            <a:ext cx="8572500" cy="4956048"/>
          </a:xfrm>
          <a:prstGeom prst="rect">
            <a:avLst/>
          </a:prstGeom>
        </p:spPr>
        <p:txBody>
          <a:bodyPr vert="horz" lIns="91440" tIns="45720" rIns="91440" bIns="45720" rtlCol="0">
            <a:noAutofit/>
          </a:bodyPr>
          <a:lstStyle>
            <a:lvl1pPr>
              <a:defRPr/>
            </a:lvl1pPr>
          </a:lstStyle>
          <a:p>
            <a:pPr lvl="0"/>
            <a:r>
              <a:rPr lang="en-US"/>
              <a:t>First Bullet Level</a:t>
            </a:r>
          </a:p>
          <a:p>
            <a:pPr lvl="1"/>
            <a:r>
              <a:rPr lang="en-US"/>
              <a:t>Second level</a:t>
            </a:r>
          </a:p>
          <a:p>
            <a:pPr lvl="2"/>
            <a:r>
              <a:rPr lang="en-US"/>
              <a:t>Third level</a:t>
            </a:r>
          </a:p>
        </p:txBody>
      </p:sp>
      <p:sp>
        <p:nvSpPr>
          <p:cNvPr id="2" name="Title 1"/>
          <p:cNvSpPr>
            <a:spLocks noGrp="1"/>
          </p:cNvSpPr>
          <p:nvPr>
            <p:ph type="title" hasCustomPrompt="1"/>
          </p:nvPr>
        </p:nvSpPr>
        <p:spPr/>
        <p:txBody>
          <a:bodyPr/>
          <a:lstStyle>
            <a:lvl1pPr>
              <a:defRPr/>
            </a:lvl1pPr>
          </a:lstStyle>
          <a:p>
            <a:r>
              <a:rPr lang="en-US"/>
              <a:t>Click to Add Slide Title</a:t>
            </a:r>
          </a:p>
        </p:txBody>
      </p:sp>
      <p:sp>
        <p:nvSpPr>
          <p:cNvPr id="13" name="Footer Placeholder 4">
            <a:extLst>
              <a:ext uri="{FF2B5EF4-FFF2-40B4-BE49-F238E27FC236}">
                <a16:creationId xmlns:a16="http://schemas.microsoft.com/office/drawing/2014/main" id="{16A5597A-CD4B-4EE9-904F-5CB236D9E32F}"/>
              </a:ext>
            </a:extLst>
          </p:cNvPr>
          <p:cNvSpPr txBox="1">
            <a:spLocks/>
          </p:cNvSpPr>
          <p:nvPr userDrawn="1"/>
        </p:nvSpPr>
        <p:spPr>
          <a:xfrm>
            <a:off x="3133934" y="6492561"/>
            <a:ext cx="2866644"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200" dirty="0">
                <a:solidFill>
                  <a:srgbClr val="111C4E"/>
                </a:solidFill>
              </a:rPr>
              <a:t>UNCLASSIFIED</a:t>
            </a:r>
          </a:p>
        </p:txBody>
      </p:sp>
    </p:spTree>
    <p:extLst>
      <p:ext uri="{BB962C8B-B14F-4D97-AF65-F5344CB8AC3E}">
        <p14:creationId xmlns:p14="http://schemas.microsoft.com/office/powerpoint/2010/main" val="767817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CUI">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0541ED4-E7BF-4D2D-8A86-4962A5F2BF37}"/>
              </a:ext>
            </a:extLst>
          </p:cNvPr>
          <p:cNvSpPr>
            <a:spLocks noGrp="1"/>
          </p:cNvSpPr>
          <p:nvPr>
            <p:ph type="dt" sz="half" idx="10"/>
          </p:nvPr>
        </p:nvSpPr>
        <p:spPr>
          <a:xfrm>
            <a:off x="285889" y="6492878"/>
            <a:ext cx="1543050" cy="365125"/>
          </a:xfrm>
        </p:spPr>
        <p:txBody>
          <a:bodyPr/>
          <a:lstStyle/>
          <a:p>
            <a:endParaRPr lang="en-US" dirty="0"/>
          </a:p>
        </p:txBody>
      </p:sp>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2" name="Title 1"/>
          <p:cNvSpPr>
            <a:spLocks noGrp="1"/>
          </p:cNvSpPr>
          <p:nvPr>
            <p:ph type="title" hasCustomPrompt="1"/>
          </p:nvPr>
        </p:nvSpPr>
        <p:spPr/>
        <p:txBody>
          <a:bodyPr/>
          <a:lstStyle>
            <a:lvl1pPr>
              <a:defRPr/>
            </a:lvl1pPr>
          </a:lstStyle>
          <a:p>
            <a:r>
              <a:rPr lang="en-US"/>
              <a:t>Click to Add Slide Title</a:t>
            </a:r>
          </a:p>
        </p:txBody>
      </p:sp>
    </p:spTree>
    <p:extLst>
      <p:ext uri="{BB962C8B-B14F-4D97-AF65-F5344CB8AC3E}">
        <p14:creationId xmlns:p14="http://schemas.microsoft.com/office/powerpoint/2010/main" val="3267705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UNCLASS">
    <p:spTree>
      <p:nvGrpSpPr>
        <p:cNvPr id="1" name=""/>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2" name="Title 1"/>
          <p:cNvSpPr>
            <a:spLocks noGrp="1"/>
          </p:cNvSpPr>
          <p:nvPr>
            <p:ph type="title" hasCustomPrompt="1"/>
          </p:nvPr>
        </p:nvSpPr>
        <p:spPr/>
        <p:txBody>
          <a:bodyPr/>
          <a:lstStyle>
            <a:lvl1pPr>
              <a:defRPr/>
            </a:lvl1pPr>
          </a:lstStyle>
          <a:p>
            <a:r>
              <a:rPr lang="en-US"/>
              <a:t>Click to Add Slide Title</a:t>
            </a:r>
          </a:p>
        </p:txBody>
      </p:sp>
      <p:sp>
        <p:nvSpPr>
          <p:cNvPr id="13" name="Footer Placeholder 4">
            <a:extLst>
              <a:ext uri="{FF2B5EF4-FFF2-40B4-BE49-F238E27FC236}">
                <a16:creationId xmlns:a16="http://schemas.microsoft.com/office/drawing/2014/main" id="{16A5597A-CD4B-4EE9-904F-5CB236D9E32F}"/>
              </a:ext>
            </a:extLst>
          </p:cNvPr>
          <p:cNvSpPr txBox="1">
            <a:spLocks/>
          </p:cNvSpPr>
          <p:nvPr userDrawn="1"/>
        </p:nvSpPr>
        <p:spPr>
          <a:xfrm>
            <a:off x="3133934" y="6492561"/>
            <a:ext cx="2866644"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200" dirty="0">
                <a:solidFill>
                  <a:srgbClr val="111C4E"/>
                </a:solidFill>
              </a:rPr>
              <a:t>UNCLASSIFIED</a:t>
            </a:r>
          </a:p>
        </p:txBody>
      </p:sp>
    </p:spTree>
    <p:extLst>
      <p:ext uri="{BB962C8B-B14F-4D97-AF65-F5344CB8AC3E}">
        <p14:creationId xmlns:p14="http://schemas.microsoft.com/office/powerpoint/2010/main" val="4179188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Only - Sideway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EA78FCE-29F4-491B-9FC3-1932EB8DBEA9}"/>
              </a:ext>
            </a:extLst>
          </p:cNvPr>
          <p:cNvSpPr/>
          <p:nvPr userDrawn="1"/>
        </p:nvSpPr>
        <p:spPr>
          <a:xfrm>
            <a:off x="-502" y="3"/>
            <a:ext cx="2284855" cy="6872693"/>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Franklin Gothic Medium Cond" panose="020B0606030402020204" pitchFamily="34" charset="0"/>
            </a:endParaRPr>
          </a:p>
        </p:txBody>
      </p:sp>
      <p:cxnSp>
        <p:nvCxnSpPr>
          <p:cNvPr id="8" name="Straight Connector 7">
            <a:extLst>
              <a:ext uri="{FF2B5EF4-FFF2-40B4-BE49-F238E27FC236}">
                <a16:creationId xmlns:a16="http://schemas.microsoft.com/office/drawing/2014/main" id="{BEF0561C-118D-4C77-953E-E32E7A9A50C9}"/>
              </a:ext>
            </a:extLst>
          </p:cNvPr>
          <p:cNvCxnSpPr>
            <a:cxnSpLocks/>
          </p:cNvCxnSpPr>
          <p:nvPr userDrawn="1"/>
        </p:nvCxnSpPr>
        <p:spPr>
          <a:xfrm rot="16200000">
            <a:off x="-1138869" y="3429000"/>
            <a:ext cx="6858000" cy="0"/>
          </a:xfrm>
          <a:prstGeom prst="line">
            <a:avLst/>
          </a:prstGeom>
          <a:ln w="19050">
            <a:gradFill flip="none" rotWithShape="1">
              <a:gsLst>
                <a:gs pos="40000">
                  <a:srgbClr val="265CAA"/>
                </a:gs>
                <a:gs pos="0">
                  <a:srgbClr val="265CAA"/>
                </a:gs>
                <a:gs pos="60000">
                  <a:srgbClr val="E21E26"/>
                </a:gs>
                <a:gs pos="100000">
                  <a:srgbClr val="E21E26"/>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95DF160-2252-4507-9087-606C83CDB7D9}" type="slidenum">
              <a:rPr lang="en-US" smtClean="0"/>
              <a:t>‹#›</a:t>
            </a:fld>
            <a:endParaRPr lang="en-US" dirty="0"/>
          </a:p>
        </p:txBody>
      </p:sp>
      <p:sp>
        <p:nvSpPr>
          <p:cNvPr id="6" name="Title Placeholder 1">
            <a:extLst>
              <a:ext uri="{FF2B5EF4-FFF2-40B4-BE49-F238E27FC236}">
                <a16:creationId xmlns:a16="http://schemas.microsoft.com/office/drawing/2014/main" id="{C2B38917-68EE-4FAD-B789-25C591F39498}"/>
              </a:ext>
            </a:extLst>
          </p:cNvPr>
          <p:cNvSpPr>
            <a:spLocks noGrp="1"/>
          </p:cNvSpPr>
          <p:nvPr>
            <p:ph type="title"/>
          </p:nvPr>
        </p:nvSpPr>
        <p:spPr>
          <a:xfrm>
            <a:off x="2892" y="2457087"/>
            <a:ext cx="2284855" cy="1943826"/>
          </a:xfrm>
          <a:prstGeom prst="rect">
            <a:avLst/>
          </a:prstGeom>
        </p:spPr>
        <p:txBody>
          <a:bodyPr vert="horz" lIns="91440" tIns="45720" rIns="91440" bIns="45720" rtlCol="0" anchor="ctr">
            <a:normAutofit/>
          </a:bodyPr>
          <a:lstStyle/>
          <a:p>
            <a:r>
              <a:rPr lang="en-US"/>
              <a:t>Click to edit Master title style</a:t>
            </a:r>
          </a:p>
        </p:txBody>
      </p:sp>
      <p:pic>
        <p:nvPicPr>
          <p:cNvPr id="9" name="Picture 8"/>
          <p:cNvPicPr>
            <a:picLocks noChangeAspect="1"/>
          </p:cNvPicPr>
          <p:nvPr userDrawn="1"/>
        </p:nvPicPr>
        <p:blipFill rotWithShape="1">
          <a:blip r:embed="rId2"/>
          <a:srcRect r="21212" b="22425"/>
          <a:stretch/>
        </p:blipFill>
        <p:spPr>
          <a:xfrm>
            <a:off x="368710" y="314629"/>
            <a:ext cx="1350821" cy="1828800"/>
          </a:xfrm>
          <a:prstGeom prst="rect">
            <a:avLst/>
          </a:prstGeom>
        </p:spPr>
      </p:pic>
    </p:spTree>
    <p:extLst>
      <p:ext uri="{BB962C8B-B14F-4D97-AF65-F5344CB8AC3E}">
        <p14:creationId xmlns:p14="http://schemas.microsoft.com/office/powerpoint/2010/main" val="1970005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827FBB-77EC-4A07-943A-1BD83CE14BFC}" type="slidenum">
              <a:rPr lang="en-US" smtClean="0"/>
              <a:t>‹#›</a:t>
            </a:fld>
            <a:endParaRPr lang="en-US" dirty="0"/>
          </a:p>
        </p:txBody>
      </p:sp>
    </p:spTree>
    <p:extLst>
      <p:ext uri="{BB962C8B-B14F-4D97-AF65-F5344CB8AC3E}">
        <p14:creationId xmlns:p14="http://schemas.microsoft.com/office/powerpoint/2010/main" val="3246119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4B9C6-08D4-40CE-ACFA-ED2DC0323D60}"/>
              </a:ext>
            </a:extLst>
          </p:cNvPr>
          <p:cNvSpPr>
            <a:spLocks noGrp="1"/>
          </p:cNvSpPr>
          <p:nvPr>
            <p:ph idx="1"/>
          </p:nvPr>
        </p:nvSpPr>
        <p:spPr>
          <a:xfrm>
            <a:off x="239060" y="1825625"/>
            <a:ext cx="8711901"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Placeholder 1">
            <a:extLst>
              <a:ext uri="{FF2B5EF4-FFF2-40B4-BE49-F238E27FC236}">
                <a16:creationId xmlns:a16="http://schemas.microsoft.com/office/drawing/2014/main" id="{9D8C4D18-4635-4507-A48C-AB6B0A3F7275}"/>
              </a:ext>
            </a:extLst>
          </p:cNvPr>
          <p:cNvSpPr>
            <a:spLocks noGrp="1"/>
          </p:cNvSpPr>
          <p:nvPr>
            <p:ph type="title"/>
          </p:nvPr>
        </p:nvSpPr>
        <p:spPr>
          <a:xfrm>
            <a:off x="1352552" y="384139"/>
            <a:ext cx="7598409" cy="677002"/>
          </a:xfrm>
          <a:prstGeom prst="rect">
            <a:avLst/>
          </a:prstGeom>
        </p:spPr>
        <p:txBody>
          <a:bodyPr vert="horz" lIns="91440" tIns="45720" rIns="91440" bIns="45720" rtlCol="0" anchor="ctr">
            <a:normAutofit/>
          </a:bodyPr>
          <a:lstStyle>
            <a:lvl1pPr>
              <a:defRPr>
                <a:latin typeface="Franklin Gothic Medium Cond" panose="020B0606030402020204" pitchFamily="34" charset="0"/>
              </a:defRPr>
            </a:lvl1pPr>
          </a:lstStyle>
          <a:p>
            <a:r>
              <a:rPr lang="en-US"/>
              <a:t>Click to edit Master title style</a:t>
            </a:r>
          </a:p>
        </p:txBody>
      </p:sp>
      <p:sp>
        <p:nvSpPr>
          <p:cNvPr id="14" name="Date Placeholder 3">
            <a:extLst>
              <a:ext uri="{FF2B5EF4-FFF2-40B4-BE49-F238E27FC236}">
                <a16:creationId xmlns:a16="http://schemas.microsoft.com/office/drawing/2014/main" id="{D60AA789-09BB-4423-A82F-0E1240E92A1D}"/>
              </a:ext>
            </a:extLst>
          </p:cNvPr>
          <p:cNvSpPr>
            <a:spLocks noGrp="1"/>
          </p:cNvSpPr>
          <p:nvPr>
            <p:ph type="dt" sz="half" idx="2"/>
          </p:nvPr>
        </p:nvSpPr>
        <p:spPr>
          <a:xfrm>
            <a:off x="243842" y="6487251"/>
            <a:ext cx="1108711"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6" name="Slide Number Placeholder 5">
            <a:extLst>
              <a:ext uri="{FF2B5EF4-FFF2-40B4-BE49-F238E27FC236}">
                <a16:creationId xmlns:a16="http://schemas.microsoft.com/office/drawing/2014/main" id="{EC3B95E7-7BAE-412B-A418-ADEC0DCF31C3}"/>
              </a:ext>
            </a:extLst>
          </p:cNvPr>
          <p:cNvSpPr>
            <a:spLocks noGrp="1"/>
          </p:cNvSpPr>
          <p:nvPr>
            <p:ph type="sldNum" sz="quarter" idx="4"/>
          </p:nvPr>
        </p:nvSpPr>
        <p:spPr>
          <a:xfrm>
            <a:off x="7759497" y="6487251"/>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8" name="Text Placeholder 2">
            <a:extLst>
              <a:ext uri="{FF2B5EF4-FFF2-40B4-BE49-F238E27FC236}">
                <a16:creationId xmlns:a16="http://schemas.microsoft.com/office/drawing/2014/main" id="{C8608D5F-08AE-451E-A0EA-0C6338C6E828}"/>
              </a:ext>
            </a:extLst>
          </p:cNvPr>
          <p:cNvSpPr>
            <a:spLocks noGrp="1"/>
          </p:cNvSpPr>
          <p:nvPr>
            <p:ph type="body" sz="quarter" idx="16" hasCustomPrompt="1"/>
          </p:nvPr>
        </p:nvSpPr>
        <p:spPr>
          <a:xfrm>
            <a:off x="1467854" y="6016"/>
            <a:ext cx="6178215" cy="228600"/>
          </a:xfrm>
        </p:spPr>
        <p:txBody>
          <a:bodyPr anchor="ctr">
            <a:noAutofit/>
          </a:bodyPr>
          <a:lstStyle>
            <a:lvl1pPr marL="0" marR="0" indent="0" algn="ctr" defTabSz="457189" rtl="0" eaLnBrk="1" fontAlgn="auto" latinLnBrk="0" hangingPunct="1">
              <a:lnSpc>
                <a:spcPct val="100000"/>
              </a:lnSpc>
              <a:spcBef>
                <a:spcPts val="0"/>
              </a:spcBef>
              <a:spcAft>
                <a:spcPts val="0"/>
              </a:spcAft>
              <a:buClrTx/>
              <a:buSzTx/>
              <a:buFontTx/>
              <a:buNone/>
              <a:tabLst/>
              <a:defRPr sz="1000">
                <a:solidFill>
                  <a:schemeClr val="bg1"/>
                </a:solidFill>
              </a:defRPr>
            </a:lvl1p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Distribution Statement A. Approved for public release.  Distribution is unlimited.</a:t>
            </a:r>
          </a:p>
        </p:txBody>
      </p:sp>
      <p:sp>
        <p:nvSpPr>
          <p:cNvPr id="9" name="Text Placeholder 2">
            <a:extLst>
              <a:ext uri="{FF2B5EF4-FFF2-40B4-BE49-F238E27FC236}">
                <a16:creationId xmlns:a16="http://schemas.microsoft.com/office/drawing/2014/main" id="{F92DD8F1-F079-400A-B83F-31B689B03FA7}"/>
              </a:ext>
            </a:extLst>
          </p:cNvPr>
          <p:cNvSpPr>
            <a:spLocks noGrp="1"/>
          </p:cNvSpPr>
          <p:nvPr>
            <p:ph type="body" sz="quarter" idx="17" hasCustomPrompt="1"/>
          </p:nvPr>
        </p:nvSpPr>
        <p:spPr>
          <a:xfrm>
            <a:off x="1467854" y="6486863"/>
            <a:ext cx="6178215" cy="365125"/>
          </a:xfrm>
        </p:spPr>
        <p:txBody>
          <a:bodyPr anchor="ctr">
            <a:noAutofit/>
          </a:bodyPr>
          <a:lstStyle>
            <a:lvl1pPr marL="0" indent="0" algn="ctr">
              <a:lnSpc>
                <a:spcPct val="100000"/>
              </a:lnSpc>
              <a:spcBef>
                <a:spcPts val="0"/>
              </a:spcBef>
              <a:buNone/>
              <a:defRPr sz="1000"/>
            </a:lvl1pPr>
          </a:lstStyle>
          <a:p>
            <a:r>
              <a:rPr lang="en-US"/>
              <a:t>Distribution Statement A. Approved for public release.  Distribution is unlimited.</a:t>
            </a:r>
          </a:p>
        </p:txBody>
      </p:sp>
    </p:spTree>
    <p:extLst>
      <p:ext uri="{BB962C8B-B14F-4D97-AF65-F5344CB8AC3E}">
        <p14:creationId xmlns:p14="http://schemas.microsoft.com/office/powerpoint/2010/main" val="1478161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Standard Content">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0541ED4-E7BF-4D2D-8A86-4962A5F2BF37}"/>
              </a:ext>
            </a:extLst>
          </p:cNvPr>
          <p:cNvSpPr>
            <a:spLocks noGrp="1"/>
          </p:cNvSpPr>
          <p:nvPr>
            <p:ph type="dt" sz="half" idx="10"/>
          </p:nvPr>
        </p:nvSpPr>
        <p:spPr/>
        <p:txBody>
          <a:bodyPr/>
          <a:lstStyle/>
          <a:p>
            <a:endParaRPr lang="en-US" dirty="0"/>
          </a:p>
        </p:txBody>
      </p:sp>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11" name="Text Placeholder 2">
            <a:extLst>
              <a:ext uri="{FF2B5EF4-FFF2-40B4-BE49-F238E27FC236}">
                <a16:creationId xmlns:a16="http://schemas.microsoft.com/office/drawing/2014/main" id="{5D03CB37-68F4-474D-A14D-7BF6754CFFB1}"/>
              </a:ext>
            </a:extLst>
          </p:cNvPr>
          <p:cNvSpPr>
            <a:spLocks noGrp="1"/>
          </p:cNvSpPr>
          <p:nvPr>
            <p:ph idx="1"/>
          </p:nvPr>
        </p:nvSpPr>
        <p:spPr>
          <a:xfrm>
            <a:off x="441755" y="1577790"/>
            <a:ext cx="8260493" cy="47034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a:extLst>
              <a:ext uri="{FF2B5EF4-FFF2-40B4-BE49-F238E27FC236}">
                <a16:creationId xmlns:a16="http://schemas.microsoft.com/office/drawing/2014/main" id="{713D88A5-122E-421F-8846-5FA0100296C8}"/>
              </a:ext>
            </a:extLst>
          </p:cNvPr>
          <p:cNvSpPr>
            <a:spLocks noGrp="1"/>
          </p:cNvSpPr>
          <p:nvPr>
            <p:ph type="body" sz="quarter" idx="13" hasCustomPrompt="1"/>
          </p:nvPr>
        </p:nvSpPr>
        <p:spPr>
          <a:xfrm>
            <a:off x="1565033" y="3661"/>
            <a:ext cx="6013936" cy="302281"/>
          </a:xfrm>
        </p:spPr>
        <p:txBody>
          <a:bodyPr anchor="ctr">
            <a:normAutofit/>
          </a:bodyPr>
          <a:lstStyle>
            <a:lvl1pPr marL="0" indent="0" algn="ctr">
              <a:lnSpc>
                <a:spcPct val="100000"/>
              </a:lnSpc>
              <a:spcBef>
                <a:spcPts val="0"/>
              </a:spcBef>
              <a:buNone/>
              <a:defRPr sz="1000">
                <a:solidFill>
                  <a:schemeClr val="bg1"/>
                </a:solidFill>
              </a:defRPr>
            </a:lvl1pPr>
          </a:lstStyle>
          <a:p>
            <a:r>
              <a:rPr lang="en-US"/>
              <a:t>Click to add classification/distribution statement</a:t>
            </a:r>
          </a:p>
        </p:txBody>
      </p:sp>
      <p:sp>
        <p:nvSpPr>
          <p:cNvPr id="9" name="Title Placeholder 1">
            <a:extLst>
              <a:ext uri="{FF2B5EF4-FFF2-40B4-BE49-F238E27FC236}">
                <a16:creationId xmlns:a16="http://schemas.microsoft.com/office/drawing/2014/main" id="{662ACA27-ADC8-4D6B-B92D-4C8203D8965A}"/>
              </a:ext>
            </a:extLst>
          </p:cNvPr>
          <p:cNvSpPr>
            <a:spLocks noGrp="1"/>
          </p:cNvSpPr>
          <p:nvPr>
            <p:ph type="title"/>
          </p:nvPr>
        </p:nvSpPr>
        <p:spPr>
          <a:xfrm>
            <a:off x="1014415" y="323428"/>
            <a:ext cx="7687833" cy="677002"/>
          </a:xfrm>
          <a:prstGeom prst="rect">
            <a:avLst/>
          </a:prstGeom>
        </p:spPr>
        <p:txBody>
          <a:bodyPr vert="horz" lIns="91440" tIns="45720" rIns="91440" bIns="45720" rtlCol="0" anchor="ctr">
            <a:normAutofit/>
          </a:bodyPr>
          <a:lstStyle/>
          <a:p>
            <a:r>
              <a:rPr lang="en-US"/>
              <a:t>Click to edit Master title style</a:t>
            </a:r>
          </a:p>
        </p:txBody>
      </p:sp>
      <p:sp>
        <p:nvSpPr>
          <p:cNvPr id="16" name="Text Placeholder 2">
            <a:extLst>
              <a:ext uri="{FF2B5EF4-FFF2-40B4-BE49-F238E27FC236}">
                <a16:creationId xmlns:a16="http://schemas.microsoft.com/office/drawing/2014/main" id="{24324D4E-BEAC-4840-A487-27323E9C1D22}"/>
              </a:ext>
            </a:extLst>
          </p:cNvPr>
          <p:cNvSpPr>
            <a:spLocks noGrp="1"/>
          </p:cNvSpPr>
          <p:nvPr>
            <p:ph type="body" sz="quarter" idx="14" hasCustomPrompt="1"/>
          </p:nvPr>
        </p:nvSpPr>
        <p:spPr>
          <a:xfrm>
            <a:off x="1565033" y="6492878"/>
            <a:ext cx="6013936" cy="361467"/>
          </a:xfrm>
        </p:spPr>
        <p:txBody>
          <a:bodyPr anchor="ctr">
            <a:normAutofit/>
          </a:bodyPr>
          <a:lstStyle>
            <a:lvl1pPr marL="0" indent="0" algn="ctr">
              <a:lnSpc>
                <a:spcPct val="100000"/>
              </a:lnSpc>
              <a:spcBef>
                <a:spcPts val="0"/>
              </a:spcBef>
              <a:buNone/>
              <a:defRPr sz="1000">
                <a:solidFill>
                  <a:srgbClr val="111C4E"/>
                </a:solidFill>
              </a:defRPr>
            </a:lvl1pPr>
          </a:lstStyle>
          <a:p>
            <a:r>
              <a:rPr lang="en-US"/>
              <a:t>Click to add classification/distribution statement</a:t>
            </a:r>
          </a:p>
        </p:txBody>
      </p:sp>
    </p:spTree>
    <p:extLst>
      <p:ext uri="{BB962C8B-B14F-4D97-AF65-F5344CB8AC3E}">
        <p14:creationId xmlns:p14="http://schemas.microsoft.com/office/powerpoint/2010/main" val="24635143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Page Option 1 Blue">
    <p:bg>
      <p:bgPr>
        <a:gradFill>
          <a:gsLst>
            <a:gs pos="0">
              <a:srgbClr val="111C4E"/>
            </a:gs>
            <a:gs pos="100000">
              <a:srgbClr val="031336"/>
            </a:gs>
          </a:gsLst>
          <a:lin ang="0" scaled="0"/>
        </a:gradFill>
        <a:effectLst/>
      </p:bgPr>
    </p:bg>
    <p:spTree>
      <p:nvGrpSpPr>
        <p:cNvPr id="1" name=""/>
        <p:cNvGrpSpPr/>
        <p:nvPr/>
      </p:nvGrpSpPr>
      <p:grpSpPr>
        <a:xfrm>
          <a:off x="0" y="0"/>
          <a:ext cx="0" cy="0"/>
          <a:chOff x="0" y="0"/>
          <a:chExt cx="0" cy="0"/>
        </a:xfrm>
      </p:grpSpPr>
      <p:sp>
        <p:nvSpPr>
          <p:cNvPr id="8" name="Text Placeholder 10">
            <a:extLst>
              <a:ext uri="{FF2B5EF4-FFF2-40B4-BE49-F238E27FC236}">
                <a16:creationId xmlns:a16="http://schemas.microsoft.com/office/drawing/2014/main" id="{28EAEE1B-11ED-4ECC-8D9E-DFC08E61AB76}"/>
              </a:ext>
            </a:extLst>
          </p:cNvPr>
          <p:cNvSpPr>
            <a:spLocks noGrp="1"/>
          </p:cNvSpPr>
          <p:nvPr>
            <p:ph type="body" sz="quarter" idx="10" hasCustomPrompt="1"/>
          </p:nvPr>
        </p:nvSpPr>
        <p:spPr>
          <a:xfrm>
            <a:off x="142874" y="2295391"/>
            <a:ext cx="8086725" cy="1132592"/>
          </a:xfrm>
        </p:spPr>
        <p:txBody>
          <a:bodyPr anchor="b">
            <a:noAutofit/>
          </a:bodyPr>
          <a:lstStyle>
            <a:lvl1pPr marL="0" indent="0">
              <a:buNone/>
              <a:defRPr sz="3600">
                <a:solidFill>
                  <a:schemeClr val="bg1"/>
                </a:solidFill>
                <a:latin typeface="Franklin Gothic Medium Cond" panose="020B060603040202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edit Title Page Option 1 – Blue Background</a:t>
            </a:r>
          </a:p>
        </p:txBody>
      </p:sp>
      <p:sp>
        <p:nvSpPr>
          <p:cNvPr id="9" name="Text Placeholder 10">
            <a:extLst>
              <a:ext uri="{FF2B5EF4-FFF2-40B4-BE49-F238E27FC236}">
                <a16:creationId xmlns:a16="http://schemas.microsoft.com/office/drawing/2014/main" id="{F42BD8F9-4DA6-4CBF-847E-7972F0B90A19}"/>
              </a:ext>
            </a:extLst>
          </p:cNvPr>
          <p:cNvSpPr>
            <a:spLocks noGrp="1"/>
          </p:cNvSpPr>
          <p:nvPr>
            <p:ph type="body" sz="quarter" idx="11"/>
          </p:nvPr>
        </p:nvSpPr>
        <p:spPr>
          <a:xfrm>
            <a:off x="142877" y="3429000"/>
            <a:ext cx="8086725" cy="693823"/>
          </a:xfrm>
        </p:spPr>
        <p:txBody>
          <a:bodyPr anchor="t">
            <a:noAutofit/>
          </a:bodyPr>
          <a:lstStyle>
            <a:lvl1pPr marL="0" indent="0">
              <a:lnSpc>
                <a:spcPct val="100000"/>
              </a:lnSpc>
              <a:spcBef>
                <a:spcPts val="0"/>
              </a:spcBef>
              <a:buNone/>
              <a:defRPr sz="2400">
                <a:solidFill>
                  <a:schemeClr val="bg1"/>
                </a:solidFill>
                <a:latin typeface="Arial Narrow" panose="020B060602020203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edit Master text styles</a:t>
            </a:r>
          </a:p>
        </p:txBody>
      </p:sp>
      <p:sp>
        <p:nvSpPr>
          <p:cNvPr id="10" name="Text Placeholder 25">
            <a:extLst>
              <a:ext uri="{FF2B5EF4-FFF2-40B4-BE49-F238E27FC236}">
                <a16:creationId xmlns:a16="http://schemas.microsoft.com/office/drawing/2014/main" id="{3820D94B-2996-44AE-A29B-68BE3BEC6AA1}"/>
              </a:ext>
            </a:extLst>
          </p:cNvPr>
          <p:cNvSpPr>
            <a:spLocks noGrp="1"/>
          </p:cNvSpPr>
          <p:nvPr>
            <p:ph type="body" sz="quarter" idx="12"/>
          </p:nvPr>
        </p:nvSpPr>
        <p:spPr>
          <a:xfrm>
            <a:off x="142877" y="4524600"/>
            <a:ext cx="3743325" cy="1015940"/>
          </a:xfrm>
        </p:spPr>
        <p:txBody>
          <a:bodyPr anchor="b">
            <a:normAutofit/>
          </a:bodyPr>
          <a:lstStyle>
            <a:lvl1pPr marL="0" indent="0">
              <a:lnSpc>
                <a:spcPct val="100000"/>
              </a:lnSpc>
              <a:spcBef>
                <a:spcPts val="0"/>
              </a:spcBef>
              <a:buNone/>
              <a:defRPr sz="16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edit Master text styles</a:t>
            </a:r>
          </a:p>
        </p:txBody>
      </p:sp>
      <p:sp>
        <p:nvSpPr>
          <p:cNvPr id="11" name="Text Placeholder 25">
            <a:extLst>
              <a:ext uri="{FF2B5EF4-FFF2-40B4-BE49-F238E27FC236}">
                <a16:creationId xmlns:a16="http://schemas.microsoft.com/office/drawing/2014/main" id="{ACE2189D-D64D-4F77-B695-EE3F641D51E0}"/>
              </a:ext>
            </a:extLst>
          </p:cNvPr>
          <p:cNvSpPr>
            <a:spLocks noGrp="1"/>
          </p:cNvSpPr>
          <p:nvPr>
            <p:ph type="body" sz="quarter" idx="13"/>
          </p:nvPr>
        </p:nvSpPr>
        <p:spPr>
          <a:xfrm>
            <a:off x="3886200" y="4535397"/>
            <a:ext cx="1697922" cy="1007285"/>
          </a:xfrm>
        </p:spPr>
        <p:txBody>
          <a:bodyPr anchor="b">
            <a:normAutofit/>
          </a:bodyPr>
          <a:lstStyle>
            <a:lvl1pPr marL="0" indent="0">
              <a:lnSpc>
                <a:spcPct val="100000"/>
              </a:lnSpc>
              <a:spcBef>
                <a:spcPts val="0"/>
              </a:spcBef>
              <a:buNone/>
              <a:defRPr sz="16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ts val="1400"/>
              </a:lnSpc>
              <a:spcBef>
                <a:spcPts val="1000"/>
              </a:spcBef>
              <a:spcAft>
                <a:spcPts val="0"/>
              </a:spcAft>
              <a:buClrTx/>
              <a:buSzTx/>
              <a:buFont typeface="Arial" panose="020B0604020202020204" pitchFamily="34" charset="0"/>
              <a:buNone/>
              <a:tabLst/>
              <a:defRPr/>
            </a:pPr>
            <a:r>
              <a:rPr lang="en-US"/>
              <a:t>Click to edit Master text styles</a:t>
            </a:r>
          </a:p>
        </p:txBody>
      </p:sp>
      <p:pic>
        <p:nvPicPr>
          <p:cNvPr id="12" name="Picture 11" descr="Logo&#10;&#10;Description automatically generated">
            <a:extLst>
              <a:ext uri="{FF2B5EF4-FFF2-40B4-BE49-F238E27FC236}">
                <a16:creationId xmlns:a16="http://schemas.microsoft.com/office/drawing/2014/main" id="{1ABEE617-F3B1-4BA8-80B0-E2DBD0F3E4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1853" y="4567276"/>
            <a:ext cx="2292295" cy="2292295"/>
          </a:xfrm>
          <a:prstGeom prst="rect">
            <a:avLst/>
          </a:prstGeom>
        </p:spPr>
      </p:pic>
      <p:pic>
        <p:nvPicPr>
          <p:cNvPr id="3" name="Picture 2">
            <a:extLst>
              <a:ext uri="{FF2B5EF4-FFF2-40B4-BE49-F238E27FC236}">
                <a16:creationId xmlns:a16="http://schemas.microsoft.com/office/drawing/2014/main" id="{AF3709FA-39F7-417D-9469-D548065EBA5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21262" y="314149"/>
            <a:ext cx="121781" cy="1025530"/>
          </a:xfrm>
          <a:prstGeom prst="rect">
            <a:avLst/>
          </a:prstGeom>
        </p:spPr>
      </p:pic>
      <p:cxnSp>
        <p:nvCxnSpPr>
          <p:cNvPr id="14" name="Straight Connector 13">
            <a:extLst>
              <a:ext uri="{FF2B5EF4-FFF2-40B4-BE49-F238E27FC236}">
                <a16:creationId xmlns:a16="http://schemas.microsoft.com/office/drawing/2014/main" id="{BEF0561C-118D-4C77-953E-E32E7A9A50C9}"/>
              </a:ext>
            </a:extLst>
          </p:cNvPr>
          <p:cNvCxnSpPr>
            <a:cxnSpLocks/>
          </p:cNvCxnSpPr>
          <p:nvPr userDrawn="1"/>
        </p:nvCxnSpPr>
        <p:spPr>
          <a:xfrm>
            <a:off x="235621" y="4461913"/>
            <a:ext cx="3752852"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E63194C-376B-416D-8005-5A7865B0A29F}"/>
              </a:ext>
            </a:extLst>
          </p:cNvPr>
          <p:cNvCxnSpPr>
            <a:cxnSpLocks/>
          </p:cNvCxnSpPr>
          <p:nvPr userDrawn="1"/>
        </p:nvCxnSpPr>
        <p:spPr>
          <a:xfrm>
            <a:off x="3968787" y="4461913"/>
            <a:ext cx="1390650"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16"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chemeClr val="bg1"/>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17" name="Footer Placeholder 4">
            <a:extLst>
              <a:ext uri="{FF2B5EF4-FFF2-40B4-BE49-F238E27FC236}">
                <a16:creationId xmlns:a16="http://schemas.microsoft.com/office/drawing/2014/main" id="{6F7EB72D-1EE0-4FA5-9160-0A3ED98A085F}"/>
              </a:ext>
            </a:extLst>
          </p:cNvPr>
          <p:cNvSpPr txBox="1">
            <a:spLocks/>
          </p:cNvSpPr>
          <p:nvPr userDrawn="1"/>
        </p:nvSpPr>
        <p:spPr>
          <a:xfrm>
            <a:off x="1584961" y="6630882"/>
            <a:ext cx="5984240" cy="221497"/>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00" dirty="0">
                <a:solidFill>
                  <a:schemeClr val="bg1"/>
                </a:solidFill>
              </a:rPr>
              <a:t>UNCLASSIFIED</a:t>
            </a:r>
          </a:p>
        </p:txBody>
      </p:sp>
    </p:spTree>
    <p:extLst>
      <p:ext uri="{BB962C8B-B14F-4D97-AF65-F5344CB8AC3E}">
        <p14:creationId xmlns:p14="http://schemas.microsoft.com/office/powerpoint/2010/main" val="23318334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Page Option 2 Clear">
    <p:bg>
      <p:bgPr>
        <a:solidFill>
          <a:schemeClr val="bg1"/>
        </a:solidFill>
        <a:effectLst/>
      </p:bgPr>
    </p:bg>
    <p:spTree>
      <p:nvGrpSpPr>
        <p:cNvPr id="1" name=""/>
        <p:cNvGrpSpPr/>
        <p:nvPr/>
      </p:nvGrpSpPr>
      <p:grpSpPr>
        <a:xfrm>
          <a:off x="0" y="0"/>
          <a:ext cx="0" cy="0"/>
          <a:chOff x="0" y="0"/>
          <a:chExt cx="0" cy="0"/>
        </a:xfrm>
      </p:grpSpPr>
      <p:pic>
        <p:nvPicPr>
          <p:cNvPr id="12" name="Picture 11" descr="Logo&#10;&#10;Description automatically generated">
            <a:extLst>
              <a:ext uri="{FF2B5EF4-FFF2-40B4-BE49-F238E27FC236}">
                <a16:creationId xmlns:a16="http://schemas.microsoft.com/office/drawing/2014/main" id="{1ABEE617-F3B1-4BA8-80B0-E2DBD0F3E4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1853" y="4567276"/>
            <a:ext cx="2292295" cy="2292295"/>
          </a:xfrm>
          <a:prstGeom prst="rect">
            <a:avLst/>
          </a:prstGeom>
        </p:spPr>
      </p:pic>
      <p:pic>
        <p:nvPicPr>
          <p:cNvPr id="18" name="Picture 17">
            <a:extLst>
              <a:ext uri="{FF2B5EF4-FFF2-40B4-BE49-F238E27FC236}">
                <a16:creationId xmlns:a16="http://schemas.microsoft.com/office/drawing/2014/main" id="{1A92E786-66E4-4585-A2B9-2E9D1860A9E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21262" y="314149"/>
            <a:ext cx="121781" cy="1025530"/>
          </a:xfrm>
          <a:prstGeom prst="rect">
            <a:avLst/>
          </a:prstGeom>
        </p:spPr>
      </p:pic>
      <p:sp>
        <p:nvSpPr>
          <p:cNvPr id="14" name="Text Placeholder 10">
            <a:extLst>
              <a:ext uri="{FF2B5EF4-FFF2-40B4-BE49-F238E27FC236}">
                <a16:creationId xmlns:a16="http://schemas.microsoft.com/office/drawing/2014/main" id="{3F30AE52-17F7-4736-88B1-9A5B009A0D27}"/>
              </a:ext>
            </a:extLst>
          </p:cNvPr>
          <p:cNvSpPr>
            <a:spLocks noGrp="1"/>
          </p:cNvSpPr>
          <p:nvPr>
            <p:ph type="body" sz="quarter" idx="10" hasCustomPrompt="1"/>
          </p:nvPr>
        </p:nvSpPr>
        <p:spPr>
          <a:xfrm>
            <a:off x="142874" y="2295391"/>
            <a:ext cx="8086725" cy="1132592"/>
          </a:xfrm>
        </p:spPr>
        <p:txBody>
          <a:bodyPr anchor="b">
            <a:noAutofit/>
          </a:bodyPr>
          <a:lstStyle>
            <a:lvl1pPr marL="0" indent="0">
              <a:buNone/>
              <a:defRPr sz="3600">
                <a:solidFill>
                  <a:srgbClr val="111C4E"/>
                </a:solidFill>
                <a:latin typeface="Franklin Gothic Medium Cond" panose="020B060603040202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edit Title Page Option 2 – Clear Background</a:t>
            </a:r>
          </a:p>
        </p:txBody>
      </p:sp>
      <p:sp>
        <p:nvSpPr>
          <p:cNvPr id="15" name="Text Placeholder 10">
            <a:extLst>
              <a:ext uri="{FF2B5EF4-FFF2-40B4-BE49-F238E27FC236}">
                <a16:creationId xmlns:a16="http://schemas.microsoft.com/office/drawing/2014/main" id="{9D676178-C318-4DDC-80CF-BBE4A40E6007}"/>
              </a:ext>
            </a:extLst>
          </p:cNvPr>
          <p:cNvSpPr>
            <a:spLocks noGrp="1"/>
          </p:cNvSpPr>
          <p:nvPr>
            <p:ph type="body" sz="quarter" idx="11"/>
          </p:nvPr>
        </p:nvSpPr>
        <p:spPr>
          <a:xfrm>
            <a:off x="142877" y="3429000"/>
            <a:ext cx="8086725" cy="693823"/>
          </a:xfrm>
        </p:spPr>
        <p:txBody>
          <a:bodyPr anchor="t">
            <a:noAutofit/>
          </a:bodyPr>
          <a:lstStyle>
            <a:lvl1pPr marL="0" indent="0">
              <a:lnSpc>
                <a:spcPct val="100000"/>
              </a:lnSpc>
              <a:spcBef>
                <a:spcPts val="0"/>
              </a:spcBef>
              <a:buNone/>
              <a:defRPr sz="2400">
                <a:solidFill>
                  <a:srgbClr val="265CAA"/>
                </a:solidFill>
                <a:latin typeface="Arial Narrow" panose="020B060602020203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edit Master text styles</a:t>
            </a:r>
          </a:p>
        </p:txBody>
      </p:sp>
      <p:cxnSp>
        <p:nvCxnSpPr>
          <p:cNvPr id="31" name="Straight Connector 30">
            <a:extLst>
              <a:ext uri="{FF2B5EF4-FFF2-40B4-BE49-F238E27FC236}">
                <a16:creationId xmlns:a16="http://schemas.microsoft.com/office/drawing/2014/main" id="{7C66E53C-9E04-4087-8A9F-3B5A40A4E4ED}"/>
              </a:ext>
            </a:extLst>
          </p:cNvPr>
          <p:cNvCxnSpPr>
            <a:cxnSpLocks/>
          </p:cNvCxnSpPr>
          <p:nvPr userDrawn="1"/>
        </p:nvCxnSpPr>
        <p:spPr>
          <a:xfrm>
            <a:off x="235621" y="4461913"/>
            <a:ext cx="3752852"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E97FADF-89CD-4A72-9283-860E84246365}"/>
              </a:ext>
            </a:extLst>
          </p:cNvPr>
          <p:cNvCxnSpPr>
            <a:cxnSpLocks/>
          </p:cNvCxnSpPr>
          <p:nvPr userDrawn="1"/>
        </p:nvCxnSpPr>
        <p:spPr>
          <a:xfrm>
            <a:off x="3968787" y="4461913"/>
            <a:ext cx="1390650"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13" name="Text Placeholder 25">
            <a:extLst>
              <a:ext uri="{FF2B5EF4-FFF2-40B4-BE49-F238E27FC236}">
                <a16:creationId xmlns:a16="http://schemas.microsoft.com/office/drawing/2014/main" id="{E4F633F6-BE97-48D3-9DFB-937A3DB23853}"/>
              </a:ext>
            </a:extLst>
          </p:cNvPr>
          <p:cNvSpPr>
            <a:spLocks noGrp="1"/>
          </p:cNvSpPr>
          <p:nvPr>
            <p:ph type="body" sz="quarter" idx="12"/>
          </p:nvPr>
        </p:nvSpPr>
        <p:spPr>
          <a:xfrm>
            <a:off x="142877" y="4524600"/>
            <a:ext cx="3743325" cy="1015940"/>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edit Master text styles</a:t>
            </a:r>
          </a:p>
        </p:txBody>
      </p:sp>
      <p:sp>
        <p:nvSpPr>
          <p:cNvPr id="16" name="Text Placeholder 25">
            <a:extLst>
              <a:ext uri="{FF2B5EF4-FFF2-40B4-BE49-F238E27FC236}">
                <a16:creationId xmlns:a16="http://schemas.microsoft.com/office/drawing/2014/main" id="{A9ECAF45-12E7-4678-9A40-2B0056980733}"/>
              </a:ext>
            </a:extLst>
          </p:cNvPr>
          <p:cNvSpPr>
            <a:spLocks noGrp="1"/>
          </p:cNvSpPr>
          <p:nvPr>
            <p:ph type="body" sz="quarter" idx="13"/>
          </p:nvPr>
        </p:nvSpPr>
        <p:spPr>
          <a:xfrm>
            <a:off x="3886200" y="4535397"/>
            <a:ext cx="1697922" cy="1007285"/>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ts val="1400"/>
              </a:lnSpc>
              <a:spcBef>
                <a:spcPts val="1000"/>
              </a:spcBef>
              <a:spcAft>
                <a:spcPts val="0"/>
              </a:spcAft>
              <a:buClrTx/>
              <a:buSzTx/>
              <a:buFont typeface="Arial" panose="020B0604020202020204" pitchFamily="34" charset="0"/>
              <a:buNone/>
              <a:tabLst/>
              <a:defRPr/>
            </a:pPr>
            <a:r>
              <a:rPr lang="en-US"/>
              <a:t>Click to edit Master text styles</a:t>
            </a:r>
          </a:p>
        </p:txBody>
      </p:sp>
      <p:sp>
        <p:nvSpPr>
          <p:cNvPr id="22"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23" name="Footer Placeholder 4">
            <a:extLst>
              <a:ext uri="{FF2B5EF4-FFF2-40B4-BE49-F238E27FC236}">
                <a16:creationId xmlns:a16="http://schemas.microsoft.com/office/drawing/2014/main" id="{6F7EB72D-1EE0-4FA5-9160-0A3ED98A085F}"/>
              </a:ext>
            </a:extLst>
          </p:cNvPr>
          <p:cNvSpPr txBox="1">
            <a:spLocks/>
          </p:cNvSpPr>
          <p:nvPr userDrawn="1"/>
        </p:nvSpPr>
        <p:spPr>
          <a:xfrm>
            <a:off x="1584961" y="6630882"/>
            <a:ext cx="5984240" cy="221497"/>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000" dirty="0"/>
              <a:t>UNCLASSIFIED</a:t>
            </a:r>
          </a:p>
        </p:txBody>
      </p:sp>
    </p:spTree>
    <p:extLst>
      <p:ext uri="{BB962C8B-B14F-4D97-AF65-F5344CB8AC3E}">
        <p14:creationId xmlns:p14="http://schemas.microsoft.com/office/powerpoint/2010/main" val="287243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4B9C6-08D4-40CE-ACFA-ED2DC0323D60}"/>
              </a:ext>
            </a:extLst>
          </p:cNvPr>
          <p:cNvSpPr>
            <a:spLocks noGrp="1"/>
          </p:cNvSpPr>
          <p:nvPr>
            <p:ph idx="1"/>
          </p:nvPr>
        </p:nvSpPr>
        <p:spPr>
          <a:xfrm>
            <a:off x="628650" y="1825625"/>
            <a:ext cx="78867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a:extLst>
              <a:ext uri="{FF2B5EF4-FFF2-40B4-BE49-F238E27FC236}">
                <a16:creationId xmlns:a16="http://schemas.microsoft.com/office/drawing/2014/main" id="{9D8C4D18-4635-4507-A48C-AB6B0A3F7275}"/>
              </a:ext>
            </a:extLst>
          </p:cNvPr>
          <p:cNvSpPr>
            <a:spLocks noGrp="1"/>
          </p:cNvSpPr>
          <p:nvPr>
            <p:ph type="title"/>
          </p:nvPr>
        </p:nvSpPr>
        <p:spPr>
          <a:xfrm>
            <a:off x="1352551" y="384139"/>
            <a:ext cx="7454565" cy="677002"/>
          </a:xfrm>
          <a:prstGeom prst="rect">
            <a:avLst/>
          </a:prstGeom>
        </p:spPr>
        <p:txBody>
          <a:bodyPr vert="horz" lIns="91440" tIns="45720" rIns="91440" bIns="45720" rtlCol="0" anchor="ctr">
            <a:normAutofit/>
          </a:bodyPr>
          <a:lstStyle>
            <a:lvl1pPr>
              <a:defRPr>
                <a:latin typeface="Franklin Gothic Medium Cond" panose="020B0606030402020204" pitchFamily="34" charset="0"/>
              </a:defRPr>
            </a:lvl1pPr>
          </a:lstStyle>
          <a:p>
            <a:r>
              <a:rPr lang="en-US" dirty="0"/>
              <a:t>Click to edit Master title style</a:t>
            </a:r>
          </a:p>
        </p:txBody>
      </p:sp>
      <p:sp>
        <p:nvSpPr>
          <p:cNvPr id="8" name="Date Placeholder 3">
            <a:extLst>
              <a:ext uri="{FF2B5EF4-FFF2-40B4-BE49-F238E27FC236}">
                <a16:creationId xmlns:a16="http://schemas.microsoft.com/office/drawing/2014/main" id="{C9D88727-B611-40B6-9928-DDD751143310}"/>
              </a:ext>
            </a:extLst>
          </p:cNvPr>
          <p:cNvSpPr>
            <a:spLocks noGrp="1"/>
          </p:cNvSpPr>
          <p:nvPr>
            <p:ph type="dt" sz="half" idx="2"/>
          </p:nvPr>
        </p:nvSpPr>
        <p:spPr>
          <a:xfrm>
            <a:off x="6943" y="6487247"/>
            <a:ext cx="1527217"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9" name="Footer Placeholder 4">
            <a:extLst>
              <a:ext uri="{FF2B5EF4-FFF2-40B4-BE49-F238E27FC236}">
                <a16:creationId xmlns:a16="http://schemas.microsoft.com/office/drawing/2014/main" id="{6F7EB72D-1EE0-4FA5-9160-0A3ED98A085F}"/>
              </a:ext>
            </a:extLst>
          </p:cNvPr>
          <p:cNvSpPr>
            <a:spLocks noGrp="1"/>
          </p:cNvSpPr>
          <p:nvPr>
            <p:ph type="ftr" sz="quarter" idx="3"/>
          </p:nvPr>
        </p:nvSpPr>
        <p:spPr>
          <a:xfrm>
            <a:off x="1584960" y="6487248"/>
            <a:ext cx="5984240" cy="365125"/>
          </a:xfrm>
          <a:prstGeom prst="rect">
            <a:avLst/>
          </a:prstGeom>
        </p:spPr>
        <p:txBody>
          <a:bodyPr vert="horz" lIns="91440" tIns="45720" rIns="91440" bIns="45720" rtlCol="0" anchor="ctr"/>
          <a:lstStyle>
            <a:lvl1pPr algn="ctr">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1"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8239760" y="6487247"/>
            <a:ext cx="711200"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3591524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4B9C6-08D4-40CE-ACFA-ED2DC0323D60}"/>
              </a:ext>
            </a:extLst>
          </p:cNvPr>
          <p:cNvSpPr>
            <a:spLocks noGrp="1"/>
          </p:cNvSpPr>
          <p:nvPr>
            <p:ph idx="1"/>
          </p:nvPr>
        </p:nvSpPr>
        <p:spPr>
          <a:xfrm>
            <a:off x="628650" y="1825625"/>
            <a:ext cx="78867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Placeholder 1">
            <a:extLst>
              <a:ext uri="{FF2B5EF4-FFF2-40B4-BE49-F238E27FC236}">
                <a16:creationId xmlns:a16="http://schemas.microsoft.com/office/drawing/2014/main" id="{9D8C4D18-4635-4507-A48C-AB6B0A3F7275}"/>
              </a:ext>
            </a:extLst>
          </p:cNvPr>
          <p:cNvSpPr>
            <a:spLocks noGrp="1"/>
          </p:cNvSpPr>
          <p:nvPr>
            <p:ph type="title"/>
          </p:nvPr>
        </p:nvSpPr>
        <p:spPr>
          <a:xfrm>
            <a:off x="1352552" y="384139"/>
            <a:ext cx="7454565" cy="677002"/>
          </a:xfrm>
          <a:prstGeom prst="rect">
            <a:avLst/>
          </a:prstGeom>
        </p:spPr>
        <p:txBody>
          <a:bodyPr vert="horz" lIns="91440" tIns="45720" rIns="91440" bIns="45720" rtlCol="0" anchor="ctr">
            <a:normAutofit/>
          </a:bodyPr>
          <a:lstStyle>
            <a:lvl1pPr>
              <a:defRPr>
                <a:latin typeface="Franklin Gothic Medium Cond" panose="020B0606030402020204" pitchFamily="34" charset="0"/>
              </a:defRPr>
            </a:lvl1pPr>
          </a:lstStyle>
          <a:p>
            <a:r>
              <a:rPr lang="en-US"/>
              <a:t>Click to edit Master title style</a:t>
            </a:r>
          </a:p>
        </p:txBody>
      </p:sp>
      <p:sp>
        <p:nvSpPr>
          <p:cNvPr id="15"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11011769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C428B3-1457-44B1-A9A0-12C038157BCD}"/>
              </a:ext>
            </a:extLst>
          </p:cNvPr>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E9E8E1-3B7B-4318-91B3-973E33D8D76A}"/>
              </a:ext>
            </a:extLst>
          </p:cNvPr>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E974C244-F3E4-47FF-89BC-DEE007B6E243}"/>
              </a:ext>
            </a:extLst>
          </p:cNvPr>
          <p:cNvSpPr>
            <a:spLocks noGrp="1"/>
          </p:cNvSpPr>
          <p:nvPr>
            <p:ph type="title"/>
          </p:nvPr>
        </p:nvSpPr>
        <p:spPr>
          <a:xfrm>
            <a:off x="1352552" y="384139"/>
            <a:ext cx="7454565" cy="677002"/>
          </a:xfrm>
          <a:prstGeom prst="rect">
            <a:avLst/>
          </a:prstGeom>
        </p:spPr>
        <p:txBody>
          <a:bodyPr vert="horz" lIns="91440" tIns="45720" rIns="91440" bIns="45720" rtlCol="0" anchor="ctr">
            <a:normAutofit/>
          </a:bodyPr>
          <a:lstStyle/>
          <a:p>
            <a:r>
              <a:rPr lang="en-US"/>
              <a:t>Click to edit Master title style</a:t>
            </a:r>
          </a:p>
        </p:txBody>
      </p:sp>
      <p:sp>
        <p:nvSpPr>
          <p:cNvPr id="13"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48035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1C878F-D5C6-4077-8095-4BEF9B3E068A}"/>
              </a:ext>
            </a:extLst>
          </p:cNvPr>
          <p:cNvSpPr>
            <a:spLocks noGrp="1"/>
          </p:cNvSpPr>
          <p:nvPr>
            <p:ph type="body" idx="1"/>
          </p:nvPr>
        </p:nvSpPr>
        <p:spPr>
          <a:xfrm>
            <a:off x="630239" y="1675147"/>
            <a:ext cx="3868737" cy="823912"/>
          </a:xfrm>
          <a:prstGeom prst="rect">
            <a:avLst/>
          </a:prstGeom>
        </p:spPr>
        <p:txBody>
          <a:bodyPr anchor="b"/>
          <a:lstStyle>
            <a:lvl1pPr marL="0" indent="0">
              <a:buNone/>
              <a:defRPr sz="2400" b="0">
                <a:latin typeface="Franklin Gothic Medium Cond" panose="020B06060304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C7EF6D-CEAE-4BE5-8EE6-4E8118E547C0}"/>
              </a:ext>
            </a:extLst>
          </p:cNvPr>
          <p:cNvSpPr>
            <a:spLocks noGrp="1"/>
          </p:cNvSpPr>
          <p:nvPr>
            <p:ph sz="half" idx="2"/>
          </p:nvPr>
        </p:nvSpPr>
        <p:spPr>
          <a:xfrm>
            <a:off x="630239"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CB83F1-4A9C-40E0-839A-C7CE141834F0}"/>
              </a:ext>
            </a:extLst>
          </p:cNvPr>
          <p:cNvSpPr>
            <a:spLocks noGrp="1"/>
          </p:cNvSpPr>
          <p:nvPr>
            <p:ph type="body" sz="quarter" idx="3"/>
          </p:nvPr>
        </p:nvSpPr>
        <p:spPr>
          <a:xfrm>
            <a:off x="4629150" y="1675147"/>
            <a:ext cx="3887788" cy="823912"/>
          </a:xfrm>
          <a:prstGeom prst="rect">
            <a:avLst/>
          </a:prstGeom>
        </p:spPr>
        <p:txBody>
          <a:bodyPr anchor="b"/>
          <a:lstStyle>
            <a:lvl1pPr marL="0" indent="0">
              <a:buNone/>
              <a:defRPr sz="2400" b="0">
                <a:latin typeface="Franklin Gothic Medium Cond" panose="020B06060304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FFE698-AB15-45FD-AD75-CB8EEE853D13}"/>
              </a:ext>
            </a:extLst>
          </p:cNvPr>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C944CAD5-23EE-4C4C-A803-7446269BC15B}"/>
              </a:ext>
            </a:extLst>
          </p:cNvPr>
          <p:cNvSpPr>
            <a:spLocks noGrp="1"/>
          </p:cNvSpPr>
          <p:nvPr>
            <p:ph type="title"/>
          </p:nvPr>
        </p:nvSpPr>
        <p:spPr>
          <a:xfrm>
            <a:off x="1352552" y="384139"/>
            <a:ext cx="7454565" cy="677002"/>
          </a:xfrm>
          <a:prstGeom prst="rect">
            <a:avLst/>
          </a:prstGeom>
        </p:spPr>
        <p:txBody>
          <a:bodyPr vert="horz" lIns="91440" tIns="45720" rIns="91440" bIns="45720" rtlCol="0" anchor="ctr">
            <a:normAutofit/>
          </a:bodyPr>
          <a:lstStyle/>
          <a:p>
            <a:r>
              <a:rPr lang="en-US"/>
              <a:t>Click to edit Master title style</a:t>
            </a:r>
          </a:p>
        </p:txBody>
      </p:sp>
      <p:sp>
        <p:nvSpPr>
          <p:cNvPr id="13" name="Slide Number Placeholder 5">
            <a:extLst>
              <a:ext uri="{FF2B5EF4-FFF2-40B4-BE49-F238E27FC236}">
                <a16:creationId xmlns:a16="http://schemas.microsoft.com/office/drawing/2014/main" id="{EB566B06-978E-4AE7-BDD2-023E03FB2EBF}"/>
              </a:ext>
            </a:extLst>
          </p:cNvPr>
          <p:cNvSpPr>
            <a:spLocks noGrp="1"/>
          </p:cNvSpPr>
          <p:nvPr>
            <p:ph type="sldNum" sz="quarter" idx="10"/>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3536101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 No Text Forma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2948248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Standard Content">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id="{70541ED4-E7BF-4D2D-8A86-4962A5F2BF37}"/>
              </a:ext>
            </a:extLst>
          </p:cNvPr>
          <p:cNvSpPr>
            <a:spLocks noGrp="1"/>
          </p:cNvSpPr>
          <p:nvPr>
            <p:ph type="dt" sz="half" idx="10"/>
          </p:nvPr>
        </p:nvSpPr>
        <p:spPr>
          <a:xfrm>
            <a:off x="441754" y="6492878"/>
            <a:ext cx="1009206" cy="365125"/>
          </a:xfrm>
        </p:spPr>
        <p:txBody>
          <a:bodyPr/>
          <a:lstStyle/>
          <a:p>
            <a:endParaRPr lang="en-US" dirty="0"/>
          </a:p>
        </p:txBody>
      </p:sp>
      <p:sp>
        <p:nvSpPr>
          <p:cNvPr id="10" name="Slide Number Placeholder 9">
            <a:extLst>
              <a:ext uri="{FF2B5EF4-FFF2-40B4-BE49-F238E27FC236}">
                <a16:creationId xmlns:a16="http://schemas.microsoft.com/office/drawing/2014/main" id="{16BCE6CF-675B-47D0-81ED-435D579171A9}"/>
              </a:ext>
            </a:extLst>
          </p:cNvPr>
          <p:cNvSpPr>
            <a:spLocks noGrp="1"/>
          </p:cNvSpPr>
          <p:nvPr>
            <p:ph type="sldNum" sz="quarter" idx="12"/>
          </p:nvPr>
        </p:nvSpPr>
        <p:spPr/>
        <p:txBody>
          <a:bodyPr/>
          <a:lstStyle/>
          <a:p>
            <a:fld id="{A95DF160-2252-4507-9087-606C83CDB7D9}" type="slidenum">
              <a:rPr lang="en-US" smtClean="0"/>
              <a:pPr/>
              <a:t>‹#›</a:t>
            </a:fld>
            <a:endParaRPr lang="en-US" dirty="0"/>
          </a:p>
        </p:txBody>
      </p:sp>
      <p:sp>
        <p:nvSpPr>
          <p:cNvPr id="11" name="Text Placeholder 2">
            <a:extLst>
              <a:ext uri="{FF2B5EF4-FFF2-40B4-BE49-F238E27FC236}">
                <a16:creationId xmlns:a16="http://schemas.microsoft.com/office/drawing/2014/main" id="{5D03CB37-68F4-474D-A14D-7BF6754CFFB1}"/>
              </a:ext>
            </a:extLst>
          </p:cNvPr>
          <p:cNvSpPr>
            <a:spLocks noGrp="1"/>
          </p:cNvSpPr>
          <p:nvPr>
            <p:ph idx="1"/>
          </p:nvPr>
        </p:nvSpPr>
        <p:spPr>
          <a:xfrm>
            <a:off x="441755" y="1577790"/>
            <a:ext cx="8260493" cy="47034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Placeholder 1">
            <a:extLst>
              <a:ext uri="{FF2B5EF4-FFF2-40B4-BE49-F238E27FC236}">
                <a16:creationId xmlns:a16="http://schemas.microsoft.com/office/drawing/2014/main" id="{662ACA27-ADC8-4D6B-B92D-4C8203D8965A}"/>
              </a:ext>
            </a:extLst>
          </p:cNvPr>
          <p:cNvSpPr>
            <a:spLocks noGrp="1"/>
          </p:cNvSpPr>
          <p:nvPr>
            <p:ph type="title"/>
          </p:nvPr>
        </p:nvSpPr>
        <p:spPr>
          <a:xfrm>
            <a:off x="1014415" y="323428"/>
            <a:ext cx="7687833" cy="677002"/>
          </a:xfrm>
          <a:prstGeom prst="rect">
            <a:avLst/>
          </a:prstGeom>
        </p:spPr>
        <p:txBody>
          <a:bodyPr vert="horz" lIns="91440" tIns="45720" rIns="91440" bIns="45720" rtlCol="0" anchor="ctr">
            <a:normAutofit/>
          </a:bodyPr>
          <a:lstStyle/>
          <a:p>
            <a:endParaRPr lang="en-US"/>
          </a:p>
        </p:txBody>
      </p:sp>
    </p:spTree>
    <p:extLst>
      <p:ext uri="{BB962C8B-B14F-4D97-AF65-F5344CB8AC3E}">
        <p14:creationId xmlns:p14="http://schemas.microsoft.com/office/powerpoint/2010/main" val="820199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5ACCD05-A8E7-4771-B69C-DE8625483809}" type="slidenum">
              <a:rPr lang="en-US" smtClean="0"/>
              <a:t>‹#›</a:t>
            </a:fld>
            <a:endParaRPr lang="en-US" dirty="0"/>
          </a:p>
        </p:txBody>
      </p:sp>
    </p:spTree>
    <p:extLst>
      <p:ext uri="{BB962C8B-B14F-4D97-AF65-F5344CB8AC3E}">
        <p14:creationId xmlns:p14="http://schemas.microsoft.com/office/powerpoint/2010/main" val="789734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Slide Number Placeholder 5">
            <a:extLst>
              <a:ext uri="{FF2B5EF4-FFF2-40B4-BE49-F238E27FC236}">
                <a16:creationId xmlns:a16="http://schemas.microsoft.com/office/drawing/2014/main" id="{773FE5A0-061E-476B-8578-8C82794C3530}"/>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21227071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1_Title_Blue">
    <p:bg>
      <p:bgPr>
        <a:gradFill>
          <a:gsLst>
            <a:gs pos="0">
              <a:srgbClr val="111C4E"/>
            </a:gs>
            <a:gs pos="100000">
              <a:srgbClr val="031336"/>
            </a:gs>
          </a:gsLst>
          <a:lin ang="0" scaled="0"/>
        </a:gradFill>
        <a:effectLst/>
      </p:bgPr>
    </p:bg>
    <p:spTree>
      <p:nvGrpSpPr>
        <p:cNvPr id="1" name=""/>
        <p:cNvGrpSpPr/>
        <p:nvPr/>
      </p:nvGrpSpPr>
      <p:grpSpPr>
        <a:xfrm>
          <a:off x="0" y="0"/>
          <a:ext cx="0" cy="0"/>
          <a:chOff x="0" y="0"/>
          <a:chExt cx="0" cy="0"/>
        </a:xfrm>
      </p:grpSpPr>
      <p:pic>
        <p:nvPicPr>
          <p:cNvPr id="12" name="Picture 11" descr="Logo&#10;&#10;Description automatically generated">
            <a:extLst>
              <a:ext uri="{FF2B5EF4-FFF2-40B4-BE49-F238E27FC236}">
                <a16:creationId xmlns:a16="http://schemas.microsoft.com/office/drawing/2014/main" id="{1ABEE617-F3B1-4BA8-80B0-E2DBD0F3E4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1705" y="2587"/>
            <a:ext cx="2292295" cy="2292295"/>
          </a:xfrm>
          <a:prstGeom prst="rect">
            <a:avLst/>
          </a:prstGeom>
        </p:spPr>
      </p:pic>
      <p:pic>
        <p:nvPicPr>
          <p:cNvPr id="3" name="Picture 2">
            <a:extLst>
              <a:ext uri="{FF2B5EF4-FFF2-40B4-BE49-F238E27FC236}">
                <a16:creationId xmlns:a16="http://schemas.microsoft.com/office/drawing/2014/main" id="{AF3709FA-39F7-417D-9469-D548065EBA5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21259" y="314149"/>
            <a:ext cx="121781" cy="1025530"/>
          </a:xfrm>
          <a:prstGeom prst="rect">
            <a:avLst/>
          </a:prstGeom>
        </p:spPr>
      </p:pic>
      <p:cxnSp>
        <p:nvCxnSpPr>
          <p:cNvPr id="14" name="Straight Connector 13">
            <a:extLst>
              <a:ext uri="{FF2B5EF4-FFF2-40B4-BE49-F238E27FC236}">
                <a16:creationId xmlns:a16="http://schemas.microsoft.com/office/drawing/2014/main" id="{CA4E4C7F-1EDF-4657-9BBA-0FCF66B9BB2D}"/>
              </a:ext>
            </a:extLst>
          </p:cNvPr>
          <p:cNvCxnSpPr>
            <a:cxnSpLocks/>
          </p:cNvCxnSpPr>
          <p:nvPr userDrawn="1"/>
        </p:nvCxnSpPr>
        <p:spPr>
          <a:xfrm>
            <a:off x="304800" y="4794871"/>
            <a:ext cx="5247774"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9574963-C4F3-4FAC-A935-56AE49BC8A8F}"/>
              </a:ext>
            </a:extLst>
          </p:cNvPr>
          <p:cNvCxnSpPr>
            <a:cxnSpLocks/>
          </p:cNvCxnSpPr>
          <p:nvPr userDrawn="1"/>
        </p:nvCxnSpPr>
        <p:spPr>
          <a:xfrm>
            <a:off x="5552574" y="4794871"/>
            <a:ext cx="1459539"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18" name="Text Placeholder 10">
            <a:extLst>
              <a:ext uri="{FF2B5EF4-FFF2-40B4-BE49-F238E27FC236}">
                <a16:creationId xmlns:a16="http://schemas.microsoft.com/office/drawing/2014/main" id="{F364762C-3350-4211-ADF3-8B9B94F8E6EF}"/>
              </a:ext>
            </a:extLst>
          </p:cNvPr>
          <p:cNvSpPr>
            <a:spLocks noGrp="1"/>
          </p:cNvSpPr>
          <p:nvPr>
            <p:ph type="body" sz="quarter" idx="10" hasCustomPrompt="1"/>
          </p:nvPr>
        </p:nvSpPr>
        <p:spPr>
          <a:xfrm>
            <a:off x="228296" y="1342211"/>
            <a:ext cx="6783817" cy="1132592"/>
          </a:xfrm>
        </p:spPr>
        <p:txBody>
          <a:bodyPr anchor="b">
            <a:noAutofit/>
          </a:bodyPr>
          <a:lstStyle>
            <a:lvl1pPr marL="0" indent="0">
              <a:lnSpc>
                <a:spcPct val="100000"/>
              </a:lnSpc>
              <a:spcBef>
                <a:spcPts val="0"/>
              </a:spcBef>
              <a:buNone/>
              <a:defRPr sz="3600">
                <a:solidFill>
                  <a:schemeClr val="bg1"/>
                </a:solidFill>
                <a:latin typeface="Franklin Gothic Medium Cond" panose="020B06060304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Title</a:t>
            </a:r>
          </a:p>
        </p:txBody>
      </p:sp>
      <p:sp>
        <p:nvSpPr>
          <p:cNvPr id="20" name="Text Placeholder 10">
            <a:extLst>
              <a:ext uri="{FF2B5EF4-FFF2-40B4-BE49-F238E27FC236}">
                <a16:creationId xmlns:a16="http://schemas.microsoft.com/office/drawing/2014/main" id="{DB2D2ECA-6F5E-4B3F-8B36-049AA61094A9}"/>
              </a:ext>
            </a:extLst>
          </p:cNvPr>
          <p:cNvSpPr>
            <a:spLocks noGrp="1"/>
          </p:cNvSpPr>
          <p:nvPr>
            <p:ph type="body" sz="quarter" idx="11" hasCustomPrompt="1"/>
          </p:nvPr>
        </p:nvSpPr>
        <p:spPr>
          <a:xfrm>
            <a:off x="228295" y="2475820"/>
            <a:ext cx="8687104" cy="693823"/>
          </a:xfrm>
        </p:spPr>
        <p:txBody>
          <a:bodyPr anchor="t">
            <a:noAutofit/>
          </a:bodyPr>
          <a:lstStyle>
            <a:lvl1pPr marL="0" indent="0">
              <a:lnSpc>
                <a:spcPct val="100000"/>
              </a:lnSpc>
              <a:spcBef>
                <a:spcPts val="0"/>
              </a:spcBef>
              <a:buNone/>
              <a:defRPr sz="2400">
                <a:solidFill>
                  <a:schemeClr val="bg1"/>
                </a:solidFill>
                <a:latin typeface="Arial Narrow" panose="020B0606020202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Subtitle</a:t>
            </a:r>
          </a:p>
        </p:txBody>
      </p:sp>
      <p:sp>
        <p:nvSpPr>
          <p:cNvPr id="21" name="Text Placeholder 25">
            <a:extLst>
              <a:ext uri="{FF2B5EF4-FFF2-40B4-BE49-F238E27FC236}">
                <a16:creationId xmlns:a16="http://schemas.microsoft.com/office/drawing/2014/main" id="{5BC82964-C87A-4F12-9EAF-9A16765D113C}"/>
              </a:ext>
            </a:extLst>
          </p:cNvPr>
          <p:cNvSpPr>
            <a:spLocks noGrp="1"/>
          </p:cNvSpPr>
          <p:nvPr>
            <p:ph type="body" sz="quarter" idx="12" hasCustomPrompt="1"/>
          </p:nvPr>
        </p:nvSpPr>
        <p:spPr>
          <a:xfrm>
            <a:off x="228295" y="3227594"/>
            <a:ext cx="3158753" cy="1553684"/>
          </a:xfrm>
        </p:spPr>
        <p:txBody>
          <a:bodyPr anchor="b">
            <a:normAutofit/>
          </a:bodyPr>
          <a:lstStyle>
            <a:lvl1pPr marL="0" indent="0">
              <a:lnSpc>
                <a:spcPct val="100000"/>
              </a:lnSpc>
              <a:spcBef>
                <a:spcPts val="0"/>
              </a:spcBef>
              <a:buNone/>
              <a:defRPr sz="16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a:t>Click to add Name, Title, Organization, Event Name</a:t>
            </a:r>
          </a:p>
        </p:txBody>
      </p:sp>
      <p:sp>
        <p:nvSpPr>
          <p:cNvPr id="24" name="Text Placeholder 25">
            <a:extLst>
              <a:ext uri="{FF2B5EF4-FFF2-40B4-BE49-F238E27FC236}">
                <a16:creationId xmlns:a16="http://schemas.microsoft.com/office/drawing/2014/main" id="{52052D11-E6D4-4A0F-BA0A-034EC037CA86}"/>
              </a:ext>
            </a:extLst>
          </p:cNvPr>
          <p:cNvSpPr>
            <a:spLocks noGrp="1"/>
          </p:cNvSpPr>
          <p:nvPr>
            <p:ph type="body" sz="quarter" idx="18" hasCustomPrompt="1"/>
          </p:nvPr>
        </p:nvSpPr>
        <p:spPr>
          <a:xfrm>
            <a:off x="5486399" y="3227594"/>
            <a:ext cx="3428998" cy="1553684"/>
          </a:xfrm>
        </p:spPr>
        <p:txBody>
          <a:bodyPr anchor="b">
            <a:normAutofit/>
          </a:bodyPr>
          <a:lstStyle>
            <a:lvl1pPr marL="0" indent="0">
              <a:lnSpc>
                <a:spcPct val="100000"/>
              </a:lnSpc>
              <a:spcBef>
                <a:spcPts val="0"/>
              </a:spcBef>
              <a:buNone/>
              <a:defRPr sz="1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a:t>Click to add Date</a:t>
            </a:r>
          </a:p>
        </p:txBody>
      </p:sp>
    </p:spTree>
    <p:extLst>
      <p:ext uri="{BB962C8B-B14F-4D97-AF65-F5344CB8AC3E}">
        <p14:creationId xmlns:p14="http://schemas.microsoft.com/office/powerpoint/2010/main" val="1127785715"/>
      </p:ext>
    </p:extLst>
  </p:cSld>
  <p:clrMapOvr>
    <a:masterClrMapping/>
  </p:clrMapOvr>
  <p:extLst>
    <p:ext uri="{DCECCB84-F9BA-43D5-87BE-67443E8EF086}">
      <p15:sldGuideLst xmlns:p15="http://schemas.microsoft.com/office/powerpoint/2012/main">
        <p15:guide id="1" orient="horz" pos="2160">
          <p15:clr>
            <a:srgbClr val="FBAE40"/>
          </p15:clr>
        </p15:guide>
        <p15:guide id="2" pos="56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C428B3-1457-44B1-A9A0-12C038157BCD}"/>
              </a:ext>
            </a:extLst>
          </p:cNvPr>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E9E8E1-3B7B-4318-91B3-973E33D8D76A}"/>
              </a:ext>
            </a:extLst>
          </p:cNvPr>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E974C244-F3E4-47FF-89BC-DEE007B6E243}"/>
              </a:ext>
            </a:extLst>
          </p:cNvPr>
          <p:cNvSpPr>
            <a:spLocks noGrp="1"/>
          </p:cNvSpPr>
          <p:nvPr>
            <p:ph type="title"/>
          </p:nvPr>
        </p:nvSpPr>
        <p:spPr>
          <a:xfrm>
            <a:off x="1352551" y="384139"/>
            <a:ext cx="7454565" cy="677002"/>
          </a:xfrm>
          <a:prstGeom prst="rect">
            <a:avLst/>
          </a:prstGeom>
        </p:spPr>
        <p:txBody>
          <a:bodyPr vert="horz" lIns="91440" tIns="45720" rIns="91440" bIns="45720" rtlCol="0" anchor="ctr">
            <a:normAutofit/>
          </a:bodyPr>
          <a:lstStyle/>
          <a:p>
            <a:r>
              <a:rPr lang="en-US" dirty="0"/>
              <a:t>Click to edit Master title style</a:t>
            </a:r>
          </a:p>
        </p:txBody>
      </p:sp>
      <p:sp>
        <p:nvSpPr>
          <p:cNvPr id="9" name="Date Placeholder 3">
            <a:extLst>
              <a:ext uri="{FF2B5EF4-FFF2-40B4-BE49-F238E27FC236}">
                <a16:creationId xmlns:a16="http://schemas.microsoft.com/office/drawing/2014/main" id="{C9D88727-B611-40B6-9928-DDD751143310}"/>
              </a:ext>
            </a:extLst>
          </p:cNvPr>
          <p:cNvSpPr>
            <a:spLocks noGrp="1"/>
          </p:cNvSpPr>
          <p:nvPr>
            <p:ph type="dt" sz="half" idx="10"/>
          </p:nvPr>
        </p:nvSpPr>
        <p:spPr>
          <a:xfrm>
            <a:off x="6943" y="6487247"/>
            <a:ext cx="1527217"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0" name="Footer Placeholder 4">
            <a:extLst>
              <a:ext uri="{FF2B5EF4-FFF2-40B4-BE49-F238E27FC236}">
                <a16:creationId xmlns:a16="http://schemas.microsoft.com/office/drawing/2014/main" id="{6F7EB72D-1EE0-4FA5-9160-0A3ED98A085F}"/>
              </a:ext>
            </a:extLst>
          </p:cNvPr>
          <p:cNvSpPr>
            <a:spLocks noGrp="1"/>
          </p:cNvSpPr>
          <p:nvPr>
            <p:ph type="ftr" sz="quarter" idx="3"/>
          </p:nvPr>
        </p:nvSpPr>
        <p:spPr>
          <a:xfrm>
            <a:off x="1584960" y="6487248"/>
            <a:ext cx="5984240" cy="365125"/>
          </a:xfrm>
          <a:prstGeom prst="rect">
            <a:avLst/>
          </a:prstGeom>
        </p:spPr>
        <p:txBody>
          <a:bodyPr vert="horz" lIns="91440" tIns="45720" rIns="91440" bIns="45720" rtlCol="0" anchor="ctr"/>
          <a:lstStyle>
            <a:lvl1pPr algn="ctr">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4"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8239760" y="6487247"/>
            <a:ext cx="711200"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42278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1C878F-D5C6-4077-8095-4BEF9B3E068A}"/>
              </a:ext>
            </a:extLst>
          </p:cNvPr>
          <p:cNvSpPr>
            <a:spLocks noGrp="1"/>
          </p:cNvSpPr>
          <p:nvPr>
            <p:ph type="body" idx="1"/>
          </p:nvPr>
        </p:nvSpPr>
        <p:spPr>
          <a:xfrm>
            <a:off x="630238" y="1675147"/>
            <a:ext cx="3868737" cy="823912"/>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C7EF6D-CEAE-4BE5-8EE6-4E8118E547C0}"/>
              </a:ext>
            </a:extLst>
          </p:cNvPr>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CB83F1-4A9C-40E0-839A-C7CE141834F0}"/>
              </a:ext>
            </a:extLst>
          </p:cNvPr>
          <p:cNvSpPr>
            <a:spLocks noGrp="1"/>
          </p:cNvSpPr>
          <p:nvPr>
            <p:ph type="body" sz="quarter" idx="3"/>
          </p:nvPr>
        </p:nvSpPr>
        <p:spPr>
          <a:xfrm>
            <a:off x="4629150" y="1675147"/>
            <a:ext cx="3887788" cy="823912"/>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FFE698-AB15-45FD-AD75-CB8EEE853D13}"/>
              </a:ext>
            </a:extLst>
          </p:cNvPr>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C944CAD5-23EE-4C4C-A803-7446269BC15B}"/>
              </a:ext>
            </a:extLst>
          </p:cNvPr>
          <p:cNvSpPr>
            <a:spLocks noGrp="1"/>
          </p:cNvSpPr>
          <p:nvPr>
            <p:ph type="title"/>
          </p:nvPr>
        </p:nvSpPr>
        <p:spPr>
          <a:xfrm>
            <a:off x="1352551" y="384139"/>
            <a:ext cx="7454565" cy="677002"/>
          </a:xfrm>
          <a:prstGeom prst="rect">
            <a:avLst/>
          </a:prstGeom>
        </p:spPr>
        <p:txBody>
          <a:bodyPr vert="horz" lIns="91440" tIns="45720" rIns="91440" bIns="45720" rtlCol="0" anchor="ctr">
            <a:normAutofit/>
          </a:bodyPr>
          <a:lstStyle/>
          <a:p>
            <a:r>
              <a:rPr lang="en-US" dirty="0"/>
              <a:t>Click to edit Master title style</a:t>
            </a:r>
          </a:p>
        </p:txBody>
      </p:sp>
      <p:sp>
        <p:nvSpPr>
          <p:cNvPr id="14" name="Date Placeholder 3">
            <a:extLst>
              <a:ext uri="{FF2B5EF4-FFF2-40B4-BE49-F238E27FC236}">
                <a16:creationId xmlns:a16="http://schemas.microsoft.com/office/drawing/2014/main" id="{C9D88727-B611-40B6-9928-DDD751143310}"/>
              </a:ext>
            </a:extLst>
          </p:cNvPr>
          <p:cNvSpPr>
            <a:spLocks noGrp="1"/>
          </p:cNvSpPr>
          <p:nvPr>
            <p:ph type="dt" sz="half" idx="10"/>
          </p:nvPr>
        </p:nvSpPr>
        <p:spPr>
          <a:xfrm>
            <a:off x="6943" y="6487247"/>
            <a:ext cx="1527217"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5" name="Footer Placeholder 4">
            <a:extLst>
              <a:ext uri="{FF2B5EF4-FFF2-40B4-BE49-F238E27FC236}">
                <a16:creationId xmlns:a16="http://schemas.microsoft.com/office/drawing/2014/main" id="{6F7EB72D-1EE0-4FA5-9160-0A3ED98A085F}"/>
              </a:ext>
            </a:extLst>
          </p:cNvPr>
          <p:cNvSpPr>
            <a:spLocks noGrp="1"/>
          </p:cNvSpPr>
          <p:nvPr>
            <p:ph type="ftr" sz="quarter" idx="11"/>
          </p:nvPr>
        </p:nvSpPr>
        <p:spPr>
          <a:xfrm>
            <a:off x="1584960" y="6487248"/>
            <a:ext cx="5984240" cy="365125"/>
          </a:xfrm>
          <a:prstGeom prst="rect">
            <a:avLst/>
          </a:prstGeom>
        </p:spPr>
        <p:txBody>
          <a:bodyPr vert="horz" lIns="91440" tIns="45720" rIns="91440" bIns="45720" rtlCol="0" anchor="ctr"/>
          <a:lstStyle>
            <a:lvl1pPr algn="ctr">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7" name="Slide Number Placeholder 5">
            <a:extLst>
              <a:ext uri="{FF2B5EF4-FFF2-40B4-BE49-F238E27FC236}">
                <a16:creationId xmlns:a16="http://schemas.microsoft.com/office/drawing/2014/main" id="{EB566B06-978E-4AE7-BDD2-023E03FB2EBF}"/>
              </a:ext>
            </a:extLst>
          </p:cNvPr>
          <p:cNvSpPr>
            <a:spLocks noGrp="1"/>
          </p:cNvSpPr>
          <p:nvPr>
            <p:ph type="sldNum" sz="quarter" idx="12"/>
          </p:nvPr>
        </p:nvSpPr>
        <p:spPr>
          <a:xfrm>
            <a:off x="8239760" y="6487247"/>
            <a:ext cx="711200"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1407216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 No Text Forma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789663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Title_Blue">
    <p:bg>
      <p:bgPr>
        <a:gradFill>
          <a:gsLst>
            <a:gs pos="0">
              <a:srgbClr val="111C4E"/>
            </a:gs>
            <a:gs pos="100000">
              <a:srgbClr val="031336"/>
            </a:gs>
          </a:gsLst>
          <a:lin ang="0" scaled="0"/>
        </a:gradFill>
        <a:effectLst/>
      </p:bgPr>
    </p:bg>
    <p:spTree>
      <p:nvGrpSpPr>
        <p:cNvPr id="1" name=""/>
        <p:cNvGrpSpPr/>
        <p:nvPr/>
      </p:nvGrpSpPr>
      <p:grpSpPr>
        <a:xfrm>
          <a:off x="0" y="0"/>
          <a:ext cx="0" cy="0"/>
          <a:chOff x="0" y="0"/>
          <a:chExt cx="0" cy="0"/>
        </a:xfrm>
      </p:grpSpPr>
      <p:pic>
        <p:nvPicPr>
          <p:cNvPr id="12" name="Picture 11" descr="Logo&#10;&#10;Description automatically generated">
            <a:extLst>
              <a:ext uri="{FF2B5EF4-FFF2-40B4-BE49-F238E27FC236}">
                <a16:creationId xmlns:a16="http://schemas.microsoft.com/office/drawing/2014/main" id="{1ABEE617-F3B1-4BA8-80B0-E2DBD0F3E4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1705" y="2587"/>
            <a:ext cx="2292295" cy="2292295"/>
          </a:xfrm>
          <a:prstGeom prst="rect">
            <a:avLst/>
          </a:prstGeom>
        </p:spPr>
      </p:pic>
      <p:pic>
        <p:nvPicPr>
          <p:cNvPr id="3" name="Picture 2">
            <a:extLst>
              <a:ext uri="{FF2B5EF4-FFF2-40B4-BE49-F238E27FC236}">
                <a16:creationId xmlns:a16="http://schemas.microsoft.com/office/drawing/2014/main" id="{AF3709FA-39F7-417D-9469-D548065EBA5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21259" y="314149"/>
            <a:ext cx="121781" cy="1025530"/>
          </a:xfrm>
          <a:prstGeom prst="rect">
            <a:avLst/>
          </a:prstGeom>
        </p:spPr>
      </p:pic>
      <p:cxnSp>
        <p:nvCxnSpPr>
          <p:cNvPr id="14" name="Straight Connector 13">
            <a:extLst>
              <a:ext uri="{FF2B5EF4-FFF2-40B4-BE49-F238E27FC236}">
                <a16:creationId xmlns:a16="http://schemas.microsoft.com/office/drawing/2014/main" id="{CA4E4C7F-1EDF-4657-9BBA-0FCF66B9BB2D}"/>
              </a:ext>
            </a:extLst>
          </p:cNvPr>
          <p:cNvCxnSpPr>
            <a:cxnSpLocks/>
          </p:cNvCxnSpPr>
          <p:nvPr userDrawn="1"/>
        </p:nvCxnSpPr>
        <p:spPr>
          <a:xfrm>
            <a:off x="304800" y="4794871"/>
            <a:ext cx="5247774"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9574963-C4F3-4FAC-A935-56AE49BC8A8F}"/>
              </a:ext>
            </a:extLst>
          </p:cNvPr>
          <p:cNvCxnSpPr>
            <a:cxnSpLocks/>
          </p:cNvCxnSpPr>
          <p:nvPr userDrawn="1"/>
        </p:nvCxnSpPr>
        <p:spPr>
          <a:xfrm>
            <a:off x="5552574" y="4794871"/>
            <a:ext cx="1459539"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18" name="Text Placeholder 10">
            <a:extLst>
              <a:ext uri="{FF2B5EF4-FFF2-40B4-BE49-F238E27FC236}">
                <a16:creationId xmlns:a16="http://schemas.microsoft.com/office/drawing/2014/main" id="{F364762C-3350-4211-ADF3-8B9B94F8E6EF}"/>
              </a:ext>
            </a:extLst>
          </p:cNvPr>
          <p:cNvSpPr>
            <a:spLocks noGrp="1"/>
          </p:cNvSpPr>
          <p:nvPr>
            <p:ph type="body" sz="quarter" idx="10" hasCustomPrompt="1"/>
          </p:nvPr>
        </p:nvSpPr>
        <p:spPr>
          <a:xfrm>
            <a:off x="228296" y="1342211"/>
            <a:ext cx="6783817" cy="1132592"/>
          </a:xfrm>
        </p:spPr>
        <p:txBody>
          <a:bodyPr anchor="b">
            <a:noAutofit/>
          </a:bodyPr>
          <a:lstStyle>
            <a:lvl1pPr marL="0" indent="0">
              <a:lnSpc>
                <a:spcPct val="100000"/>
              </a:lnSpc>
              <a:spcBef>
                <a:spcPts val="0"/>
              </a:spcBef>
              <a:buNone/>
              <a:defRPr sz="3600">
                <a:solidFill>
                  <a:schemeClr val="bg1"/>
                </a:solidFill>
                <a:latin typeface="Franklin Gothic Medium Cond" panose="020B06060304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Title</a:t>
            </a:r>
          </a:p>
        </p:txBody>
      </p:sp>
      <p:sp>
        <p:nvSpPr>
          <p:cNvPr id="20" name="Text Placeholder 10">
            <a:extLst>
              <a:ext uri="{FF2B5EF4-FFF2-40B4-BE49-F238E27FC236}">
                <a16:creationId xmlns:a16="http://schemas.microsoft.com/office/drawing/2014/main" id="{DB2D2ECA-6F5E-4B3F-8B36-049AA61094A9}"/>
              </a:ext>
            </a:extLst>
          </p:cNvPr>
          <p:cNvSpPr>
            <a:spLocks noGrp="1"/>
          </p:cNvSpPr>
          <p:nvPr>
            <p:ph type="body" sz="quarter" idx="11" hasCustomPrompt="1"/>
          </p:nvPr>
        </p:nvSpPr>
        <p:spPr>
          <a:xfrm>
            <a:off x="228295" y="2475820"/>
            <a:ext cx="8687104" cy="693823"/>
          </a:xfrm>
        </p:spPr>
        <p:txBody>
          <a:bodyPr anchor="t">
            <a:noAutofit/>
          </a:bodyPr>
          <a:lstStyle>
            <a:lvl1pPr marL="0" indent="0">
              <a:lnSpc>
                <a:spcPct val="100000"/>
              </a:lnSpc>
              <a:spcBef>
                <a:spcPts val="0"/>
              </a:spcBef>
              <a:buNone/>
              <a:defRPr sz="2400">
                <a:solidFill>
                  <a:schemeClr val="bg1"/>
                </a:solidFill>
                <a:latin typeface="Arial Narrow" panose="020B0606020202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21" name="Text Placeholder 25">
            <a:extLst>
              <a:ext uri="{FF2B5EF4-FFF2-40B4-BE49-F238E27FC236}">
                <a16:creationId xmlns:a16="http://schemas.microsoft.com/office/drawing/2014/main" id="{5BC82964-C87A-4F12-9EAF-9A16765D113C}"/>
              </a:ext>
            </a:extLst>
          </p:cNvPr>
          <p:cNvSpPr>
            <a:spLocks noGrp="1"/>
          </p:cNvSpPr>
          <p:nvPr>
            <p:ph type="body" sz="quarter" idx="12" hasCustomPrompt="1"/>
          </p:nvPr>
        </p:nvSpPr>
        <p:spPr>
          <a:xfrm>
            <a:off x="228295" y="3227594"/>
            <a:ext cx="3158753" cy="1553684"/>
          </a:xfrm>
        </p:spPr>
        <p:txBody>
          <a:bodyPr anchor="b">
            <a:normAutofit/>
          </a:bodyPr>
          <a:lstStyle>
            <a:lvl1pPr marL="0" indent="0">
              <a:lnSpc>
                <a:spcPct val="100000"/>
              </a:lnSpc>
              <a:spcBef>
                <a:spcPts val="0"/>
              </a:spcBef>
              <a:buNone/>
              <a:defRPr sz="16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Name, Title, Organization, Event Name, Date</a:t>
            </a:r>
          </a:p>
        </p:txBody>
      </p:sp>
      <p:sp>
        <p:nvSpPr>
          <p:cNvPr id="24" name="Text Placeholder 25">
            <a:extLst>
              <a:ext uri="{FF2B5EF4-FFF2-40B4-BE49-F238E27FC236}">
                <a16:creationId xmlns:a16="http://schemas.microsoft.com/office/drawing/2014/main" id="{52052D11-E6D4-4A0F-BA0A-034EC037CA86}"/>
              </a:ext>
            </a:extLst>
          </p:cNvPr>
          <p:cNvSpPr>
            <a:spLocks noGrp="1"/>
          </p:cNvSpPr>
          <p:nvPr>
            <p:ph type="body" sz="quarter" idx="18" hasCustomPrompt="1"/>
          </p:nvPr>
        </p:nvSpPr>
        <p:spPr>
          <a:xfrm>
            <a:off x="5486399" y="3227594"/>
            <a:ext cx="3428998" cy="1553684"/>
          </a:xfrm>
        </p:spPr>
        <p:txBody>
          <a:bodyPr anchor="b">
            <a:normAutofit/>
          </a:bodyPr>
          <a:lstStyle>
            <a:lvl1pPr marL="0" indent="0">
              <a:lnSpc>
                <a:spcPct val="100000"/>
              </a:lnSpc>
              <a:spcBef>
                <a:spcPts val="0"/>
              </a:spcBef>
              <a:buNone/>
              <a:defRPr sz="1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Controlled by, Category, Distribution, POC</a:t>
            </a:r>
          </a:p>
        </p:txBody>
      </p:sp>
      <p:sp>
        <p:nvSpPr>
          <p:cNvPr id="25" name="Text Placeholder 25">
            <a:extLst>
              <a:ext uri="{FF2B5EF4-FFF2-40B4-BE49-F238E27FC236}">
                <a16:creationId xmlns:a16="http://schemas.microsoft.com/office/drawing/2014/main" id="{5AAFDF7B-39BD-4A90-86C2-6FFAC3034661}"/>
              </a:ext>
            </a:extLst>
          </p:cNvPr>
          <p:cNvSpPr>
            <a:spLocks noGrp="1"/>
          </p:cNvSpPr>
          <p:nvPr>
            <p:ph type="body" sz="quarter" idx="19" hasCustomPrompt="1"/>
          </p:nvPr>
        </p:nvSpPr>
        <p:spPr>
          <a:xfrm>
            <a:off x="221259" y="4890898"/>
            <a:ext cx="8694138" cy="1485838"/>
          </a:xfrm>
        </p:spPr>
        <p:txBody>
          <a:bodyPr anchor="b">
            <a:normAutofit/>
          </a:bodyPr>
          <a:lstStyle>
            <a:lvl1pPr marL="0" indent="0">
              <a:lnSpc>
                <a:spcPct val="100000"/>
              </a:lnSpc>
              <a:spcBef>
                <a:spcPts val="0"/>
              </a:spcBef>
              <a:buNone/>
              <a:defRPr sz="10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distribution statements/disclaimers.  [AUTHOR: See DoDI 5230.24 for applicable distribution statement. Following is an example. ] Distribution Statement C: Distribution authorized to U.S. Government agencies and their contractors (reason) (date of determination). Other requests for this document shall be referred to (controlling DoD office).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p>
        </p:txBody>
      </p:sp>
    </p:spTree>
    <p:extLst>
      <p:ext uri="{BB962C8B-B14F-4D97-AF65-F5344CB8AC3E}">
        <p14:creationId xmlns:p14="http://schemas.microsoft.com/office/powerpoint/2010/main" val="2454015398"/>
      </p:ext>
    </p:extLst>
  </p:cSld>
  <p:clrMapOvr>
    <a:masterClrMapping/>
  </p:clrMapOvr>
  <p:extLst>
    <p:ext uri="{DCECCB84-F9BA-43D5-87BE-67443E8EF086}">
      <p15:sldGuideLst xmlns:p15="http://schemas.microsoft.com/office/powerpoint/2012/main">
        <p15:guide id="1" orient="horz" pos="2160">
          <p15:clr>
            <a:srgbClr val="FBAE40"/>
          </p15:clr>
        </p15:guide>
        <p15:guide id="2" pos="561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_Blue">
    <p:bg>
      <p:bgPr>
        <a:gradFill>
          <a:gsLst>
            <a:gs pos="0">
              <a:srgbClr val="111C4E"/>
            </a:gs>
            <a:gs pos="100000">
              <a:srgbClr val="031336"/>
            </a:gs>
          </a:gsLst>
          <a:lin ang="0" scaled="0"/>
        </a:gradFill>
        <a:effectLst/>
      </p:bgPr>
    </p:bg>
    <p:spTree>
      <p:nvGrpSpPr>
        <p:cNvPr id="1" name=""/>
        <p:cNvGrpSpPr/>
        <p:nvPr/>
      </p:nvGrpSpPr>
      <p:grpSpPr>
        <a:xfrm>
          <a:off x="0" y="0"/>
          <a:ext cx="0" cy="0"/>
          <a:chOff x="0" y="0"/>
          <a:chExt cx="0" cy="0"/>
        </a:xfrm>
      </p:grpSpPr>
      <p:sp>
        <p:nvSpPr>
          <p:cNvPr id="23" name="Text Placeholder 10">
            <a:extLst>
              <a:ext uri="{FF2B5EF4-FFF2-40B4-BE49-F238E27FC236}">
                <a16:creationId xmlns:a16="http://schemas.microsoft.com/office/drawing/2014/main" id="{CE7336EE-C21B-44BE-8C6C-283282CEFFBB}"/>
              </a:ext>
            </a:extLst>
          </p:cNvPr>
          <p:cNvSpPr>
            <a:spLocks noGrp="1"/>
          </p:cNvSpPr>
          <p:nvPr>
            <p:ph type="body" sz="quarter" idx="10" hasCustomPrompt="1"/>
          </p:nvPr>
        </p:nvSpPr>
        <p:spPr>
          <a:xfrm>
            <a:off x="174389" y="1481831"/>
            <a:ext cx="7852589" cy="1828800"/>
          </a:xfrm>
        </p:spPr>
        <p:txBody>
          <a:bodyPr anchor="b">
            <a:noAutofit/>
          </a:bodyPr>
          <a:lstStyle>
            <a:lvl1pPr marL="0" indent="0">
              <a:lnSpc>
                <a:spcPct val="100000"/>
              </a:lnSpc>
              <a:spcBef>
                <a:spcPts val="0"/>
              </a:spcBef>
              <a:buNone/>
              <a:defRPr sz="3600">
                <a:solidFill>
                  <a:schemeClr val="bg1"/>
                </a:solidFill>
                <a:latin typeface="Franklin Gothic Medium Cond" panose="020B060603040202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Add Briefing Title</a:t>
            </a:r>
          </a:p>
        </p:txBody>
      </p:sp>
      <p:sp>
        <p:nvSpPr>
          <p:cNvPr id="24" name="Text Placeholder 10">
            <a:extLst>
              <a:ext uri="{FF2B5EF4-FFF2-40B4-BE49-F238E27FC236}">
                <a16:creationId xmlns:a16="http://schemas.microsoft.com/office/drawing/2014/main" id="{96493B74-FEC4-48B9-AC74-2310733D4F97}"/>
              </a:ext>
            </a:extLst>
          </p:cNvPr>
          <p:cNvSpPr>
            <a:spLocks noGrp="1"/>
          </p:cNvSpPr>
          <p:nvPr>
            <p:ph type="body" sz="quarter" idx="11" hasCustomPrompt="1"/>
          </p:nvPr>
        </p:nvSpPr>
        <p:spPr>
          <a:xfrm>
            <a:off x="174391" y="3311635"/>
            <a:ext cx="7226535" cy="365760"/>
          </a:xfrm>
        </p:spPr>
        <p:txBody>
          <a:bodyPr tIns="0" bIns="0" anchor="ctr" anchorCtr="0">
            <a:noAutofit/>
          </a:bodyPr>
          <a:lstStyle>
            <a:lvl1pPr marL="0" indent="0">
              <a:lnSpc>
                <a:spcPct val="100000"/>
              </a:lnSpc>
              <a:spcBef>
                <a:spcPts val="0"/>
              </a:spcBef>
              <a:buNone/>
              <a:defRPr sz="2400" baseline="0">
                <a:solidFill>
                  <a:schemeClr val="bg1"/>
                </a:solidFill>
                <a:latin typeface="Arial Narrow" panose="020B060602020203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Add Briefing Date (Month Day, Year)</a:t>
            </a:r>
          </a:p>
        </p:txBody>
      </p:sp>
      <p:pic>
        <p:nvPicPr>
          <p:cNvPr id="14" name="Picture 13" descr="Logo&#10;&#10;Description automatically generated">
            <a:extLst>
              <a:ext uri="{FF2B5EF4-FFF2-40B4-BE49-F238E27FC236}">
                <a16:creationId xmlns:a16="http://schemas.microsoft.com/office/drawing/2014/main" id="{81C20903-627C-4714-930F-1445607D43A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51021" y="4340904"/>
            <a:ext cx="1719221" cy="2292295"/>
          </a:xfrm>
          <a:prstGeom prst="rect">
            <a:avLst/>
          </a:prstGeom>
        </p:spPr>
      </p:pic>
      <p:sp>
        <p:nvSpPr>
          <p:cNvPr id="20" name="Text Placeholder 25">
            <a:extLst>
              <a:ext uri="{FF2B5EF4-FFF2-40B4-BE49-F238E27FC236}">
                <a16:creationId xmlns:a16="http://schemas.microsoft.com/office/drawing/2014/main" id="{386F90AD-2ABD-4FD4-94EC-AB821210A036}"/>
              </a:ext>
            </a:extLst>
          </p:cNvPr>
          <p:cNvSpPr>
            <a:spLocks noGrp="1"/>
          </p:cNvSpPr>
          <p:nvPr>
            <p:ph type="body" sz="quarter" idx="14" hasCustomPrompt="1"/>
          </p:nvPr>
        </p:nvSpPr>
        <p:spPr>
          <a:xfrm>
            <a:off x="2585759" y="1442"/>
            <a:ext cx="3977640" cy="365760"/>
          </a:xfrm>
        </p:spPr>
        <p:txBody>
          <a:bodyPr anchor="ctr">
            <a:noAutofit/>
          </a:bodyPr>
          <a:lstStyle>
            <a:lvl1pPr marL="0" indent="0" algn="ctr">
              <a:lnSpc>
                <a:spcPct val="100000"/>
              </a:lnSpc>
              <a:spcBef>
                <a:spcPts val="0"/>
              </a:spcBef>
              <a:buNone/>
              <a:defRPr sz="12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1" name="Text Placeholder 25">
            <a:extLst>
              <a:ext uri="{FF2B5EF4-FFF2-40B4-BE49-F238E27FC236}">
                <a16:creationId xmlns:a16="http://schemas.microsoft.com/office/drawing/2014/main" id="{10AB17E8-C323-4E08-B898-AB54C5EAF102}"/>
              </a:ext>
            </a:extLst>
          </p:cNvPr>
          <p:cNvSpPr>
            <a:spLocks noGrp="1"/>
          </p:cNvSpPr>
          <p:nvPr>
            <p:ph type="body" sz="quarter" idx="15" hasCustomPrompt="1"/>
          </p:nvPr>
        </p:nvSpPr>
        <p:spPr>
          <a:xfrm>
            <a:off x="2593553" y="6511588"/>
            <a:ext cx="3977640" cy="337835"/>
          </a:xfrm>
        </p:spPr>
        <p:txBody>
          <a:bodyPr anchor="ctr">
            <a:noAutofit/>
          </a:bodyPr>
          <a:lstStyle>
            <a:lvl1pPr marL="0" indent="0" algn="ctr">
              <a:lnSpc>
                <a:spcPct val="100000"/>
              </a:lnSpc>
              <a:spcBef>
                <a:spcPts val="0"/>
              </a:spcBef>
              <a:buNone/>
              <a:defRPr sz="12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2" name="Text Placeholder 25">
            <a:extLst>
              <a:ext uri="{FF2B5EF4-FFF2-40B4-BE49-F238E27FC236}">
                <a16:creationId xmlns:a16="http://schemas.microsoft.com/office/drawing/2014/main" id="{4F0A534F-8127-40AC-A40B-8EA86A912D0F}"/>
              </a:ext>
            </a:extLst>
          </p:cNvPr>
          <p:cNvSpPr>
            <a:spLocks noGrp="1"/>
          </p:cNvSpPr>
          <p:nvPr>
            <p:ph type="body" sz="quarter" idx="12" hasCustomPrompt="1"/>
          </p:nvPr>
        </p:nvSpPr>
        <p:spPr>
          <a:xfrm>
            <a:off x="171221" y="3891367"/>
            <a:ext cx="4114800" cy="1371600"/>
          </a:xfrm>
        </p:spPr>
        <p:txBody>
          <a:bodyPr anchor="b">
            <a:noAutofit/>
          </a:bodyPr>
          <a:lstStyle>
            <a:lvl1pPr marL="0" indent="0">
              <a:lnSpc>
                <a:spcPct val="100000"/>
              </a:lnSpc>
              <a:spcBef>
                <a:spcPts val="0"/>
              </a:spcBef>
              <a:buNone/>
              <a:defRPr sz="2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Briefer Name, Title, and Organization</a:t>
            </a:r>
          </a:p>
        </p:txBody>
      </p:sp>
      <p:pic>
        <p:nvPicPr>
          <p:cNvPr id="13" name="Picture 12">
            <a:extLst>
              <a:ext uri="{FF2B5EF4-FFF2-40B4-BE49-F238E27FC236}">
                <a16:creationId xmlns:a16="http://schemas.microsoft.com/office/drawing/2014/main" id="{DE6DBA98-3ACC-4E40-B14F-91D59366B3A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65945" y="314149"/>
            <a:ext cx="91336" cy="1025530"/>
          </a:xfrm>
          <a:prstGeom prst="rect">
            <a:avLst/>
          </a:prstGeom>
        </p:spPr>
      </p:pic>
      <p:sp>
        <p:nvSpPr>
          <p:cNvPr id="16" name="Text Placeholder 25">
            <a:extLst>
              <a:ext uri="{FF2B5EF4-FFF2-40B4-BE49-F238E27FC236}">
                <a16:creationId xmlns:a16="http://schemas.microsoft.com/office/drawing/2014/main" id="{04F0AEED-8082-4397-85CF-8E91DC5E6A4C}"/>
              </a:ext>
            </a:extLst>
          </p:cNvPr>
          <p:cNvSpPr>
            <a:spLocks noGrp="1"/>
          </p:cNvSpPr>
          <p:nvPr>
            <p:ph type="body" sz="quarter" idx="17" hasCustomPrompt="1"/>
          </p:nvPr>
        </p:nvSpPr>
        <p:spPr>
          <a:xfrm>
            <a:off x="4457702" y="3891367"/>
            <a:ext cx="2948940" cy="1371600"/>
          </a:xfrm>
        </p:spPr>
        <p:txBody>
          <a:bodyPr anchor="b">
            <a:noAutofit/>
          </a:bodyPr>
          <a:lstStyle>
            <a:lvl1pPr marL="0" indent="0">
              <a:lnSpc>
                <a:spcPct val="100000"/>
              </a:lnSpc>
              <a:spcBef>
                <a:spcPts val="0"/>
              </a:spcBef>
              <a:buNone/>
              <a:defRPr sz="1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For Briefings with CUI Content, Click to add the four line CUI Designation Indicator Information: Controlled by: [Insert the name of the office creating the document and making the CUI determination], CUI Category: [Identify all types of CUI contained in the document. Examples - CTI, OPSEC, General Intel], Distribution Statement: [Insert applicable distribution statement letter category.], POC: [Insert the POC name and phone number]</a:t>
            </a:r>
          </a:p>
        </p:txBody>
      </p:sp>
      <p:sp>
        <p:nvSpPr>
          <p:cNvPr id="15" name="Text Placeholder 25">
            <a:extLst>
              <a:ext uri="{FF2B5EF4-FFF2-40B4-BE49-F238E27FC236}">
                <a16:creationId xmlns:a16="http://schemas.microsoft.com/office/drawing/2014/main" id="{4F423AFB-F9BF-4E45-9B60-F4841793D0AD}"/>
              </a:ext>
            </a:extLst>
          </p:cNvPr>
          <p:cNvSpPr>
            <a:spLocks noGrp="1"/>
          </p:cNvSpPr>
          <p:nvPr>
            <p:ph type="body" sz="quarter" idx="18" hasCustomPrompt="1"/>
          </p:nvPr>
        </p:nvSpPr>
        <p:spPr>
          <a:xfrm>
            <a:off x="165945" y="5343142"/>
            <a:ext cx="7234981" cy="1097280"/>
          </a:xfrm>
        </p:spPr>
        <p:txBody>
          <a:bodyPr anchor="b">
            <a:noAutofit/>
          </a:bodyPr>
          <a:lstStyle>
            <a:lvl1pPr marL="0" indent="0">
              <a:lnSpc>
                <a:spcPct val="100000"/>
              </a:lnSpc>
              <a:spcBef>
                <a:spcPts val="0"/>
              </a:spcBef>
              <a:buNone/>
              <a:defRPr sz="10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distribution statements and disclaimers.  See DoDI 5230.24 for applicable distribution statements. The distribution statement letter category will be reflected in the CUI designation indicator information. The following are examples:  [Distribution Statement A: Approved for public release. Distribution is unlimited.]  [Distribution Statement B: Distribution authorized to U.S. Government agencies only (fill in reason and date of determination). Other requests for this document shall be referred to (insert controlling DoD office).]  [Distribution Statement C: Distribution authorized to U.S. Government agencies and their contractors (fill in reason and date of determination). Other requests for this document shall be referred to (insert controlling DoD office).]   [Distribution Statement D: Distribution authorized to Department of Defense and U.S. DoD contractors only (insert reason and date of determination). Other requests for this document shall be referred to (insert controlling DoD office).]  [ Distribution Statement E: Distribution authorized to DoD Components only (fill in reason and date of determination). Other requests shall be referred to (insert controlling DoD office).]   [Distribution Statement F: Further dissemination only as directed by (insert controlling DoD office and date of determination) or higher DoD authority.]</a:t>
            </a:r>
          </a:p>
        </p:txBody>
      </p:sp>
      <p:cxnSp>
        <p:nvCxnSpPr>
          <p:cNvPr id="17" name="Straight Connector 16">
            <a:extLst>
              <a:ext uri="{FF2B5EF4-FFF2-40B4-BE49-F238E27FC236}">
                <a16:creationId xmlns:a16="http://schemas.microsoft.com/office/drawing/2014/main" id="{BEF0561C-118D-4C77-953E-E32E7A9A50C9}"/>
              </a:ext>
            </a:extLst>
          </p:cNvPr>
          <p:cNvCxnSpPr>
            <a:cxnSpLocks/>
          </p:cNvCxnSpPr>
          <p:nvPr userDrawn="1"/>
        </p:nvCxnSpPr>
        <p:spPr>
          <a:xfrm>
            <a:off x="157895" y="5564456"/>
            <a:ext cx="7235190" cy="0"/>
          </a:xfrm>
          <a:prstGeom prst="line">
            <a:avLst/>
          </a:prstGeom>
          <a:ln w="15875">
            <a:gradFill flip="none" rotWithShape="1">
              <a:gsLst>
                <a:gs pos="40000">
                  <a:srgbClr val="265CAA"/>
                </a:gs>
                <a:gs pos="0">
                  <a:srgbClr val="265CAA"/>
                </a:gs>
                <a:gs pos="60000">
                  <a:srgbClr val="E21E26"/>
                </a:gs>
                <a:gs pos="100000">
                  <a:srgbClr val="E21E26"/>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7124446"/>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_Blue_White">
    <p:bg>
      <p:bgPr>
        <a:gradFill>
          <a:gsLst>
            <a:gs pos="0">
              <a:schemeClr val="bg1"/>
            </a:gs>
            <a:gs pos="100000">
              <a:schemeClr val="bg1"/>
            </a:gs>
          </a:gsLst>
          <a:lin ang="0" scaled="0"/>
        </a:gradFill>
        <a:effectLst/>
      </p:bgPr>
    </p:bg>
    <p:spTree>
      <p:nvGrpSpPr>
        <p:cNvPr id="1" name=""/>
        <p:cNvGrpSpPr/>
        <p:nvPr/>
      </p:nvGrpSpPr>
      <p:grpSpPr>
        <a:xfrm>
          <a:off x="0" y="0"/>
          <a:ext cx="0" cy="0"/>
          <a:chOff x="0" y="0"/>
          <a:chExt cx="0" cy="0"/>
        </a:xfrm>
      </p:grpSpPr>
      <p:sp>
        <p:nvSpPr>
          <p:cNvPr id="23" name="Text Placeholder 10">
            <a:extLst>
              <a:ext uri="{FF2B5EF4-FFF2-40B4-BE49-F238E27FC236}">
                <a16:creationId xmlns:a16="http://schemas.microsoft.com/office/drawing/2014/main" id="{CE7336EE-C21B-44BE-8C6C-283282CEFFBB}"/>
              </a:ext>
            </a:extLst>
          </p:cNvPr>
          <p:cNvSpPr>
            <a:spLocks noGrp="1"/>
          </p:cNvSpPr>
          <p:nvPr>
            <p:ph type="body" sz="quarter" idx="10" hasCustomPrompt="1"/>
          </p:nvPr>
        </p:nvSpPr>
        <p:spPr>
          <a:xfrm>
            <a:off x="174389" y="1481831"/>
            <a:ext cx="7852589" cy="1828800"/>
          </a:xfrm>
        </p:spPr>
        <p:txBody>
          <a:bodyPr anchor="b">
            <a:noAutofit/>
          </a:bodyPr>
          <a:lstStyle>
            <a:lvl1pPr marL="0" indent="0">
              <a:lnSpc>
                <a:spcPct val="100000"/>
              </a:lnSpc>
              <a:spcBef>
                <a:spcPts val="0"/>
              </a:spcBef>
              <a:buNone/>
              <a:defRPr sz="3600">
                <a:solidFill>
                  <a:srgbClr val="101B4B"/>
                </a:solidFill>
                <a:latin typeface="Franklin Gothic Medium Cond" panose="020B060603040202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Add Briefing Title</a:t>
            </a:r>
          </a:p>
        </p:txBody>
      </p:sp>
      <p:sp>
        <p:nvSpPr>
          <p:cNvPr id="24" name="Text Placeholder 10">
            <a:extLst>
              <a:ext uri="{FF2B5EF4-FFF2-40B4-BE49-F238E27FC236}">
                <a16:creationId xmlns:a16="http://schemas.microsoft.com/office/drawing/2014/main" id="{96493B74-FEC4-48B9-AC74-2310733D4F97}"/>
              </a:ext>
            </a:extLst>
          </p:cNvPr>
          <p:cNvSpPr>
            <a:spLocks noGrp="1"/>
          </p:cNvSpPr>
          <p:nvPr>
            <p:ph type="body" sz="quarter" idx="11" hasCustomPrompt="1"/>
          </p:nvPr>
        </p:nvSpPr>
        <p:spPr>
          <a:xfrm>
            <a:off x="174391" y="3311635"/>
            <a:ext cx="7226535" cy="365760"/>
          </a:xfrm>
        </p:spPr>
        <p:txBody>
          <a:bodyPr tIns="0" bIns="0" anchor="ctr" anchorCtr="0">
            <a:noAutofit/>
          </a:bodyPr>
          <a:lstStyle>
            <a:lvl1pPr marL="0" indent="0">
              <a:lnSpc>
                <a:spcPct val="100000"/>
              </a:lnSpc>
              <a:spcBef>
                <a:spcPts val="0"/>
              </a:spcBef>
              <a:buNone/>
              <a:defRPr sz="2400" baseline="0">
                <a:solidFill>
                  <a:srgbClr val="101B4B"/>
                </a:solidFill>
                <a:latin typeface="Arial Narrow" panose="020B060602020203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Add Briefing Date (Month Day, Year)</a:t>
            </a:r>
          </a:p>
        </p:txBody>
      </p:sp>
      <p:pic>
        <p:nvPicPr>
          <p:cNvPr id="14" name="Picture 13" descr="Logo&#10;&#10;Description automatically generated">
            <a:extLst>
              <a:ext uri="{FF2B5EF4-FFF2-40B4-BE49-F238E27FC236}">
                <a16:creationId xmlns:a16="http://schemas.microsoft.com/office/drawing/2014/main" id="{81C20903-627C-4714-930F-1445607D43A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51021" y="4340904"/>
            <a:ext cx="1719221" cy="2292295"/>
          </a:xfrm>
          <a:prstGeom prst="rect">
            <a:avLst/>
          </a:prstGeom>
        </p:spPr>
      </p:pic>
      <p:sp>
        <p:nvSpPr>
          <p:cNvPr id="20" name="Text Placeholder 25">
            <a:extLst>
              <a:ext uri="{FF2B5EF4-FFF2-40B4-BE49-F238E27FC236}">
                <a16:creationId xmlns:a16="http://schemas.microsoft.com/office/drawing/2014/main" id="{386F90AD-2ABD-4FD4-94EC-AB821210A036}"/>
              </a:ext>
            </a:extLst>
          </p:cNvPr>
          <p:cNvSpPr>
            <a:spLocks noGrp="1"/>
          </p:cNvSpPr>
          <p:nvPr>
            <p:ph type="body" sz="quarter" idx="14" hasCustomPrompt="1"/>
          </p:nvPr>
        </p:nvSpPr>
        <p:spPr>
          <a:xfrm>
            <a:off x="2585759" y="1442"/>
            <a:ext cx="3977640" cy="365760"/>
          </a:xfrm>
        </p:spPr>
        <p:txBody>
          <a:bodyPr anchor="ctr">
            <a:noAutofit/>
          </a:bodyPr>
          <a:lstStyle>
            <a:lvl1pPr marL="0" indent="0" algn="ctr">
              <a:lnSpc>
                <a:spcPct val="100000"/>
              </a:lnSpc>
              <a:spcBef>
                <a:spcPts val="0"/>
              </a:spcBef>
              <a:buNone/>
              <a:defRPr sz="1200">
                <a:solidFill>
                  <a:srgbClr val="101B4B"/>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1" name="Text Placeholder 25">
            <a:extLst>
              <a:ext uri="{FF2B5EF4-FFF2-40B4-BE49-F238E27FC236}">
                <a16:creationId xmlns:a16="http://schemas.microsoft.com/office/drawing/2014/main" id="{10AB17E8-C323-4E08-B898-AB54C5EAF102}"/>
              </a:ext>
            </a:extLst>
          </p:cNvPr>
          <p:cNvSpPr>
            <a:spLocks noGrp="1"/>
          </p:cNvSpPr>
          <p:nvPr>
            <p:ph type="body" sz="quarter" idx="15" hasCustomPrompt="1"/>
          </p:nvPr>
        </p:nvSpPr>
        <p:spPr>
          <a:xfrm>
            <a:off x="2593553" y="6511588"/>
            <a:ext cx="3977640" cy="337835"/>
          </a:xfrm>
        </p:spPr>
        <p:txBody>
          <a:bodyPr anchor="ctr">
            <a:noAutofit/>
          </a:bodyPr>
          <a:lstStyle>
            <a:lvl1pPr marL="0" indent="0" algn="ctr">
              <a:lnSpc>
                <a:spcPct val="100000"/>
              </a:lnSpc>
              <a:spcBef>
                <a:spcPts val="0"/>
              </a:spcBef>
              <a:buNone/>
              <a:defRPr sz="1200">
                <a:solidFill>
                  <a:srgbClr val="101B4B"/>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2" name="Text Placeholder 25">
            <a:extLst>
              <a:ext uri="{FF2B5EF4-FFF2-40B4-BE49-F238E27FC236}">
                <a16:creationId xmlns:a16="http://schemas.microsoft.com/office/drawing/2014/main" id="{4F0A534F-8127-40AC-A40B-8EA86A912D0F}"/>
              </a:ext>
            </a:extLst>
          </p:cNvPr>
          <p:cNvSpPr>
            <a:spLocks noGrp="1"/>
          </p:cNvSpPr>
          <p:nvPr>
            <p:ph type="body" sz="quarter" idx="12" hasCustomPrompt="1"/>
          </p:nvPr>
        </p:nvSpPr>
        <p:spPr>
          <a:xfrm>
            <a:off x="171221" y="3891367"/>
            <a:ext cx="4114800" cy="1371600"/>
          </a:xfrm>
        </p:spPr>
        <p:txBody>
          <a:bodyPr anchor="b">
            <a:noAutofit/>
          </a:bodyPr>
          <a:lstStyle>
            <a:lvl1pPr marL="0" indent="0">
              <a:lnSpc>
                <a:spcPct val="100000"/>
              </a:lnSpc>
              <a:spcBef>
                <a:spcPts val="0"/>
              </a:spcBef>
              <a:buNone/>
              <a:defRPr sz="2200">
                <a:solidFill>
                  <a:srgbClr val="101B4B"/>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Briefer Name, Title, and Organization</a:t>
            </a:r>
          </a:p>
        </p:txBody>
      </p:sp>
      <p:pic>
        <p:nvPicPr>
          <p:cNvPr id="13" name="Picture 12">
            <a:extLst>
              <a:ext uri="{FF2B5EF4-FFF2-40B4-BE49-F238E27FC236}">
                <a16:creationId xmlns:a16="http://schemas.microsoft.com/office/drawing/2014/main" id="{DE6DBA98-3ACC-4E40-B14F-91D59366B3A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65945" y="314149"/>
            <a:ext cx="91336" cy="1025530"/>
          </a:xfrm>
          <a:prstGeom prst="rect">
            <a:avLst/>
          </a:prstGeom>
        </p:spPr>
      </p:pic>
      <p:sp>
        <p:nvSpPr>
          <p:cNvPr id="16" name="Text Placeholder 25">
            <a:extLst>
              <a:ext uri="{FF2B5EF4-FFF2-40B4-BE49-F238E27FC236}">
                <a16:creationId xmlns:a16="http://schemas.microsoft.com/office/drawing/2014/main" id="{04F0AEED-8082-4397-85CF-8E91DC5E6A4C}"/>
              </a:ext>
            </a:extLst>
          </p:cNvPr>
          <p:cNvSpPr>
            <a:spLocks noGrp="1"/>
          </p:cNvSpPr>
          <p:nvPr>
            <p:ph type="body" sz="quarter" idx="17" hasCustomPrompt="1"/>
          </p:nvPr>
        </p:nvSpPr>
        <p:spPr>
          <a:xfrm>
            <a:off x="4457702" y="3891367"/>
            <a:ext cx="2948940" cy="1371600"/>
          </a:xfrm>
        </p:spPr>
        <p:txBody>
          <a:bodyPr anchor="b">
            <a:noAutofit/>
          </a:bodyPr>
          <a:lstStyle>
            <a:lvl1pPr marL="0" indent="0">
              <a:lnSpc>
                <a:spcPct val="100000"/>
              </a:lnSpc>
              <a:spcBef>
                <a:spcPts val="0"/>
              </a:spcBef>
              <a:buNone/>
              <a:defRPr sz="1200">
                <a:solidFill>
                  <a:srgbClr val="101B4B"/>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For Briefings with CUI Content, Click to add the four line CUI Designation Indicator Information: Controlled by: [Insert the name of the office creating the document and making the CUI determination], CUI Category: [Identify all types of CUI contained in the document. Examples - CTI, OPSEC, General Intel], Distribution Statement: [Insert applicable distribution statement letter category.], POC: [Insert the POC name and phone number]</a:t>
            </a:r>
          </a:p>
        </p:txBody>
      </p:sp>
      <p:sp>
        <p:nvSpPr>
          <p:cNvPr id="15" name="Text Placeholder 25">
            <a:extLst>
              <a:ext uri="{FF2B5EF4-FFF2-40B4-BE49-F238E27FC236}">
                <a16:creationId xmlns:a16="http://schemas.microsoft.com/office/drawing/2014/main" id="{4F423AFB-F9BF-4E45-9B60-F4841793D0AD}"/>
              </a:ext>
            </a:extLst>
          </p:cNvPr>
          <p:cNvSpPr>
            <a:spLocks noGrp="1"/>
          </p:cNvSpPr>
          <p:nvPr>
            <p:ph type="body" sz="quarter" idx="18" hasCustomPrompt="1"/>
          </p:nvPr>
        </p:nvSpPr>
        <p:spPr>
          <a:xfrm>
            <a:off x="165945" y="5343142"/>
            <a:ext cx="7234981" cy="1097280"/>
          </a:xfrm>
        </p:spPr>
        <p:txBody>
          <a:bodyPr anchor="b">
            <a:noAutofit/>
          </a:bodyPr>
          <a:lstStyle>
            <a:lvl1pPr marL="0" indent="0">
              <a:lnSpc>
                <a:spcPct val="100000"/>
              </a:lnSpc>
              <a:spcBef>
                <a:spcPts val="0"/>
              </a:spcBef>
              <a:buNone/>
              <a:defRPr sz="1000">
                <a:solidFill>
                  <a:srgbClr val="101B4B"/>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distribution statements and disclaimers.  See DoDI 5230.24 for applicable distribution statements. The distribution statement letter category will be reflected in the CUI designation indicator information. The following are examples:  [Distribution Statement A: Approved for public release. Distribution is unlimited.]  [Distribution Statement B: Distribution authorized to U.S. Government agencies only (fill in reason and date of determination). Other requests for this document shall be referred to (insert controlling DoD office).]  [Distribution Statement C: Distribution authorized to U.S. Government agencies and their contractors (fill in reason and date of determination). Other requests for this document shall be referred to (insert controlling DoD office).]   [Distribution Statement D: Distribution authorized to Department of Defense and U.S. DoD contractors only (insert reason and date of determination). Other requests for this document shall be referred to (insert controlling DoD office).]  [ Distribution Statement E: Distribution authorized to DoD Components only (fill in reason and date of determination). Other requests shall be referred to (insert controlling DoD office).]   [Distribution Statement F: Further dissemination only as directed by (insert controlling DoD office and date of determination) or higher DoD authority.]</a:t>
            </a:r>
          </a:p>
        </p:txBody>
      </p:sp>
      <p:cxnSp>
        <p:nvCxnSpPr>
          <p:cNvPr id="17" name="Straight Connector 16">
            <a:extLst>
              <a:ext uri="{FF2B5EF4-FFF2-40B4-BE49-F238E27FC236}">
                <a16:creationId xmlns:a16="http://schemas.microsoft.com/office/drawing/2014/main" id="{BEF0561C-118D-4C77-953E-E32E7A9A50C9}"/>
              </a:ext>
            </a:extLst>
          </p:cNvPr>
          <p:cNvCxnSpPr>
            <a:cxnSpLocks/>
          </p:cNvCxnSpPr>
          <p:nvPr userDrawn="1"/>
        </p:nvCxnSpPr>
        <p:spPr>
          <a:xfrm>
            <a:off x="157895" y="5564456"/>
            <a:ext cx="7235190" cy="0"/>
          </a:xfrm>
          <a:prstGeom prst="line">
            <a:avLst/>
          </a:prstGeom>
          <a:ln w="15875">
            <a:gradFill flip="none" rotWithShape="1">
              <a:gsLst>
                <a:gs pos="40000">
                  <a:srgbClr val="265CAA"/>
                </a:gs>
                <a:gs pos="0">
                  <a:srgbClr val="265CAA"/>
                </a:gs>
                <a:gs pos="60000">
                  <a:srgbClr val="E21E26"/>
                </a:gs>
                <a:gs pos="100000">
                  <a:srgbClr val="E21E26"/>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869315"/>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DTEA_Title_Blue">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23" name="Text Placeholder 10">
            <a:extLst>
              <a:ext uri="{FF2B5EF4-FFF2-40B4-BE49-F238E27FC236}">
                <a16:creationId xmlns:a16="http://schemas.microsoft.com/office/drawing/2014/main" id="{CE7336EE-C21B-44BE-8C6C-283282CEFFBB}"/>
              </a:ext>
            </a:extLst>
          </p:cNvPr>
          <p:cNvSpPr>
            <a:spLocks noGrp="1"/>
          </p:cNvSpPr>
          <p:nvPr>
            <p:ph type="body" sz="quarter" idx="10" hasCustomPrompt="1"/>
          </p:nvPr>
        </p:nvSpPr>
        <p:spPr>
          <a:xfrm>
            <a:off x="174389" y="1481831"/>
            <a:ext cx="7852589" cy="1828800"/>
          </a:xfrm>
        </p:spPr>
        <p:txBody>
          <a:bodyPr anchor="b">
            <a:noAutofit/>
          </a:bodyPr>
          <a:lstStyle>
            <a:lvl1pPr marL="0" indent="0">
              <a:lnSpc>
                <a:spcPct val="100000"/>
              </a:lnSpc>
              <a:spcBef>
                <a:spcPts val="0"/>
              </a:spcBef>
              <a:buNone/>
              <a:defRPr sz="3600">
                <a:solidFill>
                  <a:schemeClr val="bg1"/>
                </a:solidFill>
                <a:latin typeface="Franklin Gothic Medium Cond" panose="020B060603040202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Add Briefing Title</a:t>
            </a:r>
          </a:p>
        </p:txBody>
      </p:sp>
      <p:sp>
        <p:nvSpPr>
          <p:cNvPr id="24" name="Text Placeholder 10">
            <a:extLst>
              <a:ext uri="{FF2B5EF4-FFF2-40B4-BE49-F238E27FC236}">
                <a16:creationId xmlns:a16="http://schemas.microsoft.com/office/drawing/2014/main" id="{96493B74-FEC4-48B9-AC74-2310733D4F97}"/>
              </a:ext>
            </a:extLst>
          </p:cNvPr>
          <p:cNvSpPr>
            <a:spLocks noGrp="1"/>
          </p:cNvSpPr>
          <p:nvPr>
            <p:ph type="body" sz="quarter" idx="11" hasCustomPrompt="1"/>
          </p:nvPr>
        </p:nvSpPr>
        <p:spPr>
          <a:xfrm>
            <a:off x="174391" y="3311635"/>
            <a:ext cx="7226535" cy="365760"/>
          </a:xfrm>
        </p:spPr>
        <p:txBody>
          <a:bodyPr tIns="0" bIns="0" anchor="ctr" anchorCtr="0">
            <a:noAutofit/>
          </a:bodyPr>
          <a:lstStyle>
            <a:lvl1pPr marL="0" indent="0">
              <a:lnSpc>
                <a:spcPct val="100000"/>
              </a:lnSpc>
              <a:spcBef>
                <a:spcPts val="0"/>
              </a:spcBef>
              <a:buNone/>
              <a:defRPr sz="2400" baseline="0">
                <a:solidFill>
                  <a:schemeClr val="bg1"/>
                </a:solidFill>
                <a:latin typeface="Arial Narrow" panose="020B0606020202030204" pitchFamily="34" charset="0"/>
              </a:defRPr>
            </a:lvl1pPr>
            <a:lvl2pPr marL="457189" indent="0">
              <a:buNone/>
              <a:defRPr/>
            </a:lvl2pPr>
            <a:lvl3pPr marL="914377" indent="0">
              <a:buNone/>
              <a:defRPr/>
            </a:lvl3pPr>
            <a:lvl4pPr marL="1371566" indent="0">
              <a:buNone/>
              <a:defRPr/>
            </a:lvl4pPr>
            <a:lvl5pPr marL="1828754" indent="0">
              <a:buNone/>
              <a:defRPr/>
            </a:lvl5pPr>
          </a:lstStyle>
          <a:p>
            <a:pPr lvl="0"/>
            <a:r>
              <a:rPr lang="en-US"/>
              <a:t>Click to Add Briefing Date (Month Day, Year)</a:t>
            </a:r>
          </a:p>
        </p:txBody>
      </p:sp>
      <p:sp>
        <p:nvSpPr>
          <p:cNvPr id="20" name="Text Placeholder 25">
            <a:extLst>
              <a:ext uri="{FF2B5EF4-FFF2-40B4-BE49-F238E27FC236}">
                <a16:creationId xmlns:a16="http://schemas.microsoft.com/office/drawing/2014/main" id="{386F90AD-2ABD-4FD4-94EC-AB821210A036}"/>
              </a:ext>
            </a:extLst>
          </p:cNvPr>
          <p:cNvSpPr>
            <a:spLocks noGrp="1"/>
          </p:cNvSpPr>
          <p:nvPr>
            <p:ph type="body" sz="quarter" idx="14" hasCustomPrompt="1"/>
          </p:nvPr>
        </p:nvSpPr>
        <p:spPr>
          <a:xfrm>
            <a:off x="2585759" y="1442"/>
            <a:ext cx="3977640" cy="365760"/>
          </a:xfrm>
        </p:spPr>
        <p:txBody>
          <a:bodyPr anchor="ctr">
            <a:noAutofit/>
          </a:bodyPr>
          <a:lstStyle>
            <a:lvl1pPr marL="0" indent="0" algn="ctr">
              <a:lnSpc>
                <a:spcPct val="100000"/>
              </a:lnSpc>
              <a:spcBef>
                <a:spcPts val="0"/>
              </a:spcBef>
              <a:buNone/>
              <a:defRPr sz="12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1" name="Text Placeholder 25">
            <a:extLst>
              <a:ext uri="{FF2B5EF4-FFF2-40B4-BE49-F238E27FC236}">
                <a16:creationId xmlns:a16="http://schemas.microsoft.com/office/drawing/2014/main" id="{10AB17E8-C323-4E08-B898-AB54C5EAF102}"/>
              </a:ext>
            </a:extLst>
          </p:cNvPr>
          <p:cNvSpPr>
            <a:spLocks noGrp="1"/>
          </p:cNvSpPr>
          <p:nvPr>
            <p:ph type="body" sz="quarter" idx="15" hasCustomPrompt="1"/>
          </p:nvPr>
        </p:nvSpPr>
        <p:spPr>
          <a:xfrm>
            <a:off x="2593553" y="6511588"/>
            <a:ext cx="3977640" cy="337835"/>
          </a:xfrm>
        </p:spPr>
        <p:txBody>
          <a:bodyPr anchor="ctr">
            <a:noAutofit/>
          </a:bodyPr>
          <a:lstStyle>
            <a:lvl1pPr marL="0" indent="0" algn="ctr">
              <a:lnSpc>
                <a:spcPct val="100000"/>
              </a:lnSpc>
              <a:spcBef>
                <a:spcPts val="0"/>
              </a:spcBef>
              <a:buNone/>
              <a:defRPr sz="1200">
                <a:solidFill>
                  <a:schemeClr val="bg1"/>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r>
              <a:rPr lang="en-US"/>
              <a:t>Click to Add Briefing Classification</a:t>
            </a:r>
          </a:p>
        </p:txBody>
      </p:sp>
      <p:sp>
        <p:nvSpPr>
          <p:cNvPr id="22" name="Text Placeholder 25">
            <a:extLst>
              <a:ext uri="{FF2B5EF4-FFF2-40B4-BE49-F238E27FC236}">
                <a16:creationId xmlns:a16="http://schemas.microsoft.com/office/drawing/2014/main" id="{4F0A534F-8127-40AC-A40B-8EA86A912D0F}"/>
              </a:ext>
            </a:extLst>
          </p:cNvPr>
          <p:cNvSpPr>
            <a:spLocks noGrp="1"/>
          </p:cNvSpPr>
          <p:nvPr>
            <p:ph type="body" sz="quarter" idx="12" hasCustomPrompt="1"/>
          </p:nvPr>
        </p:nvSpPr>
        <p:spPr>
          <a:xfrm>
            <a:off x="171221" y="3891367"/>
            <a:ext cx="4114800" cy="1371600"/>
          </a:xfrm>
        </p:spPr>
        <p:txBody>
          <a:bodyPr anchor="b">
            <a:noAutofit/>
          </a:bodyPr>
          <a:lstStyle>
            <a:lvl1pPr marL="0" indent="0">
              <a:lnSpc>
                <a:spcPct val="100000"/>
              </a:lnSpc>
              <a:spcBef>
                <a:spcPts val="0"/>
              </a:spcBef>
              <a:buNone/>
              <a:defRPr sz="2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Briefer Name, Title, and Organization</a:t>
            </a:r>
          </a:p>
        </p:txBody>
      </p:sp>
      <p:pic>
        <p:nvPicPr>
          <p:cNvPr id="13" name="Picture 12">
            <a:extLst>
              <a:ext uri="{FF2B5EF4-FFF2-40B4-BE49-F238E27FC236}">
                <a16:creationId xmlns:a16="http://schemas.microsoft.com/office/drawing/2014/main" id="{DE6DBA98-3ACC-4E40-B14F-91D59366B3A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65945" y="314149"/>
            <a:ext cx="91336" cy="1025530"/>
          </a:xfrm>
          <a:prstGeom prst="rect">
            <a:avLst/>
          </a:prstGeom>
        </p:spPr>
      </p:pic>
      <p:sp>
        <p:nvSpPr>
          <p:cNvPr id="16" name="Text Placeholder 25">
            <a:extLst>
              <a:ext uri="{FF2B5EF4-FFF2-40B4-BE49-F238E27FC236}">
                <a16:creationId xmlns:a16="http://schemas.microsoft.com/office/drawing/2014/main" id="{04F0AEED-8082-4397-85CF-8E91DC5E6A4C}"/>
              </a:ext>
            </a:extLst>
          </p:cNvPr>
          <p:cNvSpPr>
            <a:spLocks noGrp="1"/>
          </p:cNvSpPr>
          <p:nvPr>
            <p:ph type="body" sz="quarter" idx="17" hasCustomPrompt="1"/>
          </p:nvPr>
        </p:nvSpPr>
        <p:spPr>
          <a:xfrm>
            <a:off x="4457702" y="3891367"/>
            <a:ext cx="2948940" cy="1371600"/>
          </a:xfrm>
        </p:spPr>
        <p:txBody>
          <a:bodyPr anchor="b">
            <a:noAutofit/>
          </a:bodyPr>
          <a:lstStyle>
            <a:lvl1pPr marL="0" indent="0">
              <a:lnSpc>
                <a:spcPct val="100000"/>
              </a:lnSpc>
              <a:spcBef>
                <a:spcPts val="0"/>
              </a:spcBef>
              <a:buNone/>
              <a:defRPr sz="12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For Briefings with CUI Content, Click to add the four line CUI Designation Indicator Information: Controlled by: [Insert the name of the office creating the document and making the CUI determination], CUI Category: [Identify all types of CUI contained in the document. Examples - CTI, OPSEC, General Intel], Distribution Statement: [Insert applicable distribution statement letter category.], POC: [Insert the POC name and phone number]</a:t>
            </a:r>
          </a:p>
        </p:txBody>
      </p:sp>
      <p:sp>
        <p:nvSpPr>
          <p:cNvPr id="15" name="Text Placeholder 25">
            <a:extLst>
              <a:ext uri="{FF2B5EF4-FFF2-40B4-BE49-F238E27FC236}">
                <a16:creationId xmlns:a16="http://schemas.microsoft.com/office/drawing/2014/main" id="{4F423AFB-F9BF-4E45-9B60-F4841793D0AD}"/>
              </a:ext>
            </a:extLst>
          </p:cNvPr>
          <p:cNvSpPr>
            <a:spLocks noGrp="1"/>
          </p:cNvSpPr>
          <p:nvPr>
            <p:ph type="body" sz="quarter" idx="18" hasCustomPrompt="1"/>
          </p:nvPr>
        </p:nvSpPr>
        <p:spPr>
          <a:xfrm>
            <a:off x="165945" y="5343142"/>
            <a:ext cx="7234981" cy="1097280"/>
          </a:xfrm>
        </p:spPr>
        <p:txBody>
          <a:bodyPr anchor="b">
            <a:noAutofit/>
          </a:bodyPr>
          <a:lstStyle>
            <a:lvl1pPr marL="0" indent="0">
              <a:lnSpc>
                <a:spcPct val="100000"/>
              </a:lnSpc>
              <a:spcBef>
                <a:spcPts val="0"/>
              </a:spcBef>
              <a:buNone/>
              <a:defRPr sz="1000">
                <a:solidFill>
                  <a:schemeClr val="bg1"/>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754" indent="0">
              <a:buNone/>
              <a:defRPr>
                <a:solidFill>
                  <a:schemeClr val="bg1"/>
                </a:solidFill>
              </a:defRPr>
            </a:lvl5pPr>
          </a:lstStyle>
          <a:p>
            <a:pPr lvl="0"/>
            <a:r>
              <a:rPr lang="en-US"/>
              <a:t>Click to add distribution statements and disclaimers.  See DoDI 5230.24 for applicable distribution statements. The distribution statement letter category will be reflected in the CUI designation indicator information. The following are examples:  [Distribution Statement A: Approved for public release. Distribution is unlimited.]  [Distribution Statement B: Distribution authorized to U.S. Government agencies only (fill in reason and date of determination). Other requests for this document shall be referred to (insert controlling DoD office).]  [Distribution Statement C: Distribution authorized to U.S. Government agencies and their contractors (fill in reason and date of determination). Other requests for this document shall be referred to (insert controlling DoD office).]   [Distribution Statement D: Distribution authorized to Department of Defense and U.S. DoD contractors only (insert reason and date of determination). Other requests for this document shall be referred to (insert controlling DoD office).]  [ Distribution Statement E: Distribution authorized to DoD Components only (fill in reason and date of determination). Other requests shall be referred to (insert controlling DoD office).]   [Distribution Statement F: Further dissemination only as directed by (insert controlling DoD office and date of determination) or higher DoD authority.]</a:t>
            </a:r>
          </a:p>
        </p:txBody>
      </p:sp>
      <p:cxnSp>
        <p:nvCxnSpPr>
          <p:cNvPr id="17" name="Straight Connector 16">
            <a:extLst>
              <a:ext uri="{FF2B5EF4-FFF2-40B4-BE49-F238E27FC236}">
                <a16:creationId xmlns:a16="http://schemas.microsoft.com/office/drawing/2014/main" id="{BEF0561C-118D-4C77-953E-E32E7A9A50C9}"/>
              </a:ext>
            </a:extLst>
          </p:cNvPr>
          <p:cNvCxnSpPr>
            <a:cxnSpLocks/>
          </p:cNvCxnSpPr>
          <p:nvPr userDrawn="1"/>
        </p:nvCxnSpPr>
        <p:spPr>
          <a:xfrm>
            <a:off x="157895" y="5299537"/>
            <a:ext cx="7235190" cy="0"/>
          </a:xfrm>
          <a:prstGeom prst="line">
            <a:avLst/>
          </a:prstGeom>
          <a:ln w="15875">
            <a:gradFill flip="none" rotWithShape="1">
              <a:gsLst>
                <a:gs pos="40000">
                  <a:srgbClr val="265CAA"/>
                </a:gs>
                <a:gs pos="0">
                  <a:srgbClr val="265CAA"/>
                </a:gs>
                <a:gs pos="60000">
                  <a:srgbClr val="E21E26"/>
                </a:gs>
                <a:gs pos="100000">
                  <a:srgbClr val="E21E26"/>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4"/>
          <a:stretch>
            <a:fillRect/>
          </a:stretch>
        </p:blipFill>
        <p:spPr>
          <a:xfrm>
            <a:off x="7494400" y="3824733"/>
            <a:ext cx="1472276" cy="3332370"/>
          </a:xfrm>
          <a:prstGeom prst="rect">
            <a:avLst/>
          </a:prstGeom>
        </p:spPr>
      </p:pic>
    </p:spTree>
    <p:extLst>
      <p:ext uri="{BB962C8B-B14F-4D97-AF65-F5344CB8AC3E}">
        <p14:creationId xmlns:p14="http://schemas.microsoft.com/office/powerpoint/2010/main" val="42097895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3.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image" Target="../media/image1.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theme" Target="../theme/theme3.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20BCF8A6-00CE-4134-B1C2-1DF96AC7A1CA}"/>
              </a:ext>
            </a:extLst>
          </p:cNvPr>
          <p:cNvSpPr>
            <a:spLocks noGrp="1"/>
          </p:cNvSpPr>
          <p:nvPr>
            <p:ph type="body" idx="1"/>
          </p:nvPr>
        </p:nvSpPr>
        <p:spPr>
          <a:xfrm>
            <a:off x="252483" y="1624083"/>
            <a:ext cx="8647677" cy="450275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a:extLst>
              <a:ext uri="{FF2B5EF4-FFF2-40B4-BE49-F238E27FC236}">
                <a16:creationId xmlns:a16="http://schemas.microsoft.com/office/drawing/2014/main" id="{C9D88727-B611-40B6-9928-DDD751143310}"/>
              </a:ext>
            </a:extLst>
          </p:cNvPr>
          <p:cNvSpPr>
            <a:spLocks noGrp="1"/>
          </p:cNvSpPr>
          <p:nvPr>
            <p:ph type="dt" sz="half" idx="2"/>
          </p:nvPr>
        </p:nvSpPr>
        <p:spPr>
          <a:xfrm>
            <a:off x="6943" y="6487247"/>
            <a:ext cx="1527217" cy="365125"/>
          </a:xfrm>
          <a:prstGeom prst="rect">
            <a:avLst/>
          </a:prstGeom>
        </p:spPr>
        <p:txBody>
          <a:bodyPr vert="horz" lIns="91440" tIns="45720" rIns="91440" bIns="45720" rtlCol="0" anchor="ctr"/>
          <a:lstStyle>
            <a:lvl1pPr algn="l">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9" name="Footer Placeholder 4">
            <a:extLst>
              <a:ext uri="{FF2B5EF4-FFF2-40B4-BE49-F238E27FC236}">
                <a16:creationId xmlns:a16="http://schemas.microsoft.com/office/drawing/2014/main" id="{6F7EB72D-1EE0-4FA5-9160-0A3ED98A085F}"/>
              </a:ext>
            </a:extLst>
          </p:cNvPr>
          <p:cNvSpPr>
            <a:spLocks noGrp="1"/>
          </p:cNvSpPr>
          <p:nvPr>
            <p:ph type="ftr" sz="quarter" idx="3"/>
          </p:nvPr>
        </p:nvSpPr>
        <p:spPr>
          <a:xfrm>
            <a:off x="1584960" y="6487248"/>
            <a:ext cx="5984240" cy="365125"/>
          </a:xfrm>
          <a:prstGeom prst="rect">
            <a:avLst/>
          </a:prstGeom>
        </p:spPr>
        <p:txBody>
          <a:bodyPr vert="horz" lIns="91440" tIns="45720" rIns="91440" bIns="45720" rtlCol="0" anchor="ctr"/>
          <a:lstStyle>
            <a:lvl1pPr algn="ctr">
              <a:defRPr sz="1000">
                <a:solidFill>
                  <a:srgbClr val="111C4E"/>
                </a:solidFill>
                <a:latin typeface="Arial" panose="020B0604020202020204" pitchFamily="34" charset="0"/>
                <a:cs typeface="Arial" panose="020B0604020202020204" pitchFamily="34" charset="0"/>
              </a:defRPr>
            </a:lvl1pPr>
          </a:lstStyle>
          <a:p>
            <a:endParaRPr lang="en-US" dirty="0"/>
          </a:p>
        </p:txBody>
      </p:sp>
      <p:sp>
        <p:nvSpPr>
          <p:cNvPr id="10"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8239760" y="6487247"/>
            <a:ext cx="711200"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11" name="Rectangle 10">
            <a:extLst>
              <a:ext uri="{FF2B5EF4-FFF2-40B4-BE49-F238E27FC236}">
                <a16:creationId xmlns:a16="http://schemas.microsoft.com/office/drawing/2014/main" id="{74B42D5B-54B7-4CAE-AF5D-D52CE6EDAC4D}"/>
              </a:ext>
            </a:extLst>
          </p:cNvPr>
          <p:cNvSpPr/>
          <p:nvPr userDrawn="1"/>
        </p:nvSpPr>
        <p:spPr>
          <a:xfrm>
            <a:off x="0" y="0"/>
            <a:ext cx="9144000" cy="1319981"/>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7B730DCB-EE14-40E3-AAD9-8952C2D735EA}"/>
              </a:ext>
            </a:extLst>
          </p:cNvPr>
          <p:cNvCxnSpPr>
            <a:cxnSpLocks/>
          </p:cNvCxnSpPr>
          <p:nvPr userDrawn="1"/>
        </p:nvCxnSpPr>
        <p:spPr>
          <a:xfrm>
            <a:off x="0" y="1321746"/>
            <a:ext cx="7759496" cy="0"/>
          </a:xfrm>
          <a:prstGeom prst="line">
            <a:avLst/>
          </a:prstGeom>
          <a:ln w="12700">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45BF01-B129-451A-8756-A006F28D07DA}"/>
              </a:ext>
            </a:extLst>
          </p:cNvPr>
          <p:cNvCxnSpPr>
            <a:cxnSpLocks/>
          </p:cNvCxnSpPr>
          <p:nvPr userDrawn="1"/>
        </p:nvCxnSpPr>
        <p:spPr>
          <a:xfrm flipH="1">
            <a:off x="7759496" y="1321746"/>
            <a:ext cx="1384505" cy="0"/>
          </a:xfrm>
          <a:prstGeom prst="line">
            <a:avLst/>
          </a:prstGeom>
          <a:ln w="12700">
            <a:solidFill>
              <a:srgbClr val="E21E26"/>
            </a:solidFill>
          </a:ln>
        </p:spPr>
        <p:style>
          <a:lnRef idx="1">
            <a:schemeClr val="accent1"/>
          </a:lnRef>
          <a:fillRef idx="0">
            <a:schemeClr val="accent1"/>
          </a:fillRef>
          <a:effectRef idx="0">
            <a:schemeClr val="accent1"/>
          </a:effectRef>
          <a:fontRef idx="minor">
            <a:schemeClr val="tx1"/>
          </a:fontRef>
        </p:style>
      </p:cxnSp>
      <p:pic>
        <p:nvPicPr>
          <p:cNvPr id="14" name="Picture 13" descr="Logo&#10;&#10;Description automatically generated">
            <a:extLst>
              <a:ext uri="{FF2B5EF4-FFF2-40B4-BE49-F238E27FC236}">
                <a16:creationId xmlns:a16="http://schemas.microsoft.com/office/drawing/2014/main" id="{15A8F237-D214-4878-99CA-2CD38B17D79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943" y="1565"/>
            <a:ext cx="1345608" cy="1345608"/>
          </a:xfrm>
          <a:prstGeom prst="rect">
            <a:avLst/>
          </a:prstGeom>
        </p:spPr>
      </p:pic>
      <p:sp>
        <p:nvSpPr>
          <p:cNvPr id="15" name="Title Placeholder 1">
            <a:extLst>
              <a:ext uri="{FF2B5EF4-FFF2-40B4-BE49-F238E27FC236}">
                <a16:creationId xmlns:a16="http://schemas.microsoft.com/office/drawing/2014/main" id="{FEF73350-F4F2-4995-BF77-E67CAFD9102E}"/>
              </a:ext>
            </a:extLst>
          </p:cNvPr>
          <p:cNvSpPr>
            <a:spLocks noGrp="1"/>
          </p:cNvSpPr>
          <p:nvPr>
            <p:ph type="title"/>
          </p:nvPr>
        </p:nvSpPr>
        <p:spPr>
          <a:xfrm>
            <a:off x="1352551" y="384139"/>
            <a:ext cx="7454565" cy="677002"/>
          </a:xfrm>
          <a:prstGeom prst="rect">
            <a:avLst/>
          </a:prstGeom>
        </p:spPr>
        <p:txBody>
          <a:bodyPr vert="horz" lIns="91440" tIns="45720" rIns="91440" bIns="45720" rtlCol="0" anchor="ctr">
            <a:normAutofit/>
          </a:bodyPr>
          <a:lstStyle/>
          <a:p>
            <a:r>
              <a:rPr lang="en-US" dirty="0"/>
              <a:t>Click to edit Title</a:t>
            </a:r>
          </a:p>
        </p:txBody>
      </p:sp>
    </p:spTree>
    <p:extLst>
      <p:ext uri="{BB962C8B-B14F-4D97-AF65-F5344CB8AC3E}">
        <p14:creationId xmlns:p14="http://schemas.microsoft.com/office/powerpoint/2010/main" val="27994613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1" r:id="rId6"/>
  </p:sldLayoutIdLst>
  <p:hf hdr="0" ftr="0" dt="0"/>
  <p:txStyles>
    <p:titleStyle>
      <a:lvl1pPr algn="l" defTabSz="914400" rtl="0" eaLnBrk="1" latinLnBrk="0" hangingPunct="1">
        <a:lnSpc>
          <a:spcPct val="90000"/>
        </a:lnSpc>
        <a:spcBef>
          <a:spcPct val="0"/>
        </a:spcBef>
        <a:buNone/>
        <a:defRPr sz="3200" kern="1200">
          <a:solidFill>
            <a:schemeClr val="bg1"/>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0231" y="1447799"/>
            <a:ext cx="8572500" cy="4953001"/>
          </a:xfrm>
          <a:prstGeom prst="rect">
            <a:avLst/>
          </a:prstGeom>
        </p:spPr>
        <p:txBody>
          <a:bodyPr vert="horz" lIns="91440" tIns="45720" rIns="91440" bIns="45720" rtlCol="0">
            <a:noAutofit/>
          </a:bodyPr>
          <a:lstStyle/>
          <a:p>
            <a:pPr lvl="0"/>
            <a:r>
              <a:rPr lang="en-US"/>
              <a:t>First Bullet Level</a:t>
            </a:r>
          </a:p>
          <a:p>
            <a:pPr lvl="1"/>
            <a:r>
              <a:rPr lang="en-US"/>
              <a:t>Second level</a:t>
            </a:r>
          </a:p>
          <a:p>
            <a:pPr lvl="2"/>
            <a:r>
              <a:rPr lang="en-US"/>
              <a:t>Third level</a:t>
            </a:r>
          </a:p>
        </p:txBody>
      </p:sp>
      <p:sp>
        <p:nvSpPr>
          <p:cNvPr id="4" name="Date Placeholder 3"/>
          <p:cNvSpPr>
            <a:spLocks noGrp="1"/>
          </p:cNvSpPr>
          <p:nvPr>
            <p:ph type="dt" sz="half" idx="2"/>
          </p:nvPr>
        </p:nvSpPr>
        <p:spPr>
          <a:xfrm>
            <a:off x="301475" y="6492878"/>
            <a:ext cx="1714500" cy="365125"/>
          </a:xfrm>
          <a:prstGeom prst="rect">
            <a:avLst/>
          </a:prstGeom>
        </p:spPr>
        <p:txBody>
          <a:bodyPr vert="horz" lIns="91440" tIns="45720" rIns="91440" bIns="45720" rtlCol="0" anchor="ctr"/>
          <a:lstStyle>
            <a:lvl1pPr algn="l">
              <a:defRPr sz="1200">
                <a:solidFill>
                  <a:srgbClr val="111C4E"/>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8386639" y="6492878"/>
            <a:ext cx="480060" cy="365125"/>
          </a:xfrm>
          <a:prstGeom prst="rect">
            <a:avLst/>
          </a:prstGeom>
        </p:spPr>
        <p:txBody>
          <a:bodyPr vert="horz" lIns="91440" tIns="45720" rIns="91440" bIns="45720" rtlCol="0" anchor="ctr"/>
          <a:lstStyle>
            <a:lvl1pPr algn="r">
              <a:defRPr sz="12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2" name="Rectangle 1">
            <a:extLst>
              <a:ext uri="{FF2B5EF4-FFF2-40B4-BE49-F238E27FC236}">
                <a16:creationId xmlns:a16="http://schemas.microsoft.com/office/drawing/2014/main" id="{22C47FE3-A78E-49F8-82D8-727AE4C443A6}"/>
              </a:ext>
            </a:extLst>
          </p:cNvPr>
          <p:cNvSpPr/>
          <p:nvPr userDrawn="1"/>
        </p:nvSpPr>
        <p:spPr>
          <a:xfrm>
            <a:off x="0" y="3"/>
            <a:ext cx="9144000" cy="1319981"/>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6" name="Picture 15" descr="Logo&#10;&#10;Description automatically generated">
            <a:extLst>
              <a:ext uri="{FF2B5EF4-FFF2-40B4-BE49-F238E27FC236}">
                <a16:creationId xmlns:a16="http://schemas.microsoft.com/office/drawing/2014/main" id="{20AE59F4-CB15-48D9-8412-8125A843351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07" y="-10875"/>
            <a:ext cx="1009206" cy="1345608"/>
          </a:xfrm>
          <a:prstGeom prst="rect">
            <a:avLst/>
          </a:prstGeom>
        </p:spPr>
      </p:pic>
      <p:sp>
        <p:nvSpPr>
          <p:cNvPr id="5" name="Footer Placeholder 4"/>
          <p:cNvSpPr>
            <a:spLocks noGrp="1"/>
          </p:cNvSpPr>
          <p:nvPr>
            <p:ph type="ftr" sz="quarter" idx="3"/>
          </p:nvPr>
        </p:nvSpPr>
        <p:spPr>
          <a:xfrm>
            <a:off x="2078181" y="6492878"/>
            <a:ext cx="5006340" cy="365125"/>
          </a:xfrm>
          <a:prstGeom prst="rect">
            <a:avLst/>
          </a:prstGeom>
        </p:spPr>
        <p:txBody>
          <a:bodyPr vert="horz" lIns="91440" tIns="45720" rIns="91440" bIns="45720" rtlCol="0" anchor="ctr"/>
          <a:lstStyle>
            <a:lvl1pPr algn="ctr">
              <a:defRPr sz="1200">
                <a:solidFill>
                  <a:srgbClr val="111C4E"/>
                </a:solidFill>
                <a:latin typeface="Arial" panose="020B0604020202020204" pitchFamily="34" charset="0"/>
                <a:cs typeface="Arial" panose="020B0604020202020204" pitchFamily="34" charset="0"/>
              </a:defRPr>
            </a:lvl1pPr>
          </a:lstStyle>
          <a:p>
            <a:endParaRPr lang="en-US" dirty="0"/>
          </a:p>
        </p:txBody>
      </p:sp>
      <p:sp>
        <p:nvSpPr>
          <p:cNvPr id="8" name="Title Placeholder 7"/>
          <p:cNvSpPr>
            <a:spLocks noGrp="1"/>
          </p:cNvSpPr>
          <p:nvPr>
            <p:ph type="title"/>
          </p:nvPr>
        </p:nvSpPr>
        <p:spPr>
          <a:xfrm>
            <a:off x="1014985" y="323601"/>
            <a:ext cx="7195388" cy="676656"/>
          </a:xfrm>
          <a:prstGeom prst="rect">
            <a:avLst/>
          </a:prstGeom>
        </p:spPr>
        <p:txBody>
          <a:bodyPr vert="horz" lIns="91440" tIns="45720" rIns="91440" bIns="45720" rtlCol="0" anchor="ctr">
            <a:normAutofit/>
          </a:bodyPr>
          <a:lstStyle/>
          <a:p>
            <a:r>
              <a:rPr lang="en-US"/>
              <a:t>Click to Add Slide Title</a:t>
            </a: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240508" y="112367"/>
            <a:ext cx="809488" cy="1099131"/>
          </a:xfrm>
          <a:prstGeom prst="rect">
            <a:avLst/>
          </a:prstGeom>
          <a:effectLst/>
        </p:spPr>
      </p:pic>
      <p:sp>
        <p:nvSpPr>
          <p:cNvPr id="12" name="Date Placeholder 3"/>
          <p:cNvSpPr txBox="1">
            <a:spLocks/>
          </p:cNvSpPr>
          <p:nvPr userDrawn="1"/>
        </p:nvSpPr>
        <p:spPr>
          <a:xfrm>
            <a:off x="80572" y="6373051"/>
            <a:ext cx="1920240" cy="276999"/>
          </a:xfrm>
          <a:prstGeom prst="rect">
            <a:avLst/>
          </a:prstGeom>
        </p:spPr>
        <p:txBody>
          <a:bodyPr vert="horz" wrap="square" lIns="0" tIns="0" rIns="0" bIns="0" rtlCol="0" anchor="ctr" anchorCtr="0">
            <a:spAutoFit/>
          </a:bodyPr>
          <a:lstStyle>
            <a:defPPr>
              <a:defRPr lang="en-US"/>
            </a:defPPr>
            <a:lvl1pPr marL="0" algn="l" defTabSz="914400" rtl="0" eaLnBrk="1" latinLnBrk="0" hangingPunct="1">
              <a:defRPr sz="1200" kern="1200">
                <a:solidFill>
                  <a:schemeClr val="bg1">
                    <a:lumMod val="95000"/>
                  </a:schemeClr>
                </a:solidFill>
                <a:latin typeface="Franklin Gothic Medium" panose="020B06030201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900" dirty="0">
                <a:solidFill>
                  <a:srgbClr val="002060"/>
                </a:solidFill>
              </a:rPr>
              <a:t>SE&amp;A Overview for USD(R&amp;E) Manpower RFI</a:t>
            </a:r>
          </a:p>
        </p:txBody>
      </p:sp>
      <p:cxnSp>
        <p:nvCxnSpPr>
          <p:cNvPr id="14" name="Straight Connector 13">
            <a:extLst>
              <a:ext uri="{FF2B5EF4-FFF2-40B4-BE49-F238E27FC236}">
                <a16:creationId xmlns:a16="http://schemas.microsoft.com/office/drawing/2014/main" id="{BEF0561C-118D-4C77-953E-E32E7A9A50C9}"/>
              </a:ext>
            </a:extLst>
          </p:cNvPr>
          <p:cNvCxnSpPr>
            <a:cxnSpLocks/>
          </p:cNvCxnSpPr>
          <p:nvPr userDrawn="1"/>
        </p:nvCxnSpPr>
        <p:spPr>
          <a:xfrm>
            <a:off x="3040" y="1316171"/>
            <a:ext cx="9140961" cy="0"/>
          </a:xfrm>
          <a:prstGeom prst="line">
            <a:avLst/>
          </a:prstGeom>
          <a:ln w="19050">
            <a:gradFill flip="none" rotWithShape="1">
              <a:gsLst>
                <a:gs pos="40000">
                  <a:srgbClr val="265CAA"/>
                </a:gs>
                <a:gs pos="0">
                  <a:srgbClr val="265CAA"/>
                </a:gs>
                <a:gs pos="60000">
                  <a:srgbClr val="E21E26"/>
                </a:gs>
                <a:gs pos="100000">
                  <a:srgbClr val="E21E26"/>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049165"/>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l" defTabSz="914377" rtl="0" eaLnBrk="1" latinLnBrk="0" hangingPunct="1">
        <a:lnSpc>
          <a:spcPct val="100000"/>
        </a:lnSpc>
        <a:spcBef>
          <a:spcPct val="0"/>
        </a:spcBef>
        <a:buNone/>
        <a:defRPr sz="3200" b="0" kern="1200">
          <a:solidFill>
            <a:schemeClr val="bg1"/>
          </a:solidFill>
          <a:effectLst>
            <a:outerShdw blurRad="38100" dist="50800" dir="2700000" algn="ctr" rotWithShape="0">
              <a:schemeClr val="bg1">
                <a:lumMod val="50000"/>
                <a:alpha val="50000"/>
              </a:schemeClr>
            </a:outerShdw>
          </a:effectLst>
          <a:latin typeface="Franklin Gothic Medium Cond" panose="020B0606030402020204" pitchFamily="34" charset="0"/>
          <a:ea typeface="+mj-ea"/>
          <a:cs typeface="Arial" panose="020B0604020202020204" pitchFamily="34" charset="0"/>
        </a:defRPr>
      </a:lvl1pPr>
    </p:titleStyle>
    <p:bodyStyle>
      <a:lvl1pPr marL="228594" indent="-228594" algn="l" defTabSz="914377" rtl="0" eaLnBrk="1" latinLnBrk="0" hangingPunct="1">
        <a:lnSpc>
          <a:spcPct val="100000"/>
        </a:lnSpc>
        <a:spcBef>
          <a:spcPts val="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1pPr>
      <a:lvl2pPr marL="571486" indent="-280981" algn="l" defTabSz="914377" rtl="0" eaLnBrk="1" latinLnBrk="0" hangingPunct="1">
        <a:lnSpc>
          <a:spcPct val="100000"/>
        </a:lnSpc>
        <a:spcBef>
          <a:spcPts val="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914377" indent="-228594" algn="l" defTabSz="914377" rtl="0" eaLnBrk="1" latinLnBrk="0" hangingPunct="1">
        <a:lnSpc>
          <a:spcPct val="100000"/>
        </a:lnSpc>
        <a:spcBef>
          <a:spcPts val="0"/>
        </a:spcBef>
        <a:buFont typeface="Wingdings" panose="05000000000000000000" pitchFamily="2" charset="2"/>
        <a:buChar char="§"/>
        <a:defRPr sz="2200" kern="1200">
          <a:solidFill>
            <a:srgbClr val="111C4E"/>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100000"/>
        </a:lnSpc>
        <a:spcBef>
          <a:spcPts val="0"/>
        </a:spcBef>
        <a:buFont typeface="Calibri" panose="020F050202020403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100000"/>
        </a:lnSpc>
        <a:spcBef>
          <a:spcPts val="0"/>
        </a:spcBef>
        <a:buFont typeface="Calibri" panose="020F050202020403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20BCF8A6-00CE-4134-B1C2-1DF96AC7A1CA}"/>
              </a:ext>
            </a:extLst>
          </p:cNvPr>
          <p:cNvSpPr>
            <a:spLocks noGrp="1"/>
          </p:cNvSpPr>
          <p:nvPr>
            <p:ph type="body" idx="1"/>
          </p:nvPr>
        </p:nvSpPr>
        <p:spPr>
          <a:xfrm>
            <a:off x="252485" y="1624089"/>
            <a:ext cx="8647677" cy="450275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632834" y="6630876"/>
            <a:ext cx="1318126" cy="221496"/>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11" name="Rectangle 10">
            <a:extLst>
              <a:ext uri="{FF2B5EF4-FFF2-40B4-BE49-F238E27FC236}">
                <a16:creationId xmlns:a16="http://schemas.microsoft.com/office/drawing/2014/main" id="{74B42D5B-54B7-4CAE-AF5D-D52CE6EDAC4D}"/>
              </a:ext>
            </a:extLst>
          </p:cNvPr>
          <p:cNvSpPr/>
          <p:nvPr userDrawn="1"/>
        </p:nvSpPr>
        <p:spPr>
          <a:xfrm>
            <a:off x="0" y="6"/>
            <a:ext cx="9144000" cy="1319981"/>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12" name="Straight Connector 11">
            <a:extLst>
              <a:ext uri="{FF2B5EF4-FFF2-40B4-BE49-F238E27FC236}">
                <a16:creationId xmlns:a16="http://schemas.microsoft.com/office/drawing/2014/main" id="{7B730DCB-EE14-40E3-AAD9-8952C2D735EA}"/>
              </a:ext>
            </a:extLst>
          </p:cNvPr>
          <p:cNvCxnSpPr>
            <a:cxnSpLocks/>
          </p:cNvCxnSpPr>
          <p:nvPr userDrawn="1"/>
        </p:nvCxnSpPr>
        <p:spPr>
          <a:xfrm>
            <a:off x="1" y="1321746"/>
            <a:ext cx="7759496" cy="0"/>
          </a:xfrm>
          <a:prstGeom prst="line">
            <a:avLst/>
          </a:prstGeom>
          <a:ln w="12700">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45BF01-B129-451A-8756-A006F28D07DA}"/>
              </a:ext>
            </a:extLst>
          </p:cNvPr>
          <p:cNvCxnSpPr>
            <a:cxnSpLocks/>
          </p:cNvCxnSpPr>
          <p:nvPr userDrawn="1"/>
        </p:nvCxnSpPr>
        <p:spPr>
          <a:xfrm flipH="1">
            <a:off x="7759499" y="1321746"/>
            <a:ext cx="1384505" cy="0"/>
          </a:xfrm>
          <a:prstGeom prst="line">
            <a:avLst/>
          </a:prstGeom>
          <a:ln w="12700">
            <a:solidFill>
              <a:srgbClr val="E21E26"/>
            </a:solidFill>
          </a:ln>
        </p:spPr>
        <p:style>
          <a:lnRef idx="1">
            <a:schemeClr val="accent1"/>
          </a:lnRef>
          <a:fillRef idx="0">
            <a:schemeClr val="accent1"/>
          </a:fillRef>
          <a:effectRef idx="0">
            <a:schemeClr val="accent1"/>
          </a:effectRef>
          <a:fontRef idx="minor">
            <a:schemeClr val="tx1"/>
          </a:fontRef>
        </p:style>
      </p:cxnSp>
      <p:pic>
        <p:nvPicPr>
          <p:cNvPr id="14" name="Picture 13" descr="Logo&#10;&#10;Description automatically generated">
            <a:extLst>
              <a:ext uri="{FF2B5EF4-FFF2-40B4-BE49-F238E27FC236}">
                <a16:creationId xmlns:a16="http://schemas.microsoft.com/office/drawing/2014/main" id="{15A8F237-D214-4878-99CA-2CD38B17D79F}"/>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6943" y="1565"/>
            <a:ext cx="1345608" cy="1345608"/>
          </a:xfrm>
          <a:prstGeom prst="rect">
            <a:avLst/>
          </a:prstGeom>
        </p:spPr>
      </p:pic>
      <p:sp>
        <p:nvSpPr>
          <p:cNvPr id="15" name="Title Placeholder 1">
            <a:extLst>
              <a:ext uri="{FF2B5EF4-FFF2-40B4-BE49-F238E27FC236}">
                <a16:creationId xmlns:a16="http://schemas.microsoft.com/office/drawing/2014/main" id="{FEF73350-F4F2-4995-BF77-E67CAFD9102E}"/>
              </a:ext>
            </a:extLst>
          </p:cNvPr>
          <p:cNvSpPr>
            <a:spLocks noGrp="1"/>
          </p:cNvSpPr>
          <p:nvPr>
            <p:ph type="title"/>
          </p:nvPr>
        </p:nvSpPr>
        <p:spPr>
          <a:xfrm>
            <a:off x="1352552" y="384139"/>
            <a:ext cx="7454565" cy="677002"/>
          </a:xfrm>
          <a:prstGeom prst="rect">
            <a:avLst/>
          </a:prstGeom>
        </p:spPr>
        <p:txBody>
          <a:bodyPr vert="horz" lIns="91440" tIns="45720" rIns="91440" bIns="45720" rtlCol="0" anchor="ctr">
            <a:normAutofit/>
          </a:bodyPr>
          <a:lstStyle/>
          <a:p>
            <a:r>
              <a:rPr lang="en-US"/>
              <a:t>Click to edit Title</a:t>
            </a:r>
          </a:p>
        </p:txBody>
      </p:sp>
    </p:spTree>
    <p:extLst>
      <p:ext uri="{BB962C8B-B14F-4D97-AF65-F5344CB8AC3E}">
        <p14:creationId xmlns:p14="http://schemas.microsoft.com/office/powerpoint/2010/main" val="43615474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hf hdr="0" ftr="0" dt="0"/>
  <p:txStyles>
    <p:titleStyle>
      <a:lvl1pPr algn="l" defTabSz="914377" rtl="0" eaLnBrk="1" latinLnBrk="0" hangingPunct="1">
        <a:lnSpc>
          <a:spcPct val="90000"/>
        </a:lnSpc>
        <a:spcBef>
          <a:spcPct val="0"/>
        </a:spcBef>
        <a:buNone/>
        <a:defRPr sz="3200" kern="1200">
          <a:solidFill>
            <a:schemeClr val="bg1"/>
          </a:solidFill>
          <a:latin typeface="Franklin Gothic Medium Cond" panose="020B0606030402020204" pitchFamily="34" charset="0"/>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2D1B17F1-8D6C-4E2B-A7C2-DD2BE7AFB9FE}"/>
              </a:ext>
            </a:extLst>
          </p:cNvPr>
          <p:cNvSpPr>
            <a:spLocks noGrp="1"/>
          </p:cNvSpPr>
          <p:nvPr>
            <p:ph type="body" sz="quarter" idx="10"/>
          </p:nvPr>
        </p:nvSpPr>
        <p:spPr/>
        <p:txBody>
          <a:bodyPr/>
          <a:lstStyle/>
          <a:p>
            <a:r>
              <a:rPr lang="en-US" dirty="0"/>
              <a:t>Systems Engineering and Architecture Organization Overview</a:t>
            </a:r>
          </a:p>
        </p:txBody>
      </p:sp>
      <p:sp>
        <p:nvSpPr>
          <p:cNvPr id="14" name="Text Placeholder 13">
            <a:extLst>
              <a:ext uri="{FF2B5EF4-FFF2-40B4-BE49-F238E27FC236}">
                <a16:creationId xmlns:a16="http://schemas.microsoft.com/office/drawing/2014/main" id="{5629579E-3DE5-4FD8-ADC2-A1C82CA472AD}"/>
              </a:ext>
            </a:extLst>
          </p:cNvPr>
          <p:cNvSpPr>
            <a:spLocks noGrp="1"/>
          </p:cNvSpPr>
          <p:nvPr>
            <p:ph type="body" sz="quarter" idx="12"/>
          </p:nvPr>
        </p:nvSpPr>
        <p:spPr/>
        <p:txBody>
          <a:bodyPr/>
          <a:lstStyle/>
          <a:p>
            <a:r>
              <a:rPr lang="en-US" dirty="0"/>
              <a:t>Tom Simms, ED, SE&amp;A (Acting)</a:t>
            </a:r>
          </a:p>
          <a:p>
            <a:r>
              <a:rPr lang="en-US" dirty="0"/>
              <a:t>February 24, 2023</a:t>
            </a:r>
          </a:p>
        </p:txBody>
      </p:sp>
      <p:sp>
        <p:nvSpPr>
          <p:cNvPr id="16" name="Text Placeholder 15">
            <a:extLst>
              <a:ext uri="{FF2B5EF4-FFF2-40B4-BE49-F238E27FC236}">
                <a16:creationId xmlns:a16="http://schemas.microsoft.com/office/drawing/2014/main" id="{50F16FCE-DA94-4967-BC87-C8B15B3C7E4F}"/>
              </a:ext>
            </a:extLst>
          </p:cNvPr>
          <p:cNvSpPr>
            <a:spLocks noGrp="1"/>
          </p:cNvSpPr>
          <p:nvPr>
            <p:ph type="body" sz="quarter" idx="19"/>
          </p:nvPr>
        </p:nvSpPr>
        <p:spPr/>
        <p:txBody>
          <a:bodyPr>
            <a:normAutofit/>
          </a:bodyPr>
          <a:lstStyle/>
          <a:p>
            <a:pPr algn="ctr"/>
            <a:r>
              <a:rPr lang="en-US" sz="1100" dirty="0"/>
              <a:t>Distribution Statement A. Approved for public release. Distribution is unlimited.</a:t>
            </a:r>
          </a:p>
        </p:txBody>
      </p:sp>
    </p:spTree>
    <p:extLst>
      <p:ext uri="{BB962C8B-B14F-4D97-AF65-F5344CB8AC3E}">
        <p14:creationId xmlns:p14="http://schemas.microsoft.com/office/powerpoint/2010/main" val="642992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4AE8D-0958-4876-AFA3-E49484014B09}"/>
              </a:ext>
            </a:extLst>
          </p:cNvPr>
          <p:cNvSpPr>
            <a:spLocks noGrp="1"/>
          </p:cNvSpPr>
          <p:nvPr>
            <p:ph type="title"/>
          </p:nvPr>
        </p:nvSpPr>
        <p:spPr/>
        <p:txBody>
          <a:bodyPr/>
          <a:lstStyle/>
          <a:p>
            <a:r>
              <a:rPr lang="en-US" dirty="0"/>
              <a:t>OUSD (R&amp;E) Organizational Structure</a:t>
            </a:r>
          </a:p>
        </p:txBody>
      </p:sp>
      <p:sp>
        <p:nvSpPr>
          <p:cNvPr id="3" name="Slide Number Placeholder 2">
            <a:extLst>
              <a:ext uri="{FF2B5EF4-FFF2-40B4-BE49-F238E27FC236}">
                <a16:creationId xmlns:a16="http://schemas.microsoft.com/office/drawing/2014/main" id="{6ED1327F-3F7A-44BC-A191-1497EEB62B0B}"/>
              </a:ext>
            </a:extLst>
          </p:cNvPr>
          <p:cNvSpPr>
            <a:spLocks noGrp="1"/>
          </p:cNvSpPr>
          <p:nvPr>
            <p:ph type="sldNum" sz="quarter" idx="4"/>
          </p:nvPr>
        </p:nvSpPr>
        <p:spPr/>
        <p:txBody>
          <a:bodyPr/>
          <a:lstStyle/>
          <a:p>
            <a:fld id="{A95DF160-2252-4507-9087-606C83CDB7D9}" type="slidenum">
              <a:rPr lang="en-US" smtClean="0"/>
              <a:pPr/>
              <a:t>2</a:t>
            </a:fld>
            <a:endParaRPr lang="en-US" dirty="0"/>
          </a:p>
        </p:txBody>
      </p:sp>
      <p:sp>
        <p:nvSpPr>
          <p:cNvPr id="6" name="TextBox 5">
            <a:extLst>
              <a:ext uri="{FF2B5EF4-FFF2-40B4-BE49-F238E27FC236}">
                <a16:creationId xmlns:a16="http://schemas.microsoft.com/office/drawing/2014/main" id="{3DA5D416-F7E0-482F-8DBD-03CB55495627}"/>
              </a:ext>
            </a:extLst>
          </p:cNvPr>
          <p:cNvSpPr txBox="1"/>
          <p:nvPr/>
        </p:nvSpPr>
        <p:spPr>
          <a:xfrm>
            <a:off x="1628311" y="6544595"/>
            <a:ext cx="6198833" cy="276999"/>
          </a:xfrm>
          <a:prstGeom prst="rect">
            <a:avLst/>
          </a:prstGeom>
          <a:noFill/>
        </p:spPr>
        <p:txBody>
          <a:bodyPr wrap="square">
            <a:spAutoFit/>
          </a:bodyPr>
          <a:lstStyle/>
          <a:p>
            <a:pPr algn="ctr"/>
            <a:r>
              <a:rPr lang="en-US" sz="1200" dirty="0"/>
              <a:t>Distribution Statement A. Approved for public release. Distribution is unlimited.</a:t>
            </a:r>
          </a:p>
        </p:txBody>
      </p:sp>
      <p:pic>
        <p:nvPicPr>
          <p:cNvPr id="284" name="Picture 283">
            <a:extLst>
              <a:ext uri="{FF2B5EF4-FFF2-40B4-BE49-F238E27FC236}">
                <a16:creationId xmlns:a16="http://schemas.microsoft.com/office/drawing/2014/main" id="{BA96370D-A892-4AED-8CD7-224E921A0BC7}"/>
              </a:ext>
            </a:extLst>
          </p:cNvPr>
          <p:cNvPicPr>
            <a:picLocks noChangeAspect="1"/>
          </p:cNvPicPr>
          <p:nvPr/>
        </p:nvPicPr>
        <p:blipFill>
          <a:blip r:embed="rId2"/>
          <a:stretch>
            <a:fillRect/>
          </a:stretch>
        </p:blipFill>
        <p:spPr>
          <a:xfrm>
            <a:off x="0" y="1582471"/>
            <a:ext cx="9144000" cy="4722869"/>
          </a:xfrm>
          <a:prstGeom prst="rect">
            <a:avLst/>
          </a:prstGeom>
        </p:spPr>
      </p:pic>
    </p:spTree>
    <p:extLst>
      <p:ext uri="{BB962C8B-B14F-4D97-AF65-F5344CB8AC3E}">
        <p14:creationId xmlns:p14="http://schemas.microsoft.com/office/powerpoint/2010/main" val="1080431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object 11"/>
          <p:cNvGrpSpPr/>
          <p:nvPr/>
        </p:nvGrpSpPr>
        <p:grpSpPr>
          <a:xfrm>
            <a:off x="148589" y="1907280"/>
            <a:ext cx="8803005" cy="4697836"/>
            <a:chOff x="148589" y="1976622"/>
            <a:chExt cx="8803005" cy="4697836"/>
          </a:xfrm>
        </p:grpSpPr>
        <p:pic>
          <p:nvPicPr>
            <p:cNvPr id="12" name="object 12"/>
            <p:cNvPicPr/>
            <p:nvPr/>
          </p:nvPicPr>
          <p:blipFill>
            <a:blip r:embed="rId2" cstate="print"/>
            <a:stretch>
              <a:fillRect/>
            </a:stretch>
          </p:blipFill>
          <p:spPr>
            <a:xfrm>
              <a:off x="148589" y="1976623"/>
              <a:ext cx="8802624" cy="4697835"/>
            </a:xfrm>
            <a:prstGeom prst="rect">
              <a:avLst/>
            </a:prstGeom>
          </p:spPr>
        </p:pic>
        <p:sp>
          <p:nvSpPr>
            <p:cNvPr id="13" name="object 13"/>
            <p:cNvSpPr/>
            <p:nvPr/>
          </p:nvSpPr>
          <p:spPr>
            <a:xfrm>
              <a:off x="148589" y="1976622"/>
              <a:ext cx="8803005" cy="4654550"/>
            </a:xfrm>
            <a:custGeom>
              <a:avLst/>
              <a:gdLst/>
              <a:ahLst/>
              <a:cxnLst/>
              <a:rect l="l" t="t" r="r" b="b"/>
              <a:pathLst>
                <a:path w="8803005" h="4654550">
                  <a:moveTo>
                    <a:pt x="0" y="1061326"/>
                  </a:moveTo>
                  <a:lnTo>
                    <a:pt x="1092" y="1012744"/>
                  </a:lnTo>
                  <a:lnTo>
                    <a:pt x="4337" y="964723"/>
                  </a:lnTo>
                  <a:lnTo>
                    <a:pt x="9688" y="917310"/>
                  </a:lnTo>
                  <a:lnTo>
                    <a:pt x="17099" y="870551"/>
                  </a:lnTo>
                  <a:lnTo>
                    <a:pt x="26522" y="824493"/>
                  </a:lnTo>
                  <a:lnTo>
                    <a:pt x="37911" y="779183"/>
                  </a:lnTo>
                  <a:lnTo>
                    <a:pt x="51219" y="734668"/>
                  </a:lnTo>
                  <a:lnTo>
                    <a:pt x="66399" y="690994"/>
                  </a:lnTo>
                  <a:lnTo>
                    <a:pt x="83404" y="648209"/>
                  </a:lnTo>
                  <a:lnTo>
                    <a:pt x="102187" y="606359"/>
                  </a:lnTo>
                  <a:lnTo>
                    <a:pt x="122702" y="565492"/>
                  </a:lnTo>
                  <a:lnTo>
                    <a:pt x="144901" y="525653"/>
                  </a:lnTo>
                  <a:lnTo>
                    <a:pt x="168739" y="486891"/>
                  </a:lnTo>
                  <a:lnTo>
                    <a:pt x="194167" y="449251"/>
                  </a:lnTo>
                  <a:lnTo>
                    <a:pt x="221140" y="412780"/>
                  </a:lnTo>
                  <a:lnTo>
                    <a:pt x="249610" y="377526"/>
                  </a:lnTo>
                  <a:lnTo>
                    <a:pt x="279530" y="343535"/>
                  </a:lnTo>
                  <a:lnTo>
                    <a:pt x="310854" y="310854"/>
                  </a:lnTo>
                  <a:lnTo>
                    <a:pt x="343535" y="279530"/>
                  </a:lnTo>
                  <a:lnTo>
                    <a:pt x="377526" y="249610"/>
                  </a:lnTo>
                  <a:lnTo>
                    <a:pt x="412780" y="221140"/>
                  </a:lnTo>
                  <a:lnTo>
                    <a:pt x="449251" y="194167"/>
                  </a:lnTo>
                  <a:lnTo>
                    <a:pt x="486891" y="168739"/>
                  </a:lnTo>
                  <a:lnTo>
                    <a:pt x="525653" y="144901"/>
                  </a:lnTo>
                  <a:lnTo>
                    <a:pt x="565492" y="122702"/>
                  </a:lnTo>
                  <a:lnTo>
                    <a:pt x="606359" y="102187"/>
                  </a:lnTo>
                  <a:lnTo>
                    <a:pt x="648209" y="83404"/>
                  </a:lnTo>
                  <a:lnTo>
                    <a:pt x="690994" y="66399"/>
                  </a:lnTo>
                  <a:lnTo>
                    <a:pt x="734668" y="51219"/>
                  </a:lnTo>
                  <a:lnTo>
                    <a:pt x="779183" y="37911"/>
                  </a:lnTo>
                  <a:lnTo>
                    <a:pt x="824493" y="26522"/>
                  </a:lnTo>
                  <a:lnTo>
                    <a:pt x="870551" y="17099"/>
                  </a:lnTo>
                  <a:lnTo>
                    <a:pt x="917310" y="9688"/>
                  </a:lnTo>
                  <a:lnTo>
                    <a:pt x="964723" y="4337"/>
                  </a:lnTo>
                  <a:lnTo>
                    <a:pt x="1012744" y="1092"/>
                  </a:lnTo>
                  <a:lnTo>
                    <a:pt x="1061326" y="0"/>
                  </a:lnTo>
                  <a:lnTo>
                    <a:pt x="7741297" y="0"/>
                  </a:lnTo>
                  <a:lnTo>
                    <a:pt x="7789879" y="1092"/>
                  </a:lnTo>
                  <a:lnTo>
                    <a:pt x="7837900" y="4337"/>
                  </a:lnTo>
                  <a:lnTo>
                    <a:pt x="7885313" y="9688"/>
                  </a:lnTo>
                  <a:lnTo>
                    <a:pt x="7932072" y="17099"/>
                  </a:lnTo>
                  <a:lnTo>
                    <a:pt x="7978130" y="26522"/>
                  </a:lnTo>
                  <a:lnTo>
                    <a:pt x="8023440" y="37911"/>
                  </a:lnTo>
                  <a:lnTo>
                    <a:pt x="8067955" y="51219"/>
                  </a:lnTo>
                  <a:lnTo>
                    <a:pt x="8111629" y="66399"/>
                  </a:lnTo>
                  <a:lnTo>
                    <a:pt x="8154414" y="83404"/>
                  </a:lnTo>
                  <a:lnTo>
                    <a:pt x="8196264" y="102187"/>
                  </a:lnTo>
                  <a:lnTo>
                    <a:pt x="8237131" y="122702"/>
                  </a:lnTo>
                  <a:lnTo>
                    <a:pt x="8276970" y="144901"/>
                  </a:lnTo>
                  <a:lnTo>
                    <a:pt x="8315732" y="168739"/>
                  </a:lnTo>
                  <a:lnTo>
                    <a:pt x="8353372" y="194167"/>
                  </a:lnTo>
                  <a:lnTo>
                    <a:pt x="8389843" y="221140"/>
                  </a:lnTo>
                  <a:lnTo>
                    <a:pt x="8425097" y="249610"/>
                  </a:lnTo>
                  <a:lnTo>
                    <a:pt x="8459088" y="279530"/>
                  </a:lnTo>
                  <a:lnTo>
                    <a:pt x="8491769" y="310854"/>
                  </a:lnTo>
                  <a:lnTo>
                    <a:pt x="8523093" y="343535"/>
                  </a:lnTo>
                  <a:lnTo>
                    <a:pt x="8553013" y="377526"/>
                  </a:lnTo>
                  <a:lnTo>
                    <a:pt x="8581483" y="412780"/>
                  </a:lnTo>
                  <a:lnTo>
                    <a:pt x="8608456" y="449251"/>
                  </a:lnTo>
                  <a:lnTo>
                    <a:pt x="8633884" y="486891"/>
                  </a:lnTo>
                  <a:lnTo>
                    <a:pt x="8657722" y="525653"/>
                  </a:lnTo>
                  <a:lnTo>
                    <a:pt x="8679921" y="565492"/>
                  </a:lnTo>
                  <a:lnTo>
                    <a:pt x="8700436" y="606359"/>
                  </a:lnTo>
                  <a:lnTo>
                    <a:pt x="8719219" y="648209"/>
                  </a:lnTo>
                  <a:lnTo>
                    <a:pt x="8736224" y="690994"/>
                  </a:lnTo>
                  <a:lnTo>
                    <a:pt x="8751404" y="734668"/>
                  </a:lnTo>
                  <a:lnTo>
                    <a:pt x="8764712" y="779183"/>
                  </a:lnTo>
                  <a:lnTo>
                    <a:pt x="8776101" y="824493"/>
                  </a:lnTo>
                  <a:lnTo>
                    <a:pt x="8785524" y="870551"/>
                  </a:lnTo>
                  <a:lnTo>
                    <a:pt x="8792935" y="917310"/>
                  </a:lnTo>
                  <a:lnTo>
                    <a:pt x="8798286" y="964723"/>
                  </a:lnTo>
                  <a:lnTo>
                    <a:pt x="8801531" y="1012744"/>
                  </a:lnTo>
                  <a:lnTo>
                    <a:pt x="8802624" y="1061326"/>
                  </a:lnTo>
                  <a:lnTo>
                    <a:pt x="8802624" y="3592982"/>
                  </a:lnTo>
                  <a:lnTo>
                    <a:pt x="8801531" y="3641562"/>
                  </a:lnTo>
                  <a:lnTo>
                    <a:pt x="8798286" y="3689582"/>
                  </a:lnTo>
                  <a:lnTo>
                    <a:pt x="8792935" y="3736995"/>
                  </a:lnTo>
                  <a:lnTo>
                    <a:pt x="8785524" y="3783753"/>
                  </a:lnTo>
                  <a:lnTo>
                    <a:pt x="8776101" y="3829810"/>
                  </a:lnTo>
                  <a:lnTo>
                    <a:pt x="8764712" y="3875120"/>
                  </a:lnTo>
                  <a:lnTo>
                    <a:pt x="8751404" y="3919634"/>
                  </a:lnTo>
                  <a:lnTo>
                    <a:pt x="8736224" y="3963307"/>
                  </a:lnTo>
                  <a:lnTo>
                    <a:pt x="8719219" y="4006091"/>
                  </a:lnTo>
                  <a:lnTo>
                    <a:pt x="8700436" y="4047940"/>
                  </a:lnTo>
                  <a:lnTo>
                    <a:pt x="8679921" y="4088807"/>
                  </a:lnTo>
                  <a:lnTo>
                    <a:pt x="8657722" y="4128645"/>
                  </a:lnTo>
                  <a:lnTo>
                    <a:pt x="8633884" y="4167408"/>
                  </a:lnTo>
                  <a:lnTo>
                    <a:pt x="8608456" y="4205047"/>
                  </a:lnTo>
                  <a:lnTo>
                    <a:pt x="8581483" y="4241517"/>
                  </a:lnTo>
                  <a:lnTo>
                    <a:pt x="8553013" y="4276771"/>
                  </a:lnTo>
                  <a:lnTo>
                    <a:pt x="8523093" y="4310762"/>
                  </a:lnTo>
                  <a:lnTo>
                    <a:pt x="8491769" y="4343442"/>
                  </a:lnTo>
                  <a:lnTo>
                    <a:pt x="8459088" y="4374766"/>
                  </a:lnTo>
                  <a:lnTo>
                    <a:pt x="8425097" y="4404686"/>
                  </a:lnTo>
                  <a:lnTo>
                    <a:pt x="8389843" y="4433156"/>
                  </a:lnTo>
                  <a:lnTo>
                    <a:pt x="8353372" y="4460129"/>
                  </a:lnTo>
                  <a:lnTo>
                    <a:pt x="8315732" y="4485557"/>
                  </a:lnTo>
                  <a:lnTo>
                    <a:pt x="8276970" y="4509394"/>
                  </a:lnTo>
                  <a:lnTo>
                    <a:pt x="8237131" y="4531594"/>
                  </a:lnTo>
                  <a:lnTo>
                    <a:pt x="8196264" y="4552108"/>
                  </a:lnTo>
                  <a:lnTo>
                    <a:pt x="8154414" y="4570892"/>
                  </a:lnTo>
                  <a:lnTo>
                    <a:pt x="8111629" y="4587897"/>
                  </a:lnTo>
                  <a:lnTo>
                    <a:pt x="8067955" y="4603076"/>
                  </a:lnTo>
                  <a:lnTo>
                    <a:pt x="8023440" y="4616384"/>
                  </a:lnTo>
                  <a:lnTo>
                    <a:pt x="7978130" y="4627773"/>
                  </a:lnTo>
                  <a:lnTo>
                    <a:pt x="7932072" y="4637196"/>
                  </a:lnTo>
                  <a:lnTo>
                    <a:pt x="7885313" y="4644607"/>
                  </a:lnTo>
                  <a:lnTo>
                    <a:pt x="7837900" y="4649958"/>
                  </a:lnTo>
                  <a:lnTo>
                    <a:pt x="7789879" y="4653203"/>
                  </a:lnTo>
                  <a:lnTo>
                    <a:pt x="7741297" y="4654296"/>
                  </a:lnTo>
                  <a:lnTo>
                    <a:pt x="1061326" y="4654296"/>
                  </a:lnTo>
                  <a:lnTo>
                    <a:pt x="1012744" y="4653203"/>
                  </a:lnTo>
                  <a:lnTo>
                    <a:pt x="964723" y="4649958"/>
                  </a:lnTo>
                  <a:lnTo>
                    <a:pt x="917310" y="4644607"/>
                  </a:lnTo>
                  <a:lnTo>
                    <a:pt x="870551" y="4637196"/>
                  </a:lnTo>
                  <a:lnTo>
                    <a:pt x="824493" y="4627773"/>
                  </a:lnTo>
                  <a:lnTo>
                    <a:pt x="779183" y="4616384"/>
                  </a:lnTo>
                  <a:lnTo>
                    <a:pt x="734668" y="4603076"/>
                  </a:lnTo>
                  <a:lnTo>
                    <a:pt x="690994" y="4587897"/>
                  </a:lnTo>
                  <a:lnTo>
                    <a:pt x="648209" y="4570892"/>
                  </a:lnTo>
                  <a:lnTo>
                    <a:pt x="606359" y="4552108"/>
                  </a:lnTo>
                  <a:lnTo>
                    <a:pt x="565492" y="4531594"/>
                  </a:lnTo>
                  <a:lnTo>
                    <a:pt x="525653" y="4509394"/>
                  </a:lnTo>
                  <a:lnTo>
                    <a:pt x="486891" y="4485557"/>
                  </a:lnTo>
                  <a:lnTo>
                    <a:pt x="449251" y="4460129"/>
                  </a:lnTo>
                  <a:lnTo>
                    <a:pt x="412780" y="4433156"/>
                  </a:lnTo>
                  <a:lnTo>
                    <a:pt x="377526" y="4404686"/>
                  </a:lnTo>
                  <a:lnTo>
                    <a:pt x="343535" y="4374766"/>
                  </a:lnTo>
                  <a:lnTo>
                    <a:pt x="310854" y="4343442"/>
                  </a:lnTo>
                  <a:lnTo>
                    <a:pt x="279530" y="4310762"/>
                  </a:lnTo>
                  <a:lnTo>
                    <a:pt x="249610" y="4276771"/>
                  </a:lnTo>
                  <a:lnTo>
                    <a:pt x="221140" y="4241517"/>
                  </a:lnTo>
                  <a:lnTo>
                    <a:pt x="194167" y="4205047"/>
                  </a:lnTo>
                  <a:lnTo>
                    <a:pt x="168739" y="4167408"/>
                  </a:lnTo>
                  <a:lnTo>
                    <a:pt x="144901" y="4128645"/>
                  </a:lnTo>
                  <a:lnTo>
                    <a:pt x="122702" y="4088807"/>
                  </a:lnTo>
                  <a:lnTo>
                    <a:pt x="102187" y="4047940"/>
                  </a:lnTo>
                  <a:lnTo>
                    <a:pt x="83404" y="4006091"/>
                  </a:lnTo>
                  <a:lnTo>
                    <a:pt x="66399" y="3963307"/>
                  </a:lnTo>
                  <a:lnTo>
                    <a:pt x="51219" y="3919634"/>
                  </a:lnTo>
                  <a:lnTo>
                    <a:pt x="37911" y="3875120"/>
                  </a:lnTo>
                  <a:lnTo>
                    <a:pt x="26522" y="3829810"/>
                  </a:lnTo>
                  <a:lnTo>
                    <a:pt x="17099" y="3783753"/>
                  </a:lnTo>
                  <a:lnTo>
                    <a:pt x="9688" y="3736995"/>
                  </a:lnTo>
                  <a:lnTo>
                    <a:pt x="4337" y="3689582"/>
                  </a:lnTo>
                  <a:lnTo>
                    <a:pt x="1092" y="3641562"/>
                  </a:lnTo>
                  <a:lnTo>
                    <a:pt x="0" y="3592982"/>
                  </a:lnTo>
                  <a:lnTo>
                    <a:pt x="0" y="1061326"/>
                  </a:lnTo>
                  <a:close/>
                </a:path>
              </a:pathLst>
            </a:custGeom>
            <a:ln w="6350">
              <a:solidFill>
                <a:srgbClr val="CEAD80"/>
              </a:solidFill>
            </a:ln>
          </p:spPr>
          <p:txBody>
            <a:bodyPr wrap="square" lIns="0" tIns="0" rIns="0" bIns="0" rtlCol="0"/>
            <a:lstStyle/>
            <a:p>
              <a:endParaRPr dirty="0"/>
            </a:p>
          </p:txBody>
        </p:sp>
      </p:grpSp>
      <p:sp>
        <p:nvSpPr>
          <p:cNvPr id="4" name="object 4"/>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dirty="0"/>
              <a:t>Systems</a:t>
            </a:r>
            <a:r>
              <a:rPr spc="-65" dirty="0"/>
              <a:t> </a:t>
            </a:r>
            <a:r>
              <a:rPr dirty="0"/>
              <a:t>Engineering</a:t>
            </a:r>
            <a:r>
              <a:rPr spc="-55" dirty="0"/>
              <a:t> </a:t>
            </a:r>
            <a:r>
              <a:rPr dirty="0"/>
              <a:t>&amp;</a:t>
            </a:r>
            <a:r>
              <a:rPr spc="-70" dirty="0"/>
              <a:t> </a:t>
            </a:r>
            <a:r>
              <a:rPr dirty="0"/>
              <a:t>Architecture</a:t>
            </a:r>
            <a:r>
              <a:rPr spc="-40" dirty="0"/>
              <a:t> </a:t>
            </a:r>
            <a:r>
              <a:rPr spc="-10" dirty="0"/>
              <a:t>(SE&amp;A)</a:t>
            </a:r>
          </a:p>
        </p:txBody>
      </p:sp>
      <p:grpSp>
        <p:nvGrpSpPr>
          <p:cNvPr id="6" name="object 6"/>
          <p:cNvGrpSpPr/>
          <p:nvPr/>
        </p:nvGrpSpPr>
        <p:grpSpPr>
          <a:xfrm>
            <a:off x="0" y="1271778"/>
            <a:ext cx="9144000" cy="870585"/>
            <a:chOff x="0" y="1271778"/>
            <a:chExt cx="9144000" cy="870585"/>
          </a:xfrm>
        </p:grpSpPr>
        <p:pic>
          <p:nvPicPr>
            <p:cNvPr id="7" name="object 7"/>
            <p:cNvPicPr/>
            <p:nvPr/>
          </p:nvPicPr>
          <p:blipFill>
            <a:blip r:embed="rId3" cstate="print"/>
            <a:stretch>
              <a:fillRect/>
            </a:stretch>
          </p:blipFill>
          <p:spPr>
            <a:xfrm>
              <a:off x="0" y="1335786"/>
              <a:ext cx="9144000" cy="672845"/>
            </a:xfrm>
            <a:prstGeom prst="rect">
              <a:avLst/>
            </a:prstGeom>
          </p:spPr>
        </p:pic>
        <p:pic>
          <p:nvPicPr>
            <p:cNvPr id="8" name="object 8"/>
            <p:cNvPicPr/>
            <p:nvPr/>
          </p:nvPicPr>
          <p:blipFill>
            <a:blip r:embed="rId4" cstate="print"/>
            <a:stretch>
              <a:fillRect/>
            </a:stretch>
          </p:blipFill>
          <p:spPr>
            <a:xfrm>
              <a:off x="799338" y="1271778"/>
              <a:ext cx="7594853" cy="870203"/>
            </a:xfrm>
            <a:prstGeom prst="rect">
              <a:avLst/>
            </a:prstGeom>
          </p:spPr>
        </p:pic>
        <p:pic>
          <p:nvPicPr>
            <p:cNvPr id="9" name="object 9"/>
            <p:cNvPicPr/>
            <p:nvPr/>
          </p:nvPicPr>
          <p:blipFill>
            <a:blip r:embed="rId5" cstate="print"/>
            <a:stretch>
              <a:fillRect/>
            </a:stretch>
          </p:blipFill>
          <p:spPr>
            <a:xfrm>
              <a:off x="0" y="1374647"/>
              <a:ext cx="9144000" cy="557022"/>
            </a:xfrm>
            <a:prstGeom prst="rect">
              <a:avLst/>
            </a:prstGeom>
          </p:spPr>
        </p:pic>
      </p:grpSp>
      <p:sp>
        <p:nvSpPr>
          <p:cNvPr id="10" name="object 10"/>
          <p:cNvSpPr txBox="1"/>
          <p:nvPr/>
        </p:nvSpPr>
        <p:spPr>
          <a:xfrm>
            <a:off x="981455" y="1351836"/>
            <a:ext cx="7181850" cy="574040"/>
          </a:xfrm>
          <a:prstGeom prst="rect">
            <a:avLst/>
          </a:prstGeom>
        </p:spPr>
        <p:txBody>
          <a:bodyPr vert="horz" wrap="square" lIns="0" tIns="12700" rIns="0" bIns="0" rtlCol="0">
            <a:spAutoFit/>
          </a:bodyPr>
          <a:lstStyle/>
          <a:p>
            <a:pPr marL="1078230" marR="5080" indent="-1066165">
              <a:lnSpc>
                <a:spcPct val="100000"/>
              </a:lnSpc>
              <a:spcBef>
                <a:spcPts val="100"/>
              </a:spcBef>
            </a:pPr>
            <a:r>
              <a:rPr sz="1800" b="1" dirty="0">
                <a:solidFill>
                  <a:srgbClr val="FFFFFF"/>
                </a:solidFill>
                <a:latin typeface="Calibri"/>
                <a:cs typeface="Calibri"/>
              </a:rPr>
              <a:t>SE&amp;A</a:t>
            </a:r>
            <a:r>
              <a:rPr sz="1800" b="1" spc="-45" dirty="0">
                <a:solidFill>
                  <a:srgbClr val="FFFFFF"/>
                </a:solidFill>
                <a:latin typeface="Calibri"/>
                <a:cs typeface="Calibri"/>
              </a:rPr>
              <a:t> </a:t>
            </a:r>
            <a:r>
              <a:rPr sz="1800" b="1" dirty="0">
                <a:solidFill>
                  <a:srgbClr val="FFFFFF"/>
                </a:solidFill>
                <a:latin typeface="Calibri"/>
                <a:cs typeface="Calibri"/>
              </a:rPr>
              <a:t>applies</a:t>
            </a:r>
            <a:r>
              <a:rPr sz="1800" b="1" spc="-45" dirty="0">
                <a:solidFill>
                  <a:srgbClr val="FFFFFF"/>
                </a:solidFill>
                <a:latin typeface="Calibri"/>
                <a:cs typeface="Calibri"/>
              </a:rPr>
              <a:t> </a:t>
            </a:r>
            <a:r>
              <a:rPr sz="1800" b="1" dirty="0">
                <a:solidFill>
                  <a:srgbClr val="FFFFFF"/>
                </a:solidFill>
                <a:latin typeface="Calibri"/>
                <a:cs typeface="Calibri"/>
              </a:rPr>
              <a:t>engineering</a:t>
            </a:r>
            <a:r>
              <a:rPr sz="1800" b="1" spc="-60" dirty="0">
                <a:solidFill>
                  <a:srgbClr val="FFFFFF"/>
                </a:solidFill>
                <a:latin typeface="Calibri"/>
                <a:cs typeface="Calibri"/>
              </a:rPr>
              <a:t> </a:t>
            </a:r>
            <a:r>
              <a:rPr sz="1800" b="1" dirty="0">
                <a:solidFill>
                  <a:srgbClr val="FFFFFF"/>
                </a:solidFill>
                <a:latin typeface="Calibri"/>
                <a:cs typeface="Calibri"/>
              </a:rPr>
              <a:t>expertise</a:t>
            </a:r>
            <a:r>
              <a:rPr sz="1800" b="1" spc="-40" dirty="0">
                <a:solidFill>
                  <a:srgbClr val="FFFFFF"/>
                </a:solidFill>
                <a:latin typeface="Calibri"/>
                <a:cs typeface="Calibri"/>
              </a:rPr>
              <a:t> </a:t>
            </a:r>
            <a:r>
              <a:rPr sz="1800" b="1" dirty="0">
                <a:solidFill>
                  <a:srgbClr val="FFFFFF"/>
                </a:solidFill>
                <a:latin typeface="Calibri"/>
                <a:cs typeface="Calibri"/>
              </a:rPr>
              <a:t>to</a:t>
            </a:r>
            <a:r>
              <a:rPr sz="1800" b="1" spc="-55" dirty="0">
                <a:solidFill>
                  <a:srgbClr val="FFFFFF"/>
                </a:solidFill>
                <a:latin typeface="Calibri"/>
                <a:cs typeface="Calibri"/>
              </a:rPr>
              <a:t> </a:t>
            </a:r>
            <a:r>
              <a:rPr sz="1800" b="1" dirty="0">
                <a:solidFill>
                  <a:srgbClr val="FFFFFF"/>
                </a:solidFill>
                <a:latin typeface="Calibri"/>
                <a:cs typeface="Calibri"/>
              </a:rPr>
              <a:t>achieve</a:t>
            </a:r>
            <a:r>
              <a:rPr sz="1800" b="1" spc="-60" dirty="0">
                <a:solidFill>
                  <a:srgbClr val="FFFFFF"/>
                </a:solidFill>
                <a:latin typeface="Calibri"/>
                <a:cs typeface="Calibri"/>
              </a:rPr>
              <a:t> </a:t>
            </a:r>
            <a:r>
              <a:rPr sz="1800" b="1" spc="-10" dirty="0">
                <a:solidFill>
                  <a:srgbClr val="FFFFFF"/>
                </a:solidFill>
                <a:latin typeface="Calibri"/>
                <a:cs typeface="Calibri"/>
              </a:rPr>
              <a:t>system</a:t>
            </a:r>
            <a:r>
              <a:rPr sz="1800" b="1" spc="-50" dirty="0">
                <a:solidFill>
                  <a:srgbClr val="FFFFFF"/>
                </a:solidFill>
                <a:latin typeface="Calibri"/>
                <a:cs typeface="Calibri"/>
              </a:rPr>
              <a:t> </a:t>
            </a:r>
            <a:r>
              <a:rPr sz="1800" b="1" dirty="0">
                <a:solidFill>
                  <a:srgbClr val="FFFFFF"/>
                </a:solidFill>
                <a:latin typeface="Calibri"/>
                <a:cs typeface="Calibri"/>
              </a:rPr>
              <a:t>of</a:t>
            </a:r>
            <a:r>
              <a:rPr sz="1800" b="1" spc="-35" dirty="0">
                <a:solidFill>
                  <a:srgbClr val="FFFFFF"/>
                </a:solidFill>
                <a:latin typeface="Calibri"/>
                <a:cs typeface="Calibri"/>
              </a:rPr>
              <a:t> </a:t>
            </a:r>
            <a:r>
              <a:rPr sz="1800" b="1" dirty="0">
                <a:solidFill>
                  <a:srgbClr val="FFFFFF"/>
                </a:solidFill>
                <a:latin typeface="Calibri"/>
                <a:cs typeface="Calibri"/>
              </a:rPr>
              <a:t>system</a:t>
            </a:r>
            <a:r>
              <a:rPr sz="1800" b="1" spc="-40" dirty="0">
                <a:solidFill>
                  <a:srgbClr val="FFFFFF"/>
                </a:solidFill>
                <a:latin typeface="Calibri"/>
                <a:cs typeface="Calibri"/>
              </a:rPr>
              <a:t> </a:t>
            </a:r>
            <a:r>
              <a:rPr sz="1800" b="1" spc="-10" dirty="0">
                <a:solidFill>
                  <a:srgbClr val="FFFFFF"/>
                </a:solidFill>
                <a:latin typeface="Calibri"/>
                <a:cs typeface="Calibri"/>
              </a:rPr>
              <a:t>capabilities </a:t>
            </a:r>
            <a:r>
              <a:rPr sz="1800" b="1" dirty="0">
                <a:solidFill>
                  <a:srgbClr val="FFFFFF"/>
                </a:solidFill>
                <a:latin typeface="Calibri"/>
                <a:cs typeface="Calibri"/>
              </a:rPr>
              <a:t>and</a:t>
            </a:r>
            <a:r>
              <a:rPr sz="1800" b="1" spc="-40" dirty="0">
                <a:solidFill>
                  <a:srgbClr val="FFFFFF"/>
                </a:solidFill>
                <a:latin typeface="Calibri"/>
                <a:cs typeface="Calibri"/>
              </a:rPr>
              <a:t> </a:t>
            </a:r>
            <a:r>
              <a:rPr sz="1800" b="1" dirty="0">
                <a:solidFill>
                  <a:srgbClr val="FFFFFF"/>
                </a:solidFill>
                <a:latin typeface="Calibri"/>
                <a:cs typeface="Calibri"/>
              </a:rPr>
              <a:t>advance</a:t>
            </a:r>
            <a:r>
              <a:rPr sz="1800" b="1" spc="-30" dirty="0">
                <a:solidFill>
                  <a:srgbClr val="FFFFFF"/>
                </a:solidFill>
                <a:latin typeface="Calibri"/>
                <a:cs typeface="Calibri"/>
              </a:rPr>
              <a:t> </a:t>
            </a:r>
            <a:r>
              <a:rPr sz="1800" b="1" dirty="0">
                <a:solidFill>
                  <a:srgbClr val="FFFFFF"/>
                </a:solidFill>
                <a:latin typeface="Calibri"/>
                <a:cs typeface="Calibri"/>
              </a:rPr>
              <a:t>the</a:t>
            </a:r>
            <a:r>
              <a:rPr sz="1800" b="1" spc="-35" dirty="0">
                <a:solidFill>
                  <a:srgbClr val="FFFFFF"/>
                </a:solidFill>
                <a:latin typeface="Calibri"/>
                <a:cs typeface="Calibri"/>
              </a:rPr>
              <a:t> </a:t>
            </a:r>
            <a:r>
              <a:rPr sz="1800" b="1" dirty="0">
                <a:solidFill>
                  <a:srgbClr val="FFFFFF"/>
                </a:solidFill>
                <a:latin typeface="Calibri"/>
                <a:cs typeface="Calibri"/>
              </a:rPr>
              <a:t>engineering</a:t>
            </a:r>
            <a:r>
              <a:rPr sz="1800" b="1" spc="-30" dirty="0">
                <a:solidFill>
                  <a:srgbClr val="FFFFFF"/>
                </a:solidFill>
                <a:latin typeface="Calibri"/>
                <a:cs typeface="Calibri"/>
              </a:rPr>
              <a:t> </a:t>
            </a:r>
            <a:r>
              <a:rPr sz="1800" b="1" dirty="0">
                <a:solidFill>
                  <a:srgbClr val="FFFFFF"/>
                </a:solidFill>
                <a:latin typeface="Calibri"/>
                <a:cs typeface="Calibri"/>
              </a:rPr>
              <a:t>practice</a:t>
            </a:r>
            <a:r>
              <a:rPr sz="1800" b="1" spc="-30" dirty="0">
                <a:solidFill>
                  <a:srgbClr val="FFFFFF"/>
                </a:solidFill>
                <a:latin typeface="Calibri"/>
                <a:cs typeface="Calibri"/>
              </a:rPr>
              <a:t> </a:t>
            </a:r>
            <a:r>
              <a:rPr sz="1800" b="1" dirty="0">
                <a:solidFill>
                  <a:srgbClr val="FFFFFF"/>
                </a:solidFill>
                <a:latin typeface="Calibri"/>
                <a:cs typeface="Calibri"/>
              </a:rPr>
              <a:t>within</a:t>
            </a:r>
            <a:r>
              <a:rPr sz="1800" b="1" spc="-45" dirty="0">
                <a:solidFill>
                  <a:srgbClr val="FFFFFF"/>
                </a:solidFill>
                <a:latin typeface="Calibri"/>
                <a:cs typeface="Calibri"/>
              </a:rPr>
              <a:t> </a:t>
            </a:r>
            <a:r>
              <a:rPr sz="1800" b="1" dirty="0">
                <a:solidFill>
                  <a:srgbClr val="FFFFFF"/>
                </a:solidFill>
                <a:latin typeface="Calibri"/>
                <a:cs typeface="Calibri"/>
              </a:rPr>
              <a:t>the</a:t>
            </a:r>
            <a:r>
              <a:rPr sz="1800" b="1" spc="-25" dirty="0">
                <a:solidFill>
                  <a:srgbClr val="FFFFFF"/>
                </a:solidFill>
                <a:latin typeface="Calibri"/>
                <a:cs typeface="Calibri"/>
              </a:rPr>
              <a:t> DoD</a:t>
            </a:r>
            <a:endParaRPr sz="1800" dirty="0">
              <a:latin typeface="Calibri"/>
              <a:cs typeface="Calibri"/>
            </a:endParaRPr>
          </a:p>
        </p:txBody>
      </p:sp>
      <p:grpSp>
        <p:nvGrpSpPr>
          <p:cNvPr id="83" name="Group 82">
            <a:extLst>
              <a:ext uri="{FF2B5EF4-FFF2-40B4-BE49-F238E27FC236}">
                <a16:creationId xmlns:a16="http://schemas.microsoft.com/office/drawing/2014/main" id="{23C435BC-52B9-4B0B-9EC0-F956BB983EA5}"/>
              </a:ext>
            </a:extLst>
          </p:cNvPr>
          <p:cNvGrpSpPr/>
          <p:nvPr/>
        </p:nvGrpSpPr>
        <p:grpSpPr>
          <a:xfrm>
            <a:off x="2972708" y="2006140"/>
            <a:ext cx="1466850" cy="1576705"/>
            <a:chOff x="3878262" y="2266950"/>
            <a:chExt cx="1466850" cy="1576705"/>
          </a:xfrm>
        </p:grpSpPr>
        <p:grpSp>
          <p:nvGrpSpPr>
            <p:cNvPr id="23" name="object 23"/>
            <p:cNvGrpSpPr/>
            <p:nvPr/>
          </p:nvGrpSpPr>
          <p:grpSpPr>
            <a:xfrm>
              <a:off x="3878262" y="2266950"/>
              <a:ext cx="1466850" cy="1576705"/>
              <a:chOff x="3796284" y="2371344"/>
              <a:chExt cx="1466850" cy="1576705"/>
            </a:xfrm>
          </p:grpSpPr>
          <p:pic>
            <p:nvPicPr>
              <p:cNvPr id="24" name="object 24"/>
              <p:cNvPicPr/>
              <p:nvPr/>
            </p:nvPicPr>
            <p:blipFill>
              <a:blip r:embed="rId6" cstate="print"/>
              <a:stretch>
                <a:fillRect/>
              </a:stretch>
            </p:blipFill>
            <p:spPr>
              <a:xfrm>
                <a:off x="3796284" y="2371344"/>
                <a:ext cx="1466849" cy="1576577"/>
              </a:xfrm>
              <a:prstGeom prst="rect">
                <a:avLst/>
              </a:prstGeom>
            </p:spPr>
          </p:pic>
          <p:sp>
            <p:nvSpPr>
              <p:cNvPr id="25" name="object 25"/>
              <p:cNvSpPr/>
              <p:nvPr/>
            </p:nvSpPr>
            <p:spPr>
              <a:xfrm>
                <a:off x="3886881" y="2405829"/>
                <a:ext cx="1339215" cy="1453515"/>
              </a:xfrm>
              <a:custGeom>
                <a:avLst/>
                <a:gdLst/>
                <a:ahLst/>
                <a:cxnLst/>
                <a:rect l="l" t="t" r="r" b="b"/>
                <a:pathLst>
                  <a:path w="1339214" h="1453514">
                    <a:moveTo>
                      <a:pt x="750239" y="0"/>
                    </a:moveTo>
                    <a:lnTo>
                      <a:pt x="588746" y="0"/>
                    </a:lnTo>
                    <a:lnTo>
                      <a:pt x="536308" y="223113"/>
                    </a:lnTo>
                    <a:lnTo>
                      <a:pt x="483687" y="240087"/>
                    </a:lnTo>
                    <a:lnTo>
                      <a:pt x="433369" y="262445"/>
                    </a:lnTo>
                    <a:lnTo>
                      <a:pt x="385755" y="289955"/>
                    </a:lnTo>
                    <a:lnTo>
                      <a:pt x="341248" y="322384"/>
                    </a:lnTo>
                    <a:lnTo>
                      <a:pt x="300253" y="359498"/>
                    </a:lnTo>
                    <a:lnTo>
                      <a:pt x="80784" y="293433"/>
                    </a:lnTo>
                    <a:lnTo>
                      <a:pt x="0" y="433438"/>
                    </a:lnTo>
                    <a:lnTo>
                      <a:pt x="167055" y="590372"/>
                    </a:lnTo>
                    <a:lnTo>
                      <a:pt x="155436" y="644459"/>
                    </a:lnTo>
                    <a:lnTo>
                      <a:pt x="149627" y="699243"/>
                    </a:lnTo>
                    <a:lnTo>
                      <a:pt x="149627" y="754261"/>
                    </a:lnTo>
                    <a:lnTo>
                      <a:pt x="155436" y="809049"/>
                    </a:lnTo>
                    <a:lnTo>
                      <a:pt x="167055" y="863142"/>
                    </a:lnTo>
                    <a:lnTo>
                      <a:pt x="0" y="1020064"/>
                    </a:lnTo>
                    <a:lnTo>
                      <a:pt x="80784" y="1160068"/>
                    </a:lnTo>
                    <a:lnTo>
                      <a:pt x="300253" y="1094003"/>
                    </a:lnTo>
                    <a:lnTo>
                      <a:pt x="341248" y="1131118"/>
                    </a:lnTo>
                    <a:lnTo>
                      <a:pt x="385755" y="1163546"/>
                    </a:lnTo>
                    <a:lnTo>
                      <a:pt x="433369" y="1191056"/>
                    </a:lnTo>
                    <a:lnTo>
                      <a:pt x="483687" y="1213415"/>
                    </a:lnTo>
                    <a:lnTo>
                      <a:pt x="536308" y="1230388"/>
                    </a:lnTo>
                    <a:lnTo>
                      <a:pt x="588746" y="1453502"/>
                    </a:lnTo>
                    <a:lnTo>
                      <a:pt x="750239" y="1453502"/>
                    </a:lnTo>
                    <a:lnTo>
                      <a:pt x="802690" y="1230388"/>
                    </a:lnTo>
                    <a:lnTo>
                      <a:pt x="855310" y="1213415"/>
                    </a:lnTo>
                    <a:lnTo>
                      <a:pt x="905626" y="1191056"/>
                    </a:lnTo>
                    <a:lnTo>
                      <a:pt x="953238" y="1163546"/>
                    </a:lnTo>
                    <a:lnTo>
                      <a:pt x="997745" y="1131118"/>
                    </a:lnTo>
                    <a:lnTo>
                      <a:pt x="1038745" y="1094003"/>
                    </a:lnTo>
                    <a:lnTo>
                      <a:pt x="1258214" y="1160068"/>
                    </a:lnTo>
                    <a:lnTo>
                      <a:pt x="1338986" y="1020064"/>
                    </a:lnTo>
                    <a:lnTo>
                      <a:pt x="1171943" y="863142"/>
                    </a:lnTo>
                    <a:lnTo>
                      <a:pt x="1183562" y="809049"/>
                    </a:lnTo>
                    <a:lnTo>
                      <a:pt x="1189371" y="754261"/>
                    </a:lnTo>
                    <a:lnTo>
                      <a:pt x="1189371" y="699243"/>
                    </a:lnTo>
                    <a:lnTo>
                      <a:pt x="1183562" y="644459"/>
                    </a:lnTo>
                    <a:lnTo>
                      <a:pt x="1171943" y="590372"/>
                    </a:lnTo>
                    <a:lnTo>
                      <a:pt x="1338986" y="433438"/>
                    </a:lnTo>
                    <a:lnTo>
                      <a:pt x="1258214" y="293433"/>
                    </a:lnTo>
                    <a:lnTo>
                      <a:pt x="1038745" y="359498"/>
                    </a:lnTo>
                    <a:lnTo>
                      <a:pt x="997745" y="322384"/>
                    </a:lnTo>
                    <a:lnTo>
                      <a:pt x="953238" y="289955"/>
                    </a:lnTo>
                    <a:lnTo>
                      <a:pt x="905626" y="262445"/>
                    </a:lnTo>
                    <a:lnTo>
                      <a:pt x="855310" y="240087"/>
                    </a:lnTo>
                    <a:lnTo>
                      <a:pt x="802690" y="223113"/>
                    </a:lnTo>
                    <a:lnTo>
                      <a:pt x="750239" y="0"/>
                    </a:lnTo>
                    <a:close/>
                  </a:path>
                </a:pathLst>
              </a:custGeom>
              <a:solidFill>
                <a:srgbClr val="B4C6E7"/>
              </a:solidFill>
            </p:spPr>
            <p:txBody>
              <a:bodyPr wrap="square" lIns="0" tIns="0" rIns="0" bIns="0" rtlCol="0"/>
              <a:lstStyle/>
              <a:p>
                <a:endParaRPr dirty="0"/>
              </a:p>
            </p:txBody>
          </p:sp>
          <p:sp>
            <p:nvSpPr>
              <p:cNvPr id="26" name="object 26"/>
              <p:cNvSpPr/>
              <p:nvPr/>
            </p:nvSpPr>
            <p:spPr>
              <a:xfrm>
                <a:off x="3886881" y="2405829"/>
                <a:ext cx="1339215" cy="1453515"/>
              </a:xfrm>
              <a:custGeom>
                <a:avLst/>
                <a:gdLst/>
                <a:ahLst/>
                <a:cxnLst/>
                <a:rect l="l" t="t" r="r" b="b"/>
                <a:pathLst>
                  <a:path w="1339214" h="1453514">
                    <a:moveTo>
                      <a:pt x="1038745" y="359498"/>
                    </a:moveTo>
                    <a:lnTo>
                      <a:pt x="1258214" y="293433"/>
                    </a:lnTo>
                    <a:lnTo>
                      <a:pt x="1338986" y="433438"/>
                    </a:lnTo>
                    <a:lnTo>
                      <a:pt x="1171943" y="590372"/>
                    </a:lnTo>
                    <a:lnTo>
                      <a:pt x="1183562" y="644459"/>
                    </a:lnTo>
                    <a:lnTo>
                      <a:pt x="1189371" y="699243"/>
                    </a:lnTo>
                    <a:lnTo>
                      <a:pt x="1189371" y="754261"/>
                    </a:lnTo>
                    <a:lnTo>
                      <a:pt x="1183562" y="809049"/>
                    </a:lnTo>
                    <a:lnTo>
                      <a:pt x="1171943" y="863142"/>
                    </a:lnTo>
                    <a:lnTo>
                      <a:pt x="1338986" y="1020064"/>
                    </a:lnTo>
                    <a:lnTo>
                      <a:pt x="1258214" y="1160068"/>
                    </a:lnTo>
                    <a:lnTo>
                      <a:pt x="1038745" y="1094003"/>
                    </a:lnTo>
                    <a:lnTo>
                      <a:pt x="997745" y="1131118"/>
                    </a:lnTo>
                    <a:lnTo>
                      <a:pt x="953238" y="1163546"/>
                    </a:lnTo>
                    <a:lnTo>
                      <a:pt x="905626" y="1191056"/>
                    </a:lnTo>
                    <a:lnTo>
                      <a:pt x="855310" y="1213415"/>
                    </a:lnTo>
                    <a:lnTo>
                      <a:pt x="802690" y="1230388"/>
                    </a:lnTo>
                    <a:lnTo>
                      <a:pt x="750239" y="1453502"/>
                    </a:lnTo>
                    <a:lnTo>
                      <a:pt x="588746" y="1453502"/>
                    </a:lnTo>
                    <a:lnTo>
                      <a:pt x="536308" y="1230388"/>
                    </a:lnTo>
                    <a:lnTo>
                      <a:pt x="483687" y="1213415"/>
                    </a:lnTo>
                    <a:lnTo>
                      <a:pt x="433369" y="1191056"/>
                    </a:lnTo>
                    <a:lnTo>
                      <a:pt x="385755" y="1163546"/>
                    </a:lnTo>
                    <a:lnTo>
                      <a:pt x="341248" y="1131118"/>
                    </a:lnTo>
                    <a:lnTo>
                      <a:pt x="300253" y="1094003"/>
                    </a:lnTo>
                    <a:lnTo>
                      <a:pt x="80784" y="1160068"/>
                    </a:lnTo>
                    <a:lnTo>
                      <a:pt x="0" y="1020064"/>
                    </a:lnTo>
                    <a:lnTo>
                      <a:pt x="167055" y="863142"/>
                    </a:lnTo>
                    <a:lnTo>
                      <a:pt x="155436" y="809049"/>
                    </a:lnTo>
                    <a:lnTo>
                      <a:pt x="149627" y="754261"/>
                    </a:lnTo>
                    <a:lnTo>
                      <a:pt x="149627" y="699243"/>
                    </a:lnTo>
                    <a:lnTo>
                      <a:pt x="155436" y="644459"/>
                    </a:lnTo>
                    <a:lnTo>
                      <a:pt x="167055" y="590372"/>
                    </a:lnTo>
                    <a:lnTo>
                      <a:pt x="0" y="433438"/>
                    </a:lnTo>
                    <a:lnTo>
                      <a:pt x="80784" y="293433"/>
                    </a:lnTo>
                    <a:lnTo>
                      <a:pt x="300253" y="359498"/>
                    </a:lnTo>
                    <a:lnTo>
                      <a:pt x="341248" y="322384"/>
                    </a:lnTo>
                    <a:lnTo>
                      <a:pt x="385755" y="289955"/>
                    </a:lnTo>
                    <a:lnTo>
                      <a:pt x="433369" y="262445"/>
                    </a:lnTo>
                    <a:lnTo>
                      <a:pt x="483687" y="240087"/>
                    </a:lnTo>
                    <a:lnTo>
                      <a:pt x="536308" y="223113"/>
                    </a:lnTo>
                    <a:lnTo>
                      <a:pt x="588746" y="0"/>
                    </a:lnTo>
                    <a:lnTo>
                      <a:pt x="750239" y="0"/>
                    </a:lnTo>
                    <a:lnTo>
                      <a:pt x="802690" y="223113"/>
                    </a:lnTo>
                    <a:lnTo>
                      <a:pt x="855310" y="240087"/>
                    </a:lnTo>
                    <a:lnTo>
                      <a:pt x="905626" y="262445"/>
                    </a:lnTo>
                    <a:lnTo>
                      <a:pt x="953238" y="289955"/>
                    </a:lnTo>
                    <a:lnTo>
                      <a:pt x="997745" y="322384"/>
                    </a:lnTo>
                    <a:lnTo>
                      <a:pt x="1038745" y="359498"/>
                    </a:lnTo>
                    <a:close/>
                  </a:path>
                </a:pathLst>
              </a:custGeom>
              <a:ln w="19049">
                <a:solidFill>
                  <a:srgbClr val="F0E8DB"/>
                </a:solidFill>
              </a:ln>
            </p:spPr>
            <p:txBody>
              <a:bodyPr wrap="square" lIns="0" tIns="0" rIns="0" bIns="0" rtlCol="0"/>
              <a:lstStyle/>
              <a:p>
                <a:endParaRPr dirty="0"/>
              </a:p>
            </p:txBody>
          </p:sp>
          <p:sp>
            <p:nvSpPr>
              <p:cNvPr id="27" name="object 27"/>
              <p:cNvSpPr/>
              <p:nvPr/>
            </p:nvSpPr>
            <p:spPr>
              <a:xfrm>
                <a:off x="4187190" y="2765298"/>
                <a:ext cx="738505" cy="734060"/>
              </a:xfrm>
              <a:custGeom>
                <a:avLst/>
                <a:gdLst/>
                <a:ahLst/>
                <a:cxnLst/>
                <a:rect l="l" t="t" r="r" b="b"/>
                <a:pathLst>
                  <a:path w="738504" h="734060">
                    <a:moveTo>
                      <a:pt x="738377" y="0"/>
                    </a:moveTo>
                    <a:lnTo>
                      <a:pt x="0" y="0"/>
                    </a:lnTo>
                    <a:lnTo>
                      <a:pt x="0" y="733805"/>
                    </a:lnTo>
                    <a:lnTo>
                      <a:pt x="738377" y="733805"/>
                    </a:lnTo>
                    <a:lnTo>
                      <a:pt x="738377" y="0"/>
                    </a:lnTo>
                    <a:close/>
                  </a:path>
                </a:pathLst>
              </a:custGeom>
              <a:solidFill>
                <a:srgbClr val="B4C6E7"/>
              </a:solidFill>
            </p:spPr>
            <p:txBody>
              <a:bodyPr wrap="square" lIns="0" tIns="0" rIns="0" bIns="0" rtlCol="0"/>
              <a:lstStyle/>
              <a:p>
                <a:endParaRPr dirty="0"/>
              </a:p>
            </p:txBody>
          </p:sp>
        </p:grpSp>
        <p:sp>
          <p:nvSpPr>
            <p:cNvPr id="29" name="object 29"/>
            <p:cNvSpPr txBox="1"/>
            <p:nvPr/>
          </p:nvSpPr>
          <p:spPr>
            <a:xfrm>
              <a:off x="4232131" y="2829843"/>
              <a:ext cx="772160" cy="394980"/>
            </a:xfrm>
            <a:prstGeom prst="rect">
              <a:avLst/>
            </a:prstGeom>
          </p:spPr>
          <p:txBody>
            <a:bodyPr vert="horz" wrap="square" lIns="0" tIns="12700" rIns="0" bIns="0" rtlCol="0">
              <a:spAutoFit/>
            </a:bodyPr>
            <a:lstStyle/>
            <a:p>
              <a:pPr marL="12700" algn="ctr">
                <a:lnSpc>
                  <a:spcPct val="100000"/>
                </a:lnSpc>
                <a:spcBef>
                  <a:spcPts val="100"/>
                </a:spcBef>
              </a:pPr>
              <a:r>
                <a:rPr lang="en-US" sz="1200" b="1" spc="-10" dirty="0">
                  <a:latin typeface="Calibri"/>
                  <a:cs typeface="Calibri"/>
                </a:rPr>
                <a:t>Software</a:t>
              </a:r>
            </a:p>
            <a:p>
              <a:pPr marL="12700" algn="ctr">
                <a:lnSpc>
                  <a:spcPct val="100000"/>
                </a:lnSpc>
                <a:spcBef>
                  <a:spcPts val="100"/>
                </a:spcBef>
              </a:pPr>
              <a:r>
                <a:rPr sz="1200" b="1" spc="-10" dirty="0">
                  <a:latin typeface="Calibri"/>
                  <a:cs typeface="Calibri"/>
                </a:rPr>
                <a:t>Engineering</a:t>
              </a:r>
              <a:endParaRPr sz="1200" dirty="0">
                <a:latin typeface="Calibri"/>
                <a:cs typeface="Calibri"/>
              </a:endParaRPr>
            </a:p>
          </p:txBody>
        </p:sp>
      </p:grpSp>
      <p:grpSp>
        <p:nvGrpSpPr>
          <p:cNvPr id="88" name="Group 87">
            <a:extLst>
              <a:ext uri="{FF2B5EF4-FFF2-40B4-BE49-F238E27FC236}">
                <a16:creationId xmlns:a16="http://schemas.microsoft.com/office/drawing/2014/main" id="{5F25BA01-F010-460C-9237-B959EDBDCE9F}"/>
              </a:ext>
            </a:extLst>
          </p:cNvPr>
          <p:cNvGrpSpPr/>
          <p:nvPr/>
        </p:nvGrpSpPr>
        <p:grpSpPr>
          <a:xfrm>
            <a:off x="3379663" y="4940204"/>
            <a:ext cx="1522095" cy="1586865"/>
            <a:chOff x="3922208" y="4322631"/>
            <a:chExt cx="1522095" cy="1586865"/>
          </a:xfrm>
        </p:grpSpPr>
        <p:grpSp>
          <p:nvGrpSpPr>
            <p:cNvPr id="30" name="object 30"/>
            <p:cNvGrpSpPr/>
            <p:nvPr/>
          </p:nvGrpSpPr>
          <p:grpSpPr>
            <a:xfrm>
              <a:off x="3922208" y="4322631"/>
              <a:ext cx="1522095" cy="1586865"/>
              <a:chOff x="2249423" y="4596384"/>
              <a:chExt cx="1522095" cy="1586865"/>
            </a:xfrm>
          </p:grpSpPr>
          <p:pic>
            <p:nvPicPr>
              <p:cNvPr id="31" name="object 31"/>
              <p:cNvPicPr/>
              <p:nvPr/>
            </p:nvPicPr>
            <p:blipFill>
              <a:blip r:embed="rId7" cstate="print"/>
              <a:stretch>
                <a:fillRect/>
              </a:stretch>
            </p:blipFill>
            <p:spPr>
              <a:xfrm>
                <a:off x="2249423" y="4596384"/>
                <a:ext cx="1521713" cy="1586483"/>
              </a:xfrm>
              <a:prstGeom prst="rect">
                <a:avLst/>
              </a:prstGeom>
            </p:spPr>
          </p:pic>
          <p:sp>
            <p:nvSpPr>
              <p:cNvPr id="32" name="object 32"/>
              <p:cNvSpPr/>
              <p:nvPr/>
            </p:nvSpPr>
            <p:spPr>
              <a:xfrm>
                <a:off x="2340138" y="4631885"/>
                <a:ext cx="1395095" cy="1462405"/>
              </a:xfrm>
              <a:custGeom>
                <a:avLst/>
                <a:gdLst/>
                <a:ahLst/>
                <a:cxnLst/>
                <a:rect l="l" t="t" r="r" b="b"/>
                <a:pathLst>
                  <a:path w="1395095" h="1462404">
                    <a:moveTo>
                      <a:pt x="695058" y="0"/>
                    </a:moveTo>
                    <a:lnTo>
                      <a:pt x="618909" y="216230"/>
                    </a:lnTo>
                    <a:lnTo>
                      <a:pt x="564759" y="227436"/>
                    </a:lnTo>
                    <a:lnTo>
                      <a:pt x="512320" y="244243"/>
                    </a:lnTo>
                    <a:lnTo>
                      <a:pt x="462017" y="266460"/>
                    </a:lnTo>
                    <a:lnTo>
                      <a:pt x="414275" y="293901"/>
                    </a:lnTo>
                    <a:lnTo>
                      <a:pt x="369519" y="326377"/>
                    </a:lnTo>
                    <a:lnTo>
                      <a:pt x="158407" y="237007"/>
                    </a:lnTo>
                    <a:lnTo>
                      <a:pt x="63068" y="367410"/>
                    </a:lnTo>
                    <a:lnTo>
                      <a:pt x="212255" y="541464"/>
                    </a:lnTo>
                    <a:lnTo>
                      <a:pt x="194889" y="593963"/>
                    </a:lnTo>
                    <a:lnTo>
                      <a:pt x="183227" y="647781"/>
                    </a:lnTo>
                    <a:lnTo>
                      <a:pt x="177318" y="702454"/>
                    </a:lnTo>
                    <a:lnTo>
                      <a:pt x="177211" y="757521"/>
                    </a:lnTo>
                    <a:lnTo>
                      <a:pt x="182956" y="812520"/>
                    </a:lnTo>
                    <a:lnTo>
                      <a:pt x="0" y="950658"/>
                    </a:lnTo>
                    <a:lnTo>
                      <a:pt x="65265" y="1098422"/>
                    </a:lnTo>
                    <a:lnTo>
                      <a:pt x="290601" y="1056246"/>
                    </a:lnTo>
                    <a:lnTo>
                      <a:pt x="327379" y="1097539"/>
                    </a:lnTo>
                    <a:lnTo>
                      <a:pt x="368153" y="1134550"/>
                    </a:lnTo>
                    <a:lnTo>
                      <a:pt x="412544" y="1167005"/>
                    </a:lnTo>
                    <a:lnTo>
                      <a:pt x="460179" y="1194632"/>
                    </a:lnTo>
                    <a:lnTo>
                      <a:pt x="510679" y="1217155"/>
                    </a:lnTo>
                    <a:lnTo>
                      <a:pt x="538848" y="1444663"/>
                    </a:lnTo>
                    <a:lnTo>
                      <a:pt x="699439" y="1462036"/>
                    </a:lnTo>
                    <a:lnTo>
                      <a:pt x="775588" y="1245806"/>
                    </a:lnTo>
                    <a:lnTo>
                      <a:pt x="829739" y="1234595"/>
                    </a:lnTo>
                    <a:lnTo>
                      <a:pt x="882177" y="1217788"/>
                    </a:lnTo>
                    <a:lnTo>
                      <a:pt x="932480" y="1195572"/>
                    </a:lnTo>
                    <a:lnTo>
                      <a:pt x="980222" y="1168133"/>
                    </a:lnTo>
                    <a:lnTo>
                      <a:pt x="1024978" y="1135659"/>
                    </a:lnTo>
                    <a:lnTo>
                      <a:pt x="1236091" y="1225016"/>
                    </a:lnTo>
                    <a:lnTo>
                      <a:pt x="1331429" y="1094625"/>
                    </a:lnTo>
                    <a:lnTo>
                      <a:pt x="1182230" y="920572"/>
                    </a:lnTo>
                    <a:lnTo>
                      <a:pt x="1199596" y="868067"/>
                    </a:lnTo>
                    <a:lnTo>
                      <a:pt x="1211262" y="814249"/>
                    </a:lnTo>
                    <a:lnTo>
                      <a:pt x="1217175" y="759578"/>
                    </a:lnTo>
                    <a:lnTo>
                      <a:pt x="1217285" y="704513"/>
                    </a:lnTo>
                    <a:lnTo>
                      <a:pt x="1211541" y="649516"/>
                    </a:lnTo>
                    <a:lnTo>
                      <a:pt x="1394485" y="511365"/>
                    </a:lnTo>
                    <a:lnTo>
                      <a:pt x="1329232" y="363600"/>
                    </a:lnTo>
                    <a:lnTo>
                      <a:pt x="1103896" y="405777"/>
                    </a:lnTo>
                    <a:lnTo>
                      <a:pt x="1067113" y="364489"/>
                    </a:lnTo>
                    <a:lnTo>
                      <a:pt x="1026339" y="327479"/>
                    </a:lnTo>
                    <a:lnTo>
                      <a:pt x="981949" y="295021"/>
                    </a:lnTo>
                    <a:lnTo>
                      <a:pt x="934317" y="267393"/>
                    </a:lnTo>
                    <a:lnTo>
                      <a:pt x="883818" y="244868"/>
                    </a:lnTo>
                    <a:lnTo>
                      <a:pt x="855649" y="17360"/>
                    </a:lnTo>
                    <a:lnTo>
                      <a:pt x="695058" y="0"/>
                    </a:lnTo>
                    <a:close/>
                  </a:path>
                </a:pathLst>
              </a:custGeom>
              <a:solidFill>
                <a:srgbClr val="385622"/>
              </a:solidFill>
            </p:spPr>
            <p:txBody>
              <a:bodyPr wrap="square" lIns="0" tIns="0" rIns="0" bIns="0" rtlCol="0"/>
              <a:lstStyle/>
              <a:p>
                <a:endParaRPr dirty="0"/>
              </a:p>
            </p:txBody>
          </p:sp>
          <p:sp>
            <p:nvSpPr>
              <p:cNvPr id="33" name="object 33"/>
              <p:cNvSpPr/>
              <p:nvPr/>
            </p:nvSpPr>
            <p:spPr>
              <a:xfrm>
                <a:off x="2340138" y="4631885"/>
                <a:ext cx="1395095" cy="1462405"/>
              </a:xfrm>
              <a:custGeom>
                <a:avLst/>
                <a:gdLst/>
                <a:ahLst/>
                <a:cxnLst/>
                <a:rect l="l" t="t" r="r" b="b"/>
                <a:pathLst>
                  <a:path w="1395095" h="1462404">
                    <a:moveTo>
                      <a:pt x="1103896" y="405777"/>
                    </a:moveTo>
                    <a:lnTo>
                      <a:pt x="1329232" y="363600"/>
                    </a:lnTo>
                    <a:lnTo>
                      <a:pt x="1394485" y="511365"/>
                    </a:lnTo>
                    <a:lnTo>
                      <a:pt x="1211541" y="649516"/>
                    </a:lnTo>
                    <a:lnTo>
                      <a:pt x="1217285" y="704513"/>
                    </a:lnTo>
                    <a:lnTo>
                      <a:pt x="1217175" y="759578"/>
                    </a:lnTo>
                    <a:lnTo>
                      <a:pt x="1211262" y="814249"/>
                    </a:lnTo>
                    <a:lnTo>
                      <a:pt x="1199596" y="868067"/>
                    </a:lnTo>
                    <a:lnTo>
                      <a:pt x="1182230" y="920572"/>
                    </a:lnTo>
                    <a:lnTo>
                      <a:pt x="1331429" y="1094625"/>
                    </a:lnTo>
                    <a:lnTo>
                      <a:pt x="1236091" y="1225016"/>
                    </a:lnTo>
                    <a:lnTo>
                      <a:pt x="1024978" y="1135659"/>
                    </a:lnTo>
                    <a:lnTo>
                      <a:pt x="980222" y="1168133"/>
                    </a:lnTo>
                    <a:lnTo>
                      <a:pt x="932480" y="1195572"/>
                    </a:lnTo>
                    <a:lnTo>
                      <a:pt x="882177" y="1217788"/>
                    </a:lnTo>
                    <a:lnTo>
                      <a:pt x="829739" y="1234595"/>
                    </a:lnTo>
                    <a:lnTo>
                      <a:pt x="775588" y="1245806"/>
                    </a:lnTo>
                    <a:lnTo>
                      <a:pt x="699439" y="1462036"/>
                    </a:lnTo>
                    <a:lnTo>
                      <a:pt x="538848" y="1444663"/>
                    </a:lnTo>
                    <a:lnTo>
                      <a:pt x="510679" y="1217155"/>
                    </a:lnTo>
                    <a:lnTo>
                      <a:pt x="460179" y="1194632"/>
                    </a:lnTo>
                    <a:lnTo>
                      <a:pt x="412544" y="1167005"/>
                    </a:lnTo>
                    <a:lnTo>
                      <a:pt x="368153" y="1134550"/>
                    </a:lnTo>
                    <a:lnTo>
                      <a:pt x="327379" y="1097539"/>
                    </a:lnTo>
                    <a:lnTo>
                      <a:pt x="290601" y="1056246"/>
                    </a:lnTo>
                    <a:lnTo>
                      <a:pt x="65265" y="1098422"/>
                    </a:lnTo>
                    <a:lnTo>
                      <a:pt x="0" y="950658"/>
                    </a:lnTo>
                    <a:lnTo>
                      <a:pt x="182956" y="812520"/>
                    </a:lnTo>
                    <a:lnTo>
                      <a:pt x="177211" y="757521"/>
                    </a:lnTo>
                    <a:lnTo>
                      <a:pt x="177318" y="702454"/>
                    </a:lnTo>
                    <a:lnTo>
                      <a:pt x="183227" y="647781"/>
                    </a:lnTo>
                    <a:lnTo>
                      <a:pt x="194889" y="593963"/>
                    </a:lnTo>
                    <a:lnTo>
                      <a:pt x="212255" y="541464"/>
                    </a:lnTo>
                    <a:lnTo>
                      <a:pt x="63068" y="367410"/>
                    </a:lnTo>
                    <a:lnTo>
                      <a:pt x="158407" y="237007"/>
                    </a:lnTo>
                    <a:lnTo>
                      <a:pt x="369519" y="326377"/>
                    </a:lnTo>
                    <a:lnTo>
                      <a:pt x="414275" y="293901"/>
                    </a:lnTo>
                    <a:lnTo>
                      <a:pt x="462017" y="266460"/>
                    </a:lnTo>
                    <a:lnTo>
                      <a:pt x="512320" y="244243"/>
                    </a:lnTo>
                    <a:lnTo>
                      <a:pt x="564759" y="227436"/>
                    </a:lnTo>
                    <a:lnTo>
                      <a:pt x="618909" y="216230"/>
                    </a:lnTo>
                    <a:lnTo>
                      <a:pt x="695058" y="0"/>
                    </a:lnTo>
                    <a:lnTo>
                      <a:pt x="855649" y="17360"/>
                    </a:lnTo>
                    <a:lnTo>
                      <a:pt x="883818" y="244868"/>
                    </a:lnTo>
                    <a:lnTo>
                      <a:pt x="934317" y="267393"/>
                    </a:lnTo>
                    <a:lnTo>
                      <a:pt x="981949" y="295021"/>
                    </a:lnTo>
                    <a:lnTo>
                      <a:pt x="1026339" y="327479"/>
                    </a:lnTo>
                    <a:lnTo>
                      <a:pt x="1067113" y="364489"/>
                    </a:lnTo>
                    <a:lnTo>
                      <a:pt x="1103896" y="405777"/>
                    </a:lnTo>
                    <a:close/>
                  </a:path>
                </a:pathLst>
              </a:custGeom>
              <a:ln w="19050">
                <a:solidFill>
                  <a:srgbClr val="F0E8DB"/>
                </a:solidFill>
              </a:ln>
            </p:spPr>
            <p:txBody>
              <a:bodyPr wrap="square" lIns="0" tIns="0" rIns="0" bIns="0" rtlCol="0"/>
              <a:lstStyle/>
              <a:p>
                <a:endParaRPr dirty="0"/>
              </a:p>
            </p:txBody>
          </p:sp>
        </p:grpSp>
        <p:sp>
          <p:nvSpPr>
            <p:cNvPr id="34" name="object 34"/>
            <p:cNvSpPr txBox="1"/>
            <p:nvPr/>
          </p:nvSpPr>
          <p:spPr>
            <a:xfrm>
              <a:off x="4205051" y="4659844"/>
              <a:ext cx="1008366" cy="751488"/>
            </a:xfrm>
            <a:prstGeom prst="rect">
              <a:avLst/>
            </a:prstGeom>
          </p:spPr>
          <p:txBody>
            <a:bodyPr vert="horz" wrap="square" lIns="0" tIns="12700" rIns="0" bIns="0" rtlCol="0">
              <a:spAutoFit/>
            </a:bodyPr>
            <a:lstStyle/>
            <a:p>
              <a:pPr marL="12700" marR="5080" indent="50800" algn="ctr">
                <a:lnSpc>
                  <a:spcPct val="100000"/>
                </a:lnSpc>
                <a:spcBef>
                  <a:spcPts val="100"/>
                </a:spcBef>
              </a:pPr>
              <a:r>
                <a:rPr lang="en-US" sz="1200" b="1" spc="-10" dirty="0">
                  <a:solidFill>
                    <a:srgbClr val="FFFFFF"/>
                  </a:solidFill>
                  <a:latin typeface="Calibri"/>
                  <a:cs typeface="Calibri"/>
                </a:rPr>
                <a:t>Joint Architectures for Capabilities &amp; Systems </a:t>
              </a:r>
              <a:endParaRPr sz="1200" dirty="0">
                <a:latin typeface="Calibri"/>
                <a:cs typeface="Calibri"/>
              </a:endParaRPr>
            </a:p>
          </p:txBody>
        </p:sp>
      </p:grpSp>
      <p:grpSp>
        <p:nvGrpSpPr>
          <p:cNvPr id="87" name="Group 86">
            <a:extLst>
              <a:ext uri="{FF2B5EF4-FFF2-40B4-BE49-F238E27FC236}">
                <a16:creationId xmlns:a16="http://schemas.microsoft.com/office/drawing/2014/main" id="{D18BD16A-99DE-4C4F-ABB8-9E7AD04B2CD6}"/>
              </a:ext>
            </a:extLst>
          </p:cNvPr>
          <p:cNvGrpSpPr/>
          <p:nvPr/>
        </p:nvGrpSpPr>
        <p:grpSpPr>
          <a:xfrm>
            <a:off x="1533943" y="2787371"/>
            <a:ext cx="1568450" cy="1539240"/>
            <a:chOff x="1120890" y="4604766"/>
            <a:chExt cx="1568450" cy="1539240"/>
          </a:xfrm>
        </p:grpSpPr>
        <p:grpSp>
          <p:nvGrpSpPr>
            <p:cNvPr id="35" name="object 35"/>
            <p:cNvGrpSpPr/>
            <p:nvPr/>
          </p:nvGrpSpPr>
          <p:grpSpPr>
            <a:xfrm>
              <a:off x="1120890" y="4604766"/>
              <a:ext cx="1568450" cy="1539240"/>
              <a:chOff x="1300734" y="3480815"/>
              <a:chExt cx="1568450" cy="1539240"/>
            </a:xfrm>
          </p:grpSpPr>
          <p:pic>
            <p:nvPicPr>
              <p:cNvPr id="36" name="object 36"/>
              <p:cNvPicPr/>
              <p:nvPr/>
            </p:nvPicPr>
            <p:blipFill>
              <a:blip r:embed="rId8" cstate="print"/>
              <a:stretch>
                <a:fillRect/>
              </a:stretch>
            </p:blipFill>
            <p:spPr>
              <a:xfrm>
                <a:off x="1300734" y="3480815"/>
                <a:ext cx="1568195" cy="1539239"/>
              </a:xfrm>
              <a:prstGeom prst="rect">
                <a:avLst/>
              </a:prstGeom>
            </p:spPr>
          </p:pic>
          <p:sp>
            <p:nvSpPr>
              <p:cNvPr id="37" name="object 37"/>
              <p:cNvSpPr/>
              <p:nvPr/>
            </p:nvSpPr>
            <p:spPr>
              <a:xfrm>
                <a:off x="1389969" y="3516609"/>
                <a:ext cx="1443355" cy="1414145"/>
              </a:xfrm>
              <a:custGeom>
                <a:avLst/>
                <a:gdLst/>
                <a:ahLst/>
                <a:cxnLst/>
                <a:rect l="l" t="t" r="r" b="b"/>
                <a:pathLst>
                  <a:path w="1443355" h="1414145">
                    <a:moveTo>
                      <a:pt x="887882" y="0"/>
                    </a:moveTo>
                    <a:lnTo>
                      <a:pt x="741718" y="186524"/>
                    </a:lnTo>
                    <a:lnTo>
                      <a:pt x="691515" y="187008"/>
                    </a:lnTo>
                    <a:lnTo>
                      <a:pt x="641763" y="192298"/>
                    </a:lnTo>
                    <a:lnTo>
                      <a:pt x="592803" y="202325"/>
                    </a:lnTo>
                    <a:lnTo>
                      <a:pt x="544977" y="217019"/>
                    </a:lnTo>
                    <a:lnTo>
                      <a:pt x="498627" y="236308"/>
                    </a:lnTo>
                    <a:lnTo>
                      <a:pt x="290906" y="122262"/>
                    </a:lnTo>
                    <a:lnTo>
                      <a:pt x="192608" y="209461"/>
                    </a:lnTo>
                    <a:lnTo>
                      <a:pt x="281063" y="429298"/>
                    </a:lnTo>
                    <a:lnTo>
                      <a:pt x="256382" y="473018"/>
                    </a:lnTo>
                    <a:lnTo>
                      <a:pt x="236088" y="518751"/>
                    </a:lnTo>
                    <a:lnTo>
                      <a:pt x="220290" y="566166"/>
                    </a:lnTo>
                    <a:lnTo>
                      <a:pt x="209100" y="614932"/>
                    </a:lnTo>
                    <a:lnTo>
                      <a:pt x="202628" y="664717"/>
                    </a:lnTo>
                    <a:lnTo>
                      <a:pt x="0" y="787590"/>
                    </a:lnTo>
                    <a:lnTo>
                      <a:pt x="26365" y="916317"/>
                    </a:lnTo>
                    <a:lnTo>
                      <a:pt x="260984" y="949629"/>
                    </a:lnTo>
                    <a:lnTo>
                      <a:pt x="286507" y="992865"/>
                    </a:lnTo>
                    <a:lnTo>
                      <a:pt x="315965" y="1033304"/>
                    </a:lnTo>
                    <a:lnTo>
                      <a:pt x="349129" y="1070689"/>
                    </a:lnTo>
                    <a:lnTo>
                      <a:pt x="385768" y="1104758"/>
                    </a:lnTo>
                    <a:lnTo>
                      <a:pt x="425653" y="1135252"/>
                    </a:lnTo>
                    <a:lnTo>
                      <a:pt x="430745" y="1372171"/>
                    </a:lnTo>
                    <a:lnTo>
                      <a:pt x="555409" y="1413700"/>
                    </a:lnTo>
                    <a:lnTo>
                      <a:pt x="701560" y="1227175"/>
                    </a:lnTo>
                    <a:lnTo>
                      <a:pt x="751763" y="1226691"/>
                    </a:lnTo>
                    <a:lnTo>
                      <a:pt x="801515" y="1221401"/>
                    </a:lnTo>
                    <a:lnTo>
                      <a:pt x="850475" y="1211374"/>
                    </a:lnTo>
                    <a:lnTo>
                      <a:pt x="898300" y="1196681"/>
                    </a:lnTo>
                    <a:lnTo>
                      <a:pt x="944651" y="1177391"/>
                    </a:lnTo>
                    <a:lnTo>
                      <a:pt x="1152372" y="1291437"/>
                    </a:lnTo>
                    <a:lnTo>
                      <a:pt x="1250683" y="1204239"/>
                    </a:lnTo>
                    <a:lnTo>
                      <a:pt x="1162215" y="984402"/>
                    </a:lnTo>
                    <a:lnTo>
                      <a:pt x="1186896" y="940682"/>
                    </a:lnTo>
                    <a:lnTo>
                      <a:pt x="1207190" y="894949"/>
                    </a:lnTo>
                    <a:lnTo>
                      <a:pt x="1222987" y="847534"/>
                    </a:lnTo>
                    <a:lnTo>
                      <a:pt x="1234177" y="798768"/>
                    </a:lnTo>
                    <a:lnTo>
                      <a:pt x="1240650" y="748982"/>
                    </a:lnTo>
                    <a:lnTo>
                      <a:pt x="1443278" y="626109"/>
                    </a:lnTo>
                    <a:lnTo>
                      <a:pt x="1416913" y="497382"/>
                    </a:lnTo>
                    <a:lnTo>
                      <a:pt x="1182293" y="464070"/>
                    </a:lnTo>
                    <a:lnTo>
                      <a:pt x="1156771" y="420835"/>
                    </a:lnTo>
                    <a:lnTo>
                      <a:pt x="1127314" y="380395"/>
                    </a:lnTo>
                    <a:lnTo>
                      <a:pt x="1094152" y="343011"/>
                    </a:lnTo>
                    <a:lnTo>
                      <a:pt x="1057516" y="308942"/>
                    </a:lnTo>
                    <a:lnTo>
                      <a:pt x="1017638" y="278447"/>
                    </a:lnTo>
                    <a:lnTo>
                      <a:pt x="1012545" y="41528"/>
                    </a:lnTo>
                    <a:lnTo>
                      <a:pt x="887882" y="0"/>
                    </a:lnTo>
                    <a:close/>
                  </a:path>
                </a:pathLst>
              </a:custGeom>
              <a:solidFill>
                <a:srgbClr val="8FAADC"/>
              </a:solidFill>
            </p:spPr>
            <p:txBody>
              <a:bodyPr wrap="square" lIns="0" tIns="0" rIns="0" bIns="0" rtlCol="0"/>
              <a:lstStyle/>
              <a:p>
                <a:endParaRPr dirty="0"/>
              </a:p>
            </p:txBody>
          </p:sp>
          <p:sp>
            <p:nvSpPr>
              <p:cNvPr id="38" name="object 38"/>
              <p:cNvSpPr/>
              <p:nvPr/>
            </p:nvSpPr>
            <p:spPr>
              <a:xfrm>
                <a:off x="1389969" y="3516609"/>
                <a:ext cx="1443355" cy="1414145"/>
              </a:xfrm>
              <a:custGeom>
                <a:avLst/>
                <a:gdLst/>
                <a:ahLst/>
                <a:cxnLst/>
                <a:rect l="l" t="t" r="r" b="b"/>
                <a:pathLst>
                  <a:path w="1443355" h="1414145">
                    <a:moveTo>
                      <a:pt x="1182293" y="464070"/>
                    </a:moveTo>
                    <a:lnTo>
                      <a:pt x="1416913" y="497382"/>
                    </a:lnTo>
                    <a:lnTo>
                      <a:pt x="1443278" y="626109"/>
                    </a:lnTo>
                    <a:lnTo>
                      <a:pt x="1240650" y="748982"/>
                    </a:lnTo>
                    <a:lnTo>
                      <a:pt x="1234177" y="798768"/>
                    </a:lnTo>
                    <a:lnTo>
                      <a:pt x="1222987" y="847534"/>
                    </a:lnTo>
                    <a:lnTo>
                      <a:pt x="1207190" y="894949"/>
                    </a:lnTo>
                    <a:lnTo>
                      <a:pt x="1186896" y="940682"/>
                    </a:lnTo>
                    <a:lnTo>
                      <a:pt x="1162215" y="984402"/>
                    </a:lnTo>
                    <a:lnTo>
                      <a:pt x="1250683" y="1204239"/>
                    </a:lnTo>
                    <a:lnTo>
                      <a:pt x="1152372" y="1291437"/>
                    </a:lnTo>
                    <a:lnTo>
                      <a:pt x="944651" y="1177391"/>
                    </a:lnTo>
                    <a:lnTo>
                      <a:pt x="898300" y="1196681"/>
                    </a:lnTo>
                    <a:lnTo>
                      <a:pt x="850475" y="1211374"/>
                    </a:lnTo>
                    <a:lnTo>
                      <a:pt x="801515" y="1221401"/>
                    </a:lnTo>
                    <a:lnTo>
                      <a:pt x="751763" y="1226691"/>
                    </a:lnTo>
                    <a:lnTo>
                      <a:pt x="701560" y="1227175"/>
                    </a:lnTo>
                    <a:lnTo>
                      <a:pt x="555409" y="1413700"/>
                    </a:lnTo>
                    <a:lnTo>
                      <a:pt x="430745" y="1372171"/>
                    </a:lnTo>
                    <a:lnTo>
                      <a:pt x="425653" y="1135252"/>
                    </a:lnTo>
                    <a:lnTo>
                      <a:pt x="385768" y="1104758"/>
                    </a:lnTo>
                    <a:lnTo>
                      <a:pt x="349129" y="1070689"/>
                    </a:lnTo>
                    <a:lnTo>
                      <a:pt x="315965" y="1033304"/>
                    </a:lnTo>
                    <a:lnTo>
                      <a:pt x="286507" y="992865"/>
                    </a:lnTo>
                    <a:lnTo>
                      <a:pt x="260984" y="949629"/>
                    </a:lnTo>
                    <a:lnTo>
                      <a:pt x="26365" y="916317"/>
                    </a:lnTo>
                    <a:lnTo>
                      <a:pt x="0" y="787590"/>
                    </a:lnTo>
                    <a:lnTo>
                      <a:pt x="202628" y="664717"/>
                    </a:lnTo>
                    <a:lnTo>
                      <a:pt x="209100" y="614932"/>
                    </a:lnTo>
                    <a:lnTo>
                      <a:pt x="220290" y="566166"/>
                    </a:lnTo>
                    <a:lnTo>
                      <a:pt x="236088" y="518751"/>
                    </a:lnTo>
                    <a:lnTo>
                      <a:pt x="256382" y="473018"/>
                    </a:lnTo>
                    <a:lnTo>
                      <a:pt x="281063" y="429298"/>
                    </a:lnTo>
                    <a:lnTo>
                      <a:pt x="192608" y="209461"/>
                    </a:lnTo>
                    <a:lnTo>
                      <a:pt x="290906" y="122262"/>
                    </a:lnTo>
                    <a:lnTo>
                      <a:pt x="498627" y="236308"/>
                    </a:lnTo>
                    <a:lnTo>
                      <a:pt x="544977" y="217019"/>
                    </a:lnTo>
                    <a:lnTo>
                      <a:pt x="592803" y="202325"/>
                    </a:lnTo>
                    <a:lnTo>
                      <a:pt x="641763" y="192298"/>
                    </a:lnTo>
                    <a:lnTo>
                      <a:pt x="691515" y="187008"/>
                    </a:lnTo>
                    <a:lnTo>
                      <a:pt x="741718" y="186524"/>
                    </a:lnTo>
                    <a:lnTo>
                      <a:pt x="887882" y="0"/>
                    </a:lnTo>
                    <a:lnTo>
                      <a:pt x="1012545" y="41528"/>
                    </a:lnTo>
                    <a:lnTo>
                      <a:pt x="1017638" y="278447"/>
                    </a:lnTo>
                    <a:lnTo>
                      <a:pt x="1057516" y="308942"/>
                    </a:lnTo>
                    <a:lnTo>
                      <a:pt x="1094152" y="343011"/>
                    </a:lnTo>
                    <a:lnTo>
                      <a:pt x="1127314" y="380395"/>
                    </a:lnTo>
                    <a:lnTo>
                      <a:pt x="1156771" y="420835"/>
                    </a:lnTo>
                    <a:lnTo>
                      <a:pt x="1182293" y="464070"/>
                    </a:lnTo>
                    <a:close/>
                  </a:path>
                </a:pathLst>
              </a:custGeom>
              <a:ln w="19050">
                <a:solidFill>
                  <a:srgbClr val="F0E8DB"/>
                </a:solidFill>
              </a:ln>
            </p:spPr>
            <p:txBody>
              <a:bodyPr wrap="square" lIns="0" tIns="0" rIns="0" bIns="0" rtlCol="0"/>
              <a:lstStyle/>
              <a:p>
                <a:endParaRPr dirty="0"/>
              </a:p>
            </p:txBody>
          </p:sp>
          <p:sp>
            <p:nvSpPr>
              <p:cNvPr id="39" name="object 39"/>
              <p:cNvSpPr/>
              <p:nvPr/>
            </p:nvSpPr>
            <p:spPr>
              <a:xfrm>
                <a:off x="1645189" y="3758477"/>
                <a:ext cx="933450" cy="930275"/>
              </a:xfrm>
              <a:custGeom>
                <a:avLst/>
                <a:gdLst/>
                <a:ahLst/>
                <a:cxnLst/>
                <a:rect l="l" t="t" r="r" b="b"/>
                <a:pathLst>
                  <a:path w="933450" h="930275">
                    <a:moveTo>
                      <a:pt x="232041" y="0"/>
                    </a:moveTo>
                    <a:lnTo>
                      <a:pt x="0" y="696506"/>
                    </a:lnTo>
                    <a:lnTo>
                      <a:pt x="700798" y="929970"/>
                    </a:lnTo>
                    <a:lnTo>
                      <a:pt x="932840" y="233464"/>
                    </a:lnTo>
                    <a:lnTo>
                      <a:pt x="232041" y="0"/>
                    </a:lnTo>
                    <a:close/>
                  </a:path>
                </a:pathLst>
              </a:custGeom>
              <a:solidFill>
                <a:srgbClr val="8FAADC"/>
              </a:solidFill>
            </p:spPr>
            <p:txBody>
              <a:bodyPr wrap="square" lIns="0" tIns="0" rIns="0" bIns="0" rtlCol="0"/>
              <a:lstStyle/>
              <a:p>
                <a:endParaRPr dirty="0"/>
              </a:p>
            </p:txBody>
          </p:sp>
        </p:grpSp>
        <p:sp>
          <p:nvSpPr>
            <p:cNvPr id="40" name="object 40"/>
            <p:cNvSpPr txBox="1"/>
            <p:nvPr/>
          </p:nvSpPr>
          <p:spPr>
            <a:xfrm>
              <a:off x="1533228" y="5134937"/>
              <a:ext cx="772160" cy="391160"/>
            </a:xfrm>
            <a:prstGeom prst="rect">
              <a:avLst/>
            </a:prstGeom>
          </p:spPr>
          <p:txBody>
            <a:bodyPr vert="horz" wrap="square" lIns="0" tIns="12700" rIns="0" bIns="0" rtlCol="0">
              <a:spAutoFit/>
            </a:bodyPr>
            <a:lstStyle/>
            <a:p>
              <a:pPr marL="12700" marR="5080" indent="88265">
                <a:lnSpc>
                  <a:spcPct val="100000"/>
                </a:lnSpc>
                <a:spcBef>
                  <a:spcPts val="100"/>
                </a:spcBef>
              </a:pPr>
              <a:r>
                <a:rPr sz="1200" b="1" spc="-10" dirty="0">
                  <a:latin typeface="Calibri"/>
                  <a:cs typeface="Calibri"/>
                </a:rPr>
                <a:t>Specialty Engineering</a:t>
              </a:r>
              <a:endParaRPr sz="1200" dirty="0">
                <a:latin typeface="Calibri"/>
                <a:cs typeface="Calibri"/>
              </a:endParaRPr>
            </a:p>
          </p:txBody>
        </p:sp>
      </p:grpSp>
      <p:grpSp>
        <p:nvGrpSpPr>
          <p:cNvPr id="84" name="Group 83">
            <a:extLst>
              <a:ext uri="{FF2B5EF4-FFF2-40B4-BE49-F238E27FC236}">
                <a16:creationId xmlns:a16="http://schemas.microsoft.com/office/drawing/2014/main" id="{E66B82A2-1FFE-4A64-8D80-EE3CD77B7A0F}"/>
              </a:ext>
            </a:extLst>
          </p:cNvPr>
          <p:cNvGrpSpPr/>
          <p:nvPr/>
        </p:nvGrpSpPr>
        <p:grpSpPr>
          <a:xfrm>
            <a:off x="142933" y="3731093"/>
            <a:ext cx="1558289" cy="1580387"/>
            <a:chOff x="2762235" y="3270613"/>
            <a:chExt cx="1558289" cy="1580387"/>
          </a:xfrm>
        </p:grpSpPr>
        <p:grpSp>
          <p:nvGrpSpPr>
            <p:cNvPr id="41" name="object 41"/>
            <p:cNvGrpSpPr/>
            <p:nvPr/>
          </p:nvGrpSpPr>
          <p:grpSpPr>
            <a:xfrm>
              <a:off x="2762235" y="3270613"/>
              <a:ext cx="1558289" cy="1580387"/>
              <a:chOff x="686562" y="4748021"/>
              <a:chExt cx="1558289" cy="1580387"/>
            </a:xfrm>
          </p:grpSpPr>
          <p:pic>
            <p:nvPicPr>
              <p:cNvPr id="42" name="object 42"/>
              <p:cNvPicPr/>
              <p:nvPr/>
            </p:nvPicPr>
            <p:blipFill>
              <a:blip r:embed="rId9" cstate="print"/>
              <a:stretch>
                <a:fillRect/>
              </a:stretch>
            </p:blipFill>
            <p:spPr>
              <a:xfrm>
                <a:off x="686562" y="4748021"/>
                <a:ext cx="1558289" cy="1580387"/>
              </a:xfrm>
              <a:prstGeom prst="rect">
                <a:avLst/>
              </a:prstGeom>
            </p:spPr>
          </p:pic>
          <p:sp>
            <p:nvSpPr>
              <p:cNvPr id="43" name="object 43"/>
              <p:cNvSpPr/>
              <p:nvPr/>
            </p:nvSpPr>
            <p:spPr>
              <a:xfrm>
                <a:off x="776665" y="4783636"/>
                <a:ext cx="1432560" cy="1455420"/>
              </a:xfrm>
              <a:custGeom>
                <a:avLst/>
                <a:gdLst/>
                <a:ahLst/>
                <a:cxnLst/>
                <a:rect l="l" t="t" r="r" b="b"/>
                <a:pathLst>
                  <a:path w="1432560" h="1455420">
                    <a:moveTo>
                      <a:pt x="643470" y="0"/>
                    </a:moveTo>
                    <a:lnTo>
                      <a:pt x="485495" y="33705"/>
                    </a:lnTo>
                    <a:lnTo>
                      <a:pt x="480745" y="262902"/>
                    </a:lnTo>
                    <a:lnTo>
                      <a:pt x="432817" y="290474"/>
                    </a:lnTo>
                    <a:lnTo>
                      <a:pt x="388260" y="322828"/>
                    </a:lnTo>
                    <a:lnTo>
                      <a:pt x="347419" y="359652"/>
                    </a:lnTo>
                    <a:lnTo>
                      <a:pt x="310641" y="400635"/>
                    </a:lnTo>
                    <a:lnTo>
                      <a:pt x="278269" y="445465"/>
                    </a:lnTo>
                    <a:lnTo>
                      <a:pt x="49809" y="426567"/>
                    </a:lnTo>
                    <a:lnTo>
                      <a:pt x="0" y="580224"/>
                    </a:lnTo>
                    <a:lnTo>
                      <a:pt x="196126" y="698931"/>
                    </a:lnTo>
                    <a:lnTo>
                      <a:pt x="196033" y="754230"/>
                    </a:lnTo>
                    <a:lnTo>
                      <a:pt x="201772" y="808998"/>
                    </a:lnTo>
                    <a:lnTo>
                      <a:pt x="213243" y="862780"/>
                    </a:lnTo>
                    <a:lnTo>
                      <a:pt x="230351" y="915121"/>
                    </a:lnTo>
                    <a:lnTo>
                      <a:pt x="252996" y="965568"/>
                    </a:lnTo>
                    <a:lnTo>
                      <a:pt x="122389" y="1153972"/>
                    </a:lnTo>
                    <a:lnTo>
                      <a:pt x="230555" y="1273936"/>
                    </a:lnTo>
                    <a:lnTo>
                      <a:pt x="431431" y="1163446"/>
                    </a:lnTo>
                    <a:lnTo>
                      <a:pt x="479274" y="1191173"/>
                    </a:lnTo>
                    <a:lnTo>
                      <a:pt x="529572" y="1213586"/>
                    </a:lnTo>
                    <a:lnTo>
                      <a:pt x="581884" y="1230542"/>
                    </a:lnTo>
                    <a:lnTo>
                      <a:pt x="635767" y="1241898"/>
                    </a:lnTo>
                    <a:lnTo>
                      <a:pt x="690778" y="1247508"/>
                    </a:lnTo>
                    <a:lnTo>
                      <a:pt x="788631" y="1454823"/>
                    </a:lnTo>
                    <a:lnTo>
                      <a:pt x="946607" y="1421129"/>
                    </a:lnTo>
                    <a:lnTo>
                      <a:pt x="951357" y="1191933"/>
                    </a:lnTo>
                    <a:lnTo>
                      <a:pt x="999291" y="1164360"/>
                    </a:lnTo>
                    <a:lnTo>
                      <a:pt x="1043851" y="1132006"/>
                    </a:lnTo>
                    <a:lnTo>
                      <a:pt x="1084692" y="1095180"/>
                    </a:lnTo>
                    <a:lnTo>
                      <a:pt x="1121467" y="1054193"/>
                    </a:lnTo>
                    <a:lnTo>
                      <a:pt x="1153833" y="1009357"/>
                    </a:lnTo>
                    <a:lnTo>
                      <a:pt x="1382306" y="1028268"/>
                    </a:lnTo>
                    <a:lnTo>
                      <a:pt x="1432102" y="874598"/>
                    </a:lnTo>
                    <a:lnTo>
                      <a:pt x="1235989" y="755891"/>
                    </a:lnTo>
                    <a:lnTo>
                      <a:pt x="1236076" y="700593"/>
                    </a:lnTo>
                    <a:lnTo>
                      <a:pt x="1230338" y="645828"/>
                    </a:lnTo>
                    <a:lnTo>
                      <a:pt x="1218868" y="592048"/>
                    </a:lnTo>
                    <a:lnTo>
                      <a:pt x="1201763" y="539706"/>
                    </a:lnTo>
                    <a:lnTo>
                      <a:pt x="1179118" y="489254"/>
                    </a:lnTo>
                    <a:lnTo>
                      <a:pt x="1309725" y="300850"/>
                    </a:lnTo>
                    <a:lnTo>
                      <a:pt x="1201547" y="180886"/>
                    </a:lnTo>
                    <a:lnTo>
                      <a:pt x="1000683" y="291376"/>
                    </a:lnTo>
                    <a:lnTo>
                      <a:pt x="952841" y="263650"/>
                    </a:lnTo>
                    <a:lnTo>
                      <a:pt x="902543" y="241239"/>
                    </a:lnTo>
                    <a:lnTo>
                      <a:pt x="850231" y="224285"/>
                    </a:lnTo>
                    <a:lnTo>
                      <a:pt x="796348" y="212929"/>
                    </a:lnTo>
                    <a:lnTo>
                      <a:pt x="741337" y="207314"/>
                    </a:lnTo>
                    <a:lnTo>
                      <a:pt x="643470" y="0"/>
                    </a:lnTo>
                    <a:close/>
                  </a:path>
                </a:pathLst>
              </a:custGeom>
              <a:solidFill>
                <a:srgbClr val="DAE2F3"/>
              </a:solidFill>
            </p:spPr>
            <p:txBody>
              <a:bodyPr wrap="square" lIns="0" tIns="0" rIns="0" bIns="0" rtlCol="0"/>
              <a:lstStyle/>
              <a:p>
                <a:endParaRPr dirty="0"/>
              </a:p>
            </p:txBody>
          </p:sp>
          <p:sp>
            <p:nvSpPr>
              <p:cNvPr id="44" name="object 44"/>
              <p:cNvSpPr/>
              <p:nvPr/>
            </p:nvSpPr>
            <p:spPr>
              <a:xfrm>
                <a:off x="776665" y="4783635"/>
                <a:ext cx="1432560" cy="1455420"/>
              </a:xfrm>
              <a:custGeom>
                <a:avLst/>
                <a:gdLst/>
                <a:ahLst/>
                <a:cxnLst/>
                <a:rect l="l" t="t" r="r" b="b"/>
                <a:pathLst>
                  <a:path w="1432560" h="1455420">
                    <a:moveTo>
                      <a:pt x="1000683" y="291376"/>
                    </a:moveTo>
                    <a:lnTo>
                      <a:pt x="1201547" y="180886"/>
                    </a:lnTo>
                    <a:lnTo>
                      <a:pt x="1309725" y="300850"/>
                    </a:lnTo>
                    <a:lnTo>
                      <a:pt x="1179118" y="489254"/>
                    </a:lnTo>
                    <a:lnTo>
                      <a:pt x="1201763" y="539706"/>
                    </a:lnTo>
                    <a:lnTo>
                      <a:pt x="1218868" y="592048"/>
                    </a:lnTo>
                    <a:lnTo>
                      <a:pt x="1230338" y="645828"/>
                    </a:lnTo>
                    <a:lnTo>
                      <a:pt x="1236076" y="700593"/>
                    </a:lnTo>
                    <a:lnTo>
                      <a:pt x="1235989" y="755891"/>
                    </a:lnTo>
                    <a:lnTo>
                      <a:pt x="1432102" y="874598"/>
                    </a:lnTo>
                    <a:lnTo>
                      <a:pt x="1382306" y="1028268"/>
                    </a:lnTo>
                    <a:lnTo>
                      <a:pt x="1153833" y="1009357"/>
                    </a:lnTo>
                    <a:lnTo>
                      <a:pt x="1121467" y="1054193"/>
                    </a:lnTo>
                    <a:lnTo>
                      <a:pt x="1084692" y="1095180"/>
                    </a:lnTo>
                    <a:lnTo>
                      <a:pt x="1043851" y="1132006"/>
                    </a:lnTo>
                    <a:lnTo>
                      <a:pt x="999291" y="1164360"/>
                    </a:lnTo>
                    <a:lnTo>
                      <a:pt x="951357" y="1191933"/>
                    </a:lnTo>
                    <a:lnTo>
                      <a:pt x="946607" y="1421130"/>
                    </a:lnTo>
                    <a:lnTo>
                      <a:pt x="788631" y="1454823"/>
                    </a:lnTo>
                    <a:lnTo>
                      <a:pt x="690778" y="1247521"/>
                    </a:lnTo>
                    <a:lnTo>
                      <a:pt x="635767" y="1241904"/>
                    </a:lnTo>
                    <a:lnTo>
                      <a:pt x="581883" y="1230545"/>
                    </a:lnTo>
                    <a:lnTo>
                      <a:pt x="529569" y="1213587"/>
                    </a:lnTo>
                    <a:lnTo>
                      <a:pt x="479267" y="1191173"/>
                    </a:lnTo>
                    <a:lnTo>
                      <a:pt x="431419" y="1163447"/>
                    </a:lnTo>
                    <a:lnTo>
                      <a:pt x="230555" y="1273937"/>
                    </a:lnTo>
                    <a:lnTo>
                      <a:pt x="122389" y="1153972"/>
                    </a:lnTo>
                    <a:lnTo>
                      <a:pt x="252996" y="965568"/>
                    </a:lnTo>
                    <a:lnTo>
                      <a:pt x="230350" y="915121"/>
                    </a:lnTo>
                    <a:lnTo>
                      <a:pt x="213242" y="862780"/>
                    </a:lnTo>
                    <a:lnTo>
                      <a:pt x="201769" y="808998"/>
                    </a:lnTo>
                    <a:lnTo>
                      <a:pt x="196027" y="754230"/>
                    </a:lnTo>
                    <a:lnTo>
                      <a:pt x="196113" y="698931"/>
                    </a:lnTo>
                    <a:lnTo>
                      <a:pt x="0" y="580224"/>
                    </a:lnTo>
                    <a:lnTo>
                      <a:pt x="49809" y="426567"/>
                    </a:lnTo>
                    <a:lnTo>
                      <a:pt x="278269" y="445465"/>
                    </a:lnTo>
                    <a:lnTo>
                      <a:pt x="310641" y="400635"/>
                    </a:lnTo>
                    <a:lnTo>
                      <a:pt x="347419" y="359652"/>
                    </a:lnTo>
                    <a:lnTo>
                      <a:pt x="388260" y="322828"/>
                    </a:lnTo>
                    <a:lnTo>
                      <a:pt x="432817" y="290474"/>
                    </a:lnTo>
                    <a:lnTo>
                      <a:pt x="480745" y="262902"/>
                    </a:lnTo>
                    <a:lnTo>
                      <a:pt x="485495" y="33705"/>
                    </a:lnTo>
                    <a:lnTo>
                      <a:pt x="643470" y="0"/>
                    </a:lnTo>
                    <a:lnTo>
                      <a:pt x="741337" y="207314"/>
                    </a:lnTo>
                    <a:lnTo>
                      <a:pt x="796348" y="212929"/>
                    </a:lnTo>
                    <a:lnTo>
                      <a:pt x="850231" y="224285"/>
                    </a:lnTo>
                    <a:lnTo>
                      <a:pt x="902543" y="241239"/>
                    </a:lnTo>
                    <a:lnTo>
                      <a:pt x="952841" y="263650"/>
                    </a:lnTo>
                    <a:lnTo>
                      <a:pt x="1000683" y="291376"/>
                    </a:lnTo>
                    <a:close/>
                  </a:path>
                </a:pathLst>
              </a:custGeom>
              <a:ln w="19049">
                <a:solidFill>
                  <a:srgbClr val="F0E8DB"/>
                </a:solidFill>
              </a:ln>
            </p:spPr>
            <p:txBody>
              <a:bodyPr wrap="square" lIns="0" tIns="0" rIns="0" bIns="0" rtlCol="0"/>
              <a:lstStyle/>
              <a:p>
                <a:endParaRPr dirty="0"/>
              </a:p>
            </p:txBody>
          </p:sp>
          <p:sp>
            <p:nvSpPr>
              <p:cNvPr id="45" name="object 45"/>
              <p:cNvSpPr/>
              <p:nvPr/>
            </p:nvSpPr>
            <p:spPr>
              <a:xfrm>
                <a:off x="1082370" y="5102450"/>
                <a:ext cx="875665" cy="872490"/>
              </a:xfrm>
              <a:custGeom>
                <a:avLst/>
                <a:gdLst/>
                <a:ahLst/>
                <a:cxnLst/>
                <a:rect l="l" t="t" r="r" b="b"/>
                <a:pathLst>
                  <a:path w="875664" h="872489">
                    <a:moveTo>
                      <a:pt x="722414" y="0"/>
                    </a:moveTo>
                    <a:lnTo>
                      <a:pt x="0" y="154089"/>
                    </a:lnTo>
                    <a:lnTo>
                      <a:pt x="153149" y="872070"/>
                    </a:lnTo>
                    <a:lnTo>
                      <a:pt x="875563" y="717969"/>
                    </a:lnTo>
                    <a:lnTo>
                      <a:pt x="722414" y="0"/>
                    </a:lnTo>
                    <a:close/>
                  </a:path>
                </a:pathLst>
              </a:custGeom>
              <a:solidFill>
                <a:srgbClr val="DAE2F3"/>
              </a:solidFill>
            </p:spPr>
            <p:txBody>
              <a:bodyPr wrap="square" lIns="0" tIns="0" rIns="0" bIns="0" rtlCol="0"/>
              <a:lstStyle/>
              <a:p>
                <a:endParaRPr dirty="0"/>
              </a:p>
            </p:txBody>
          </p:sp>
        </p:grpSp>
        <p:sp>
          <p:nvSpPr>
            <p:cNvPr id="46" name="object 46"/>
            <p:cNvSpPr txBox="1"/>
            <p:nvPr/>
          </p:nvSpPr>
          <p:spPr>
            <a:xfrm>
              <a:off x="3072508" y="3706622"/>
              <a:ext cx="1028065" cy="574040"/>
            </a:xfrm>
            <a:prstGeom prst="rect">
              <a:avLst/>
            </a:prstGeom>
          </p:spPr>
          <p:txBody>
            <a:bodyPr vert="horz" wrap="square" lIns="0" tIns="12700" rIns="0" bIns="0" rtlCol="0">
              <a:spAutoFit/>
            </a:bodyPr>
            <a:lstStyle/>
            <a:p>
              <a:pPr marL="12065" marR="5080" indent="-635" algn="ctr">
                <a:lnSpc>
                  <a:spcPct val="100000"/>
                </a:lnSpc>
                <a:spcBef>
                  <a:spcPts val="100"/>
                </a:spcBef>
              </a:pPr>
              <a:r>
                <a:rPr sz="1200" b="1" spc="-10" dirty="0">
                  <a:latin typeface="Calibri"/>
                  <a:cs typeface="Calibri"/>
                </a:rPr>
                <a:t>Defense Standardization </a:t>
              </a:r>
              <a:r>
                <a:rPr sz="1200" b="1" dirty="0">
                  <a:latin typeface="Calibri"/>
                  <a:cs typeface="Calibri"/>
                </a:rPr>
                <a:t>Program</a:t>
              </a:r>
              <a:r>
                <a:rPr sz="1200" b="1" spc="-15" dirty="0">
                  <a:latin typeface="Calibri"/>
                  <a:cs typeface="Calibri"/>
                </a:rPr>
                <a:t> </a:t>
              </a:r>
              <a:r>
                <a:rPr sz="1200" b="1" spc="-10" dirty="0">
                  <a:latin typeface="Calibri"/>
                  <a:cs typeface="Calibri"/>
                </a:rPr>
                <a:t>Office</a:t>
              </a:r>
              <a:endParaRPr sz="1200" dirty="0">
                <a:latin typeface="Calibri"/>
                <a:cs typeface="Calibri"/>
              </a:endParaRPr>
            </a:p>
          </p:txBody>
        </p:sp>
      </p:grpSp>
      <p:grpSp>
        <p:nvGrpSpPr>
          <p:cNvPr id="85" name="Group 84">
            <a:extLst>
              <a:ext uri="{FF2B5EF4-FFF2-40B4-BE49-F238E27FC236}">
                <a16:creationId xmlns:a16="http://schemas.microsoft.com/office/drawing/2014/main" id="{DCDA2127-E3AC-45DC-987A-515F246C1D31}"/>
              </a:ext>
            </a:extLst>
          </p:cNvPr>
          <p:cNvGrpSpPr/>
          <p:nvPr/>
        </p:nvGrpSpPr>
        <p:grpSpPr>
          <a:xfrm>
            <a:off x="1748765" y="4198768"/>
            <a:ext cx="1511300" cy="1586230"/>
            <a:chOff x="1417992" y="3068155"/>
            <a:chExt cx="1511300" cy="1586230"/>
          </a:xfrm>
        </p:grpSpPr>
        <p:grpSp>
          <p:nvGrpSpPr>
            <p:cNvPr id="52" name="object 52"/>
            <p:cNvGrpSpPr/>
            <p:nvPr/>
          </p:nvGrpSpPr>
          <p:grpSpPr>
            <a:xfrm>
              <a:off x="1417992" y="3068155"/>
              <a:ext cx="1511300" cy="1586230"/>
              <a:chOff x="1197863" y="2149602"/>
              <a:chExt cx="1511300" cy="1586230"/>
            </a:xfrm>
          </p:grpSpPr>
          <p:pic>
            <p:nvPicPr>
              <p:cNvPr id="53" name="object 53"/>
              <p:cNvPicPr/>
              <p:nvPr/>
            </p:nvPicPr>
            <p:blipFill>
              <a:blip r:embed="rId10" cstate="print"/>
              <a:stretch>
                <a:fillRect/>
              </a:stretch>
            </p:blipFill>
            <p:spPr>
              <a:xfrm>
                <a:off x="1197863" y="2149602"/>
                <a:ext cx="1511045" cy="1585721"/>
              </a:xfrm>
              <a:prstGeom prst="rect">
                <a:avLst/>
              </a:prstGeom>
            </p:spPr>
          </p:pic>
          <p:sp>
            <p:nvSpPr>
              <p:cNvPr id="54" name="object 54"/>
              <p:cNvSpPr/>
              <p:nvPr/>
            </p:nvSpPr>
            <p:spPr>
              <a:xfrm>
                <a:off x="1288515" y="2184626"/>
                <a:ext cx="1384300" cy="1461770"/>
              </a:xfrm>
              <a:custGeom>
                <a:avLst/>
                <a:gdLst/>
                <a:ahLst/>
                <a:cxnLst/>
                <a:rect l="l" t="t" r="r" b="b"/>
                <a:pathLst>
                  <a:path w="1384300" h="1461770">
                    <a:moveTo>
                      <a:pt x="711047" y="0"/>
                    </a:moveTo>
                    <a:lnTo>
                      <a:pt x="550100" y="13652"/>
                    </a:lnTo>
                    <a:lnTo>
                      <a:pt x="516686" y="240449"/>
                    </a:lnTo>
                    <a:lnTo>
                      <a:pt x="465682" y="261804"/>
                    </a:lnTo>
                    <a:lnTo>
                      <a:pt x="417425" y="288327"/>
                    </a:lnTo>
                    <a:lnTo>
                      <a:pt x="372296" y="319750"/>
                    </a:lnTo>
                    <a:lnTo>
                      <a:pt x="330677" y="355809"/>
                    </a:lnTo>
                    <a:lnTo>
                      <a:pt x="292950" y="396240"/>
                    </a:lnTo>
                    <a:lnTo>
                      <a:pt x="68643" y="348869"/>
                    </a:lnTo>
                    <a:lnTo>
                      <a:pt x="0" y="495096"/>
                    </a:lnTo>
                    <a:lnTo>
                      <a:pt x="179705" y="637425"/>
                    </a:lnTo>
                    <a:lnTo>
                      <a:pt x="172697" y="692272"/>
                    </a:lnTo>
                    <a:lnTo>
                      <a:pt x="171536" y="747323"/>
                    </a:lnTo>
                    <a:lnTo>
                      <a:pt x="176185" y="802116"/>
                    </a:lnTo>
                    <a:lnTo>
                      <a:pt x="186604" y="856189"/>
                    </a:lnTo>
                    <a:lnTo>
                      <a:pt x="202755" y="909078"/>
                    </a:lnTo>
                    <a:lnTo>
                      <a:pt x="49593" y="1079652"/>
                    </a:lnTo>
                    <a:lnTo>
                      <a:pt x="141897" y="1212215"/>
                    </a:lnTo>
                    <a:lnTo>
                      <a:pt x="355003" y="1127734"/>
                    </a:lnTo>
                    <a:lnTo>
                      <a:pt x="399000" y="1161232"/>
                    </a:lnTo>
                    <a:lnTo>
                      <a:pt x="446100" y="1189767"/>
                    </a:lnTo>
                    <a:lnTo>
                      <a:pt x="495879" y="1213141"/>
                    </a:lnTo>
                    <a:lnTo>
                      <a:pt x="547916" y="1231154"/>
                    </a:lnTo>
                    <a:lnTo>
                      <a:pt x="601789" y="1243609"/>
                    </a:lnTo>
                    <a:lnTo>
                      <a:pt x="672922" y="1461541"/>
                    </a:lnTo>
                    <a:lnTo>
                      <a:pt x="833882" y="1447888"/>
                    </a:lnTo>
                    <a:lnTo>
                      <a:pt x="867283" y="1221092"/>
                    </a:lnTo>
                    <a:lnTo>
                      <a:pt x="918293" y="1199736"/>
                    </a:lnTo>
                    <a:lnTo>
                      <a:pt x="966553" y="1173214"/>
                    </a:lnTo>
                    <a:lnTo>
                      <a:pt x="1011682" y="1141790"/>
                    </a:lnTo>
                    <a:lnTo>
                      <a:pt x="1053297" y="1105731"/>
                    </a:lnTo>
                    <a:lnTo>
                      <a:pt x="1091018" y="1065301"/>
                    </a:lnTo>
                    <a:lnTo>
                      <a:pt x="1315326" y="1112659"/>
                    </a:lnTo>
                    <a:lnTo>
                      <a:pt x="1383969" y="966444"/>
                    </a:lnTo>
                    <a:lnTo>
                      <a:pt x="1204264" y="824115"/>
                    </a:lnTo>
                    <a:lnTo>
                      <a:pt x="1211277" y="769263"/>
                    </a:lnTo>
                    <a:lnTo>
                      <a:pt x="1212438" y="714209"/>
                    </a:lnTo>
                    <a:lnTo>
                      <a:pt x="1207787" y="659415"/>
                    </a:lnTo>
                    <a:lnTo>
                      <a:pt x="1197366" y="605346"/>
                    </a:lnTo>
                    <a:lnTo>
                      <a:pt x="1181214" y="552462"/>
                    </a:lnTo>
                    <a:lnTo>
                      <a:pt x="1334389" y="381889"/>
                    </a:lnTo>
                    <a:lnTo>
                      <a:pt x="1242085" y="249326"/>
                    </a:lnTo>
                    <a:lnTo>
                      <a:pt x="1028966" y="333794"/>
                    </a:lnTo>
                    <a:lnTo>
                      <a:pt x="984970" y="300297"/>
                    </a:lnTo>
                    <a:lnTo>
                      <a:pt x="937873" y="271764"/>
                    </a:lnTo>
                    <a:lnTo>
                      <a:pt x="888096" y="248392"/>
                    </a:lnTo>
                    <a:lnTo>
                      <a:pt x="836058" y="230378"/>
                    </a:lnTo>
                    <a:lnTo>
                      <a:pt x="782180" y="217919"/>
                    </a:lnTo>
                    <a:lnTo>
                      <a:pt x="711047" y="0"/>
                    </a:lnTo>
                    <a:close/>
                  </a:path>
                </a:pathLst>
              </a:custGeom>
              <a:solidFill>
                <a:srgbClr val="1F3863"/>
              </a:solidFill>
            </p:spPr>
            <p:txBody>
              <a:bodyPr wrap="square" lIns="0" tIns="0" rIns="0" bIns="0" rtlCol="0"/>
              <a:lstStyle/>
              <a:p>
                <a:endParaRPr dirty="0"/>
              </a:p>
            </p:txBody>
          </p:sp>
          <p:sp>
            <p:nvSpPr>
              <p:cNvPr id="55" name="object 55"/>
              <p:cNvSpPr/>
              <p:nvPr/>
            </p:nvSpPr>
            <p:spPr>
              <a:xfrm>
                <a:off x="1288515" y="2184626"/>
                <a:ext cx="1384300" cy="1461770"/>
              </a:xfrm>
              <a:custGeom>
                <a:avLst/>
                <a:gdLst/>
                <a:ahLst/>
                <a:cxnLst/>
                <a:rect l="l" t="t" r="r" b="b"/>
                <a:pathLst>
                  <a:path w="1384300" h="1461770">
                    <a:moveTo>
                      <a:pt x="1028966" y="333794"/>
                    </a:moveTo>
                    <a:lnTo>
                      <a:pt x="1242085" y="249326"/>
                    </a:lnTo>
                    <a:lnTo>
                      <a:pt x="1334389" y="381889"/>
                    </a:lnTo>
                    <a:lnTo>
                      <a:pt x="1181214" y="552462"/>
                    </a:lnTo>
                    <a:lnTo>
                      <a:pt x="1197366" y="605346"/>
                    </a:lnTo>
                    <a:lnTo>
                      <a:pt x="1207787" y="659415"/>
                    </a:lnTo>
                    <a:lnTo>
                      <a:pt x="1212438" y="714209"/>
                    </a:lnTo>
                    <a:lnTo>
                      <a:pt x="1211277" y="769263"/>
                    </a:lnTo>
                    <a:lnTo>
                      <a:pt x="1204264" y="824115"/>
                    </a:lnTo>
                    <a:lnTo>
                      <a:pt x="1383969" y="966444"/>
                    </a:lnTo>
                    <a:lnTo>
                      <a:pt x="1315326" y="1112659"/>
                    </a:lnTo>
                    <a:lnTo>
                      <a:pt x="1091018" y="1065301"/>
                    </a:lnTo>
                    <a:lnTo>
                      <a:pt x="1053297" y="1105731"/>
                    </a:lnTo>
                    <a:lnTo>
                      <a:pt x="1011682" y="1141790"/>
                    </a:lnTo>
                    <a:lnTo>
                      <a:pt x="966553" y="1173214"/>
                    </a:lnTo>
                    <a:lnTo>
                      <a:pt x="918293" y="1199736"/>
                    </a:lnTo>
                    <a:lnTo>
                      <a:pt x="867283" y="1221092"/>
                    </a:lnTo>
                    <a:lnTo>
                      <a:pt x="833882" y="1447888"/>
                    </a:lnTo>
                    <a:lnTo>
                      <a:pt x="672922" y="1461541"/>
                    </a:lnTo>
                    <a:lnTo>
                      <a:pt x="601789" y="1243609"/>
                    </a:lnTo>
                    <a:lnTo>
                      <a:pt x="547916" y="1231154"/>
                    </a:lnTo>
                    <a:lnTo>
                      <a:pt x="495879" y="1213141"/>
                    </a:lnTo>
                    <a:lnTo>
                      <a:pt x="446100" y="1189767"/>
                    </a:lnTo>
                    <a:lnTo>
                      <a:pt x="399000" y="1161232"/>
                    </a:lnTo>
                    <a:lnTo>
                      <a:pt x="355003" y="1127734"/>
                    </a:lnTo>
                    <a:lnTo>
                      <a:pt x="141897" y="1212215"/>
                    </a:lnTo>
                    <a:lnTo>
                      <a:pt x="49593" y="1079652"/>
                    </a:lnTo>
                    <a:lnTo>
                      <a:pt x="202755" y="909078"/>
                    </a:lnTo>
                    <a:lnTo>
                      <a:pt x="186604" y="856189"/>
                    </a:lnTo>
                    <a:lnTo>
                      <a:pt x="176185" y="802116"/>
                    </a:lnTo>
                    <a:lnTo>
                      <a:pt x="171536" y="747323"/>
                    </a:lnTo>
                    <a:lnTo>
                      <a:pt x="172697" y="692272"/>
                    </a:lnTo>
                    <a:lnTo>
                      <a:pt x="179705" y="637425"/>
                    </a:lnTo>
                    <a:lnTo>
                      <a:pt x="0" y="495096"/>
                    </a:lnTo>
                    <a:lnTo>
                      <a:pt x="68643" y="348869"/>
                    </a:lnTo>
                    <a:lnTo>
                      <a:pt x="292950" y="396240"/>
                    </a:lnTo>
                    <a:lnTo>
                      <a:pt x="330677" y="355809"/>
                    </a:lnTo>
                    <a:lnTo>
                      <a:pt x="372296" y="319750"/>
                    </a:lnTo>
                    <a:lnTo>
                      <a:pt x="417425" y="288327"/>
                    </a:lnTo>
                    <a:lnTo>
                      <a:pt x="465682" y="261804"/>
                    </a:lnTo>
                    <a:lnTo>
                      <a:pt x="516686" y="240449"/>
                    </a:lnTo>
                    <a:lnTo>
                      <a:pt x="550100" y="13652"/>
                    </a:lnTo>
                    <a:lnTo>
                      <a:pt x="711047" y="0"/>
                    </a:lnTo>
                    <a:lnTo>
                      <a:pt x="782180" y="217919"/>
                    </a:lnTo>
                    <a:lnTo>
                      <a:pt x="836058" y="230378"/>
                    </a:lnTo>
                    <a:lnTo>
                      <a:pt x="888096" y="248392"/>
                    </a:lnTo>
                    <a:lnTo>
                      <a:pt x="937873" y="271764"/>
                    </a:lnTo>
                    <a:lnTo>
                      <a:pt x="984970" y="300297"/>
                    </a:lnTo>
                    <a:lnTo>
                      <a:pt x="1028966" y="333794"/>
                    </a:lnTo>
                    <a:close/>
                  </a:path>
                </a:pathLst>
              </a:custGeom>
              <a:ln w="19050">
                <a:solidFill>
                  <a:srgbClr val="F0E8DB"/>
                </a:solidFill>
              </a:ln>
            </p:spPr>
            <p:txBody>
              <a:bodyPr wrap="square" lIns="0" tIns="0" rIns="0" bIns="0" rtlCol="0"/>
              <a:lstStyle/>
              <a:p>
                <a:endParaRPr dirty="0"/>
              </a:p>
            </p:txBody>
          </p:sp>
          <p:sp>
            <p:nvSpPr>
              <p:cNvPr id="56" name="object 56"/>
              <p:cNvSpPr/>
              <p:nvPr/>
            </p:nvSpPr>
            <p:spPr>
              <a:xfrm>
                <a:off x="1581466" y="2518415"/>
                <a:ext cx="798195" cy="794385"/>
              </a:xfrm>
              <a:custGeom>
                <a:avLst/>
                <a:gdLst/>
                <a:ahLst/>
                <a:cxnLst/>
                <a:rect l="l" t="t" r="r" b="b"/>
                <a:pathLst>
                  <a:path w="798194" h="794385">
                    <a:moveTo>
                      <a:pt x="736015" y="0"/>
                    </a:moveTo>
                    <a:lnTo>
                      <a:pt x="0" y="62445"/>
                    </a:lnTo>
                    <a:lnTo>
                      <a:pt x="62052" y="793953"/>
                    </a:lnTo>
                    <a:lnTo>
                      <a:pt x="798080" y="731507"/>
                    </a:lnTo>
                    <a:lnTo>
                      <a:pt x="736015" y="0"/>
                    </a:lnTo>
                    <a:close/>
                  </a:path>
                </a:pathLst>
              </a:custGeom>
              <a:solidFill>
                <a:srgbClr val="1F3863"/>
              </a:solidFill>
            </p:spPr>
            <p:txBody>
              <a:bodyPr wrap="square" lIns="0" tIns="0" rIns="0" bIns="0" rtlCol="0"/>
              <a:lstStyle/>
              <a:p>
                <a:endParaRPr dirty="0"/>
              </a:p>
            </p:txBody>
          </p:sp>
        </p:grpSp>
        <p:sp>
          <p:nvSpPr>
            <p:cNvPr id="57" name="object 57"/>
            <p:cNvSpPr txBox="1"/>
            <p:nvPr/>
          </p:nvSpPr>
          <p:spPr>
            <a:xfrm>
              <a:off x="1767228" y="3633179"/>
              <a:ext cx="848360" cy="391160"/>
            </a:xfrm>
            <a:prstGeom prst="rect">
              <a:avLst/>
            </a:prstGeom>
          </p:spPr>
          <p:txBody>
            <a:bodyPr vert="horz" wrap="square" lIns="0" tIns="12700" rIns="0" bIns="0" rtlCol="0">
              <a:spAutoFit/>
            </a:bodyPr>
            <a:lstStyle/>
            <a:p>
              <a:pPr marL="12700" marR="5080" indent="172085">
                <a:lnSpc>
                  <a:spcPct val="100000"/>
                </a:lnSpc>
                <a:spcBef>
                  <a:spcPts val="100"/>
                </a:spcBef>
              </a:pPr>
              <a:r>
                <a:rPr sz="1200" b="1" spc="-10" dirty="0">
                  <a:solidFill>
                    <a:srgbClr val="FFFFFF"/>
                  </a:solidFill>
                  <a:latin typeface="Calibri"/>
                  <a:cs typeface="Calibri"/>
                </a:rPr>
                <a:t>Systems Engineering*</a:t>
              </a:r>
              <a:endParaRPr sz="1200" dirty="0">
                <a:latin typeface="Calibri"/>
                <a:cs typeface="Calibri"/>
              </a:endParaRPr>
            </a:p>
          </p:txBody>
        </p:sp>
      </p:grpSp>
      <p:grpSp>
        <p:nvGrpSpPr>
          <p:cNvPr id="86" name="Group 85">
            <a:extLst>
              <a:ext uri="{FF2B5EF4-FFF2-40B4-BE49-F238E27FC236}">
                <a16:creationId xmlns:a16="http://schemas.microsoft.com/office/drawing/2014/main" id="{CBDACD8E-29FD-45B6-8219-450DA4060C23}"/>
              </a:ext>
            </a:extLst>
          </p:cNvPr>
          <p:cNvGrpSpPr/>
          <p:nvPr/>
        </p:nvGrpSpPr>
        <p:grpSpPr>
          <a:xfrm>
            <a:off x="3258084" y="3526134"/>
            <a:ext cx="1466215" cy="1576070"/>
            <a:chOff x="2668828" y="4589903"/>
            <a:chExt cx="1466215" cy="1576070"/>
          </a:xfrm>
        </p:grpSpPr>
        <p:grpSp>
          <p:nvGrpSpPr>
            <p:cNvPr id="58" name="object 58"/>
            <p:cNvGrpSpPr/>
            <p:nvPr/>
          </p:nvGrpSpPr>
          <p:grpSpPr>
            <a:xfrm>
              <a:off x="2668828" y="4589903"/>
              <a:ext cx="1466215" cy="1576070"/>
              <a:chOff x="2686050" y="3281172"/>
              <a:chExt cx="1466215" cy="1576070"/>
            </a:xfrm>
          </p:grpSpPr>
          <p:pic>
            <p:nvPicPr>
              <p:cNvPr id="59" name="object 59"/>
              <p:cNvPicPr/>
              <p:nvPr/>
            </p:nvPicPr>
            <p:blipFill>
              <a:blip r:embed="rId11" cstate="print"/>
              <a:stretch>
                <a:fillRect/>
              </a:stretch>
            </p:blipFill>
            <p:spPr>
              <a:xfrm>
                <a:off x="2686050" y="3281172"/>
                <a:ext cx="1466087" cy="1575815"/>
              </a:xfrm>
              <a:prstGeom prst="rect">
                <a:avLst/>
              </a:prstGeom>
            </p:spPr>
          </p:pic>
          <p:sp>
            <p:nvSpPr>
              <p:cNvPr id="60" name="object 60"/>
              <p:cNvSpPr/>
              <p:nvPr/>
            </p:nvSpPr>
            <p:spPr>
              <a:xfrm>
                <a:off x="2776698" y="3315646"/>
                <a:ext cx="1339215" cy="1452880"/>
              </a:xfrm>
              <a:custGeom>
                <a:avLst/>
                <a:gdLst/>
                <a:ahLst/>
                <a:cxnLst/>
                <a:rect l="l" t="t" r="r" b="b"/>
                <a:pathLst>
                  <a:path w="1339214" h="1452879">
                    <a:moveTo>
                      <a:pt x="750189" y="0"/>
                    </a:moveTo>
                    <a:lnTo>
                      <a:pt x="588695" y="0"/>
                    </a:lnTo>
                    <a:lnTo>
                      <a:pt x="536257" y="223113"/>
                    </a:lnTo>
                    <a:lnTo>
                      <a:pt x="483636" y="240076"/>
                    </a:lnTo>
                    <a:lnTo>
                      <a:pt x="433318" y="262418"/>
                    </a:lnTo>
                    <a:lnTo>
                      <a:pt x="385704" y="289907"/>
                    </a:lnTo>
                    <a:lnTo>
                      <a:pt x="341198" y="322311"/>
                    </a:lnTo>
                    <a:lnTo>
                      <a:pt x="300202" y="359397"/>
                    </a:lnTo>
                    <a:lnTo>
                      <a:pt x="80746" y="293255"/>
                    </a:lnTo>
                    <a:lnTo>
                      <a:pt x="0" y="433120"/>
                    </a:lnTo>
                    <a:lnTo>
                      <a:pt x="167005" y="590092"/>
                    </a:lnTo>
                    <a:lnTo>
                      <a:pt x="155386" y="644141"/>
                    </a:lnTo>
                    <a:lnTo>
                      <a:pt x="149576" y="698888"/>
                    </a:lnTo>
                    <a:lnTo>
                      <a:pt x="149576" y="753868"/>
                    </a:lnTo>
                    <a:lnTo>
                      <a:pt x="155386" y="808617"/>
                    </a:lnTo>
                    <a:lnTo>
                      <a:pt x="167005" y="862672"/>
                    </a:lnTo>
                    <a:lnTo>
                      <a:pt x="0" y="1019644"/>
                    </a:lnTo>
                    <a:lnTo>
                      <a:pt x="80746" y="1159510"/>
                    </a:lnTo>
                    <a:lnTo>
                      <a:pt x="300202" y="1093368"/>
                    </a:lnTo>
                    <a:lnTo>
                      <a:pt x="341198" y="1130454"/>
                    </a:lnTo>
                    <a:lnTo>
                      <a:pt x="385704" y="1162857"/>
                    </a:lnTo>
                    <a:lnTo>
                      <a:pt x="433318" y="1190346"/>
                    </a:lnTo>
                    <a:lnTo>
                      <a:pt x="483636" y="1212689"/>
                    </a:lnTo>
                    <a:lnTo>
                      <a:pt x="536257" y="1229652"/>
                    </a:lnTo>
                    <a:lnTo>
                      <a:pt x="588695" y="1452765"/>
                    </a:lnTo>
                    <a:lnTo>
                      <a:pt x="750189" y="1452765"/>
                    </a:lnTo>
                    <a:lnTo>
                      <a:pt x="802640" y="1229652"/>
                    </a:lnTo>
                    <a:lnTo>
                      <a:pt x="855259" y="1212689"/>
                    </a:lnTo>
                    <a:lnTo>
                      <a:pt x="905575" y="1190346"/>
                    </a:lnTo>
                    <a:lnTo>
                      <a:pt x="953187" y="1162857"/>
                    </a:lnTo>
                    <a:lnTo>
                      <a:pt x="997694" y="1130454"/>
                    </a:lnTo>
                    <a:lnTo>
                      <a:pt x="1038694" y="1093368"/>
                    </a:lnTo>
                    <a:lnTo>
                      <a:pt x="1258138" y="1159510"/>
                    </a:lnTo>
                    <a:lnTo>
                      <a:pt x="1338884" y="1019644"/>
                    </a:lnTo>
                    <a:lnTo>
                      <a:pt x="1171892" y="862672"/>
                    </a:lnTo>
                    <a:lnTo>
                      <a:pt x="1183511" y="808623"/>
                    </a:lnTo>
                    <a:lnTo>
                      <a:pt x="1189320" y="753877"/>
                    </a:lnTo>
                    <a:lnTo>
                      <a:pt x="1189320" y="698897"/>
                    </a:lnTo>
                    <a:lnTo>
                      <a:pt x="1183511" y="644147"/>
                    </a:lnTo>
                    <a:lnTo>
                      <a:pt x="1171892" y="590092"/>
                    </a:lnTo>
                    <a:lnTo>
                      <a:pt x="1338884" y="433120"/>
                    </a:lnTo>
                    <a:lnTo>
                      <a:pt x="1258138" y="293255"/>
                    </a:lnTo>
                    <a:lnTo>
                      <a:pt x="1038694" y="359397"/>
                    </a:lnTo>
                    <a:lnTo>
                      <a:pt x="997694" y="322311"/>
                    </a:lnTo>
                    <a:lnTo>
                      <a:pt x="953187" y="289907"/>
                    </a:lnTo>
                    <a:lnTo>
                      <a:pt x="905575" y="262418"/>
                    </a:lnTo>
                    <a:lnTo>
                      <a:pt x="855259" y="240076"/>
                    </a:lnTo>
                    <a:lnTo>
                      <a:pt x="802640" y="223113"/>
                    </a:lnTo>
                    <a:lnTo>
                      <a:pt x="750189" y="0"/>
                    </a:lnTo>
                    <a:close/>
                  </a:path>
                </a:pathLst>
              </a:custGeom>
              <a:solidFill>
                <a:srgbClr val="4471C4"/>
              </a:solidFill>
            </p:spPr>
            <p:txBody>
              <a:bodyPr wrap="square" lIns="0" tIns="0" rIns="0" bIns="0" rtlCol="0"/>
              <a:lstStyle/>
              <a:p>
                <a:endParaRPr dirty="0"/>
              </a:p>
            </p:txBody>
          </p:sp>
          <p:sp>
            <p:nvSpPr>
              <p:cNvPr id="61" name="object 61"/>
              <p:cNvSpPr/>
              <p:nvPr/>
            </p:nvSpPr>
            <p:spPr>
              <a:xfrm>
                <a:off x="2776698" y="3315646"/>
                <a:ext cx="1339215" cy="1452880"/>
              </a:xfrm>
              <a:custGeom>
                <a:avLst/>
                <a:gdLst/>
                <a:ahLst/>
                <a:cxnLst/>
                <a:rect l="l" t="t" r="r" b="b"/>
                <a:pathLst>
                  <a:path w="1339214" h="1452879">
                    <a:moveTo>
                      <a:pt x="1038694" y="359397"/>
                    </a:moveTo>
                    <a:lnTo>
                      <a:pt x="1258138" y="293255"/>
                    </a:lnTo>
                    <a:lnTo>
                      <a:pt x="1338884" y="433120"/>
                    </a:lnTo>
                    <a:lnTo>
                      <a:pt x="1171892" y="590092"/>
                    </a:lnTo>
                    <a:lnTo>
                      <a:pt x="1183511" y="644147"/>
                    </a:lnTo>
                    <a:lnTo>
                      <a:pt x="1189320" y="698897"/>
                    </a:lnTo>
                    <a:lnTo>
                      <a:pt x="1189320" y="753877"/>
                    </a:lnTo>
                    <a:lnTo>
                      <a:pt x="1183511" y="808623"/>
                    </a:lnTo>
                    <a:lnTo>
                      <a:pt x="1171892" y="862672"/>
                    </a:lnTo>
                    <a:lnTo>
                      <a:pt x="1338884" y="1019644"/>
                    </a:lnTo>
                    <a:lnTo>
                      <a:pt x="1258138" y="1159510"/>
                    </a:lnTo>
                    <a:lnTo>
                      <a:pt x="1038694" y="1093368"/>
                    </a:lnTo>
                    <a:lnTo>
                      <a:pt x="997694" y="1130454"/>
                    </a:lnTo>
                    <a:lnTo>
                      <a:pt x="953187" y="1162857"/>
                    </a:lnTo>
                    <a:lnTo>
                      <a:pt x="905575" y="1190346"/>
                    </a:lnTo>
                    <a:lnTo>
                      <a:pt x="855259" y="1212689"/>
                    </a:lnTo>
                    <a:lnTo>
                      <a:pt x="802640" y="1229652"/>
                    </a:lnTo>
                    <a:lnTo>
                      <a:pt x="750189" y="1452765"/>
                    </a:lnTo>
                    <a:lnTo>
                      <a:pt x="588695" y="1452765"/>
                    </a:lnTo>
                    <a:lnTo>
                      <a:pt x="536257" y="1229652"/>
                    </a:lnTo>
                    <a:lnTo>
                      <a:pt x="483636" y="1212689"/>
                    </a:lnTo>
                    <a:lnTo>
                      <a:pt x="433318" y="1190346"/>
                    </a:lnTo>
                    <a:lnTo>
                      <a:pt x="385704" y="1162857"/>
                    </a:lnTo>
                    <a:lnTo>
                      <a:pt x="341198" y="1130454"/>
                    </a:lnTo>
                    <a:lnTo>
                      <a:pt x="300202" y="1093368"/>
                    </a:lnTo>
                    <a:lnTo>
                      <a:pt x="80746" y="1159510"/>
                    </a:lnTo>
                    <a:lnTo>
                      <a:pt x="0" y="1019644"/>
                    </a:lnTo>
                    <a:lnTo>
                      <a:pt x="167005" y="862672"/>
                    </a:lnTo>
                    <a:lnTo>
                      <a:pt x="155386" y="808617"/>
                    </a:lnTo>
                    <a:lnTo>
                      <a:pt x="149576" y="753868"/>
                    </a:lnTo>
                    <a:lnTo>
                      <a:pt x="149576" y="698888"/>
                    </a:lnTo>
                    <a:lnTo>
                      <a:pt x="155386" y="644141"/>
                    </a:lnTo>
                    <a:lnTo>
                      <a:pt x="167005" y="590092"/>
                    </a:lnTo>
                    <a:lnTo>
                      <a:pt x="0" y="433120"/>
                    </a:lnTo>
                    <a:lnTo>
                      <a:pt x="80746" y="293255"/>
                    </a:lnTo>
                    <a:lnTo>
                      <a:pt x="300202" y="359397"/>
                    </a:lnTo>
                    <a:lnTo>
                      <a:pt x="341198" y="322311"/>
                    </a:lnTo>
                    <a:lnTo>
                      <a:pt x="385704" y="289907"/>
                    </a:lnTo>
                    <a:lnTo>
                      <a:pt x="433318" y="262418"/>
                    </a:lnTo>
                    <a:lnTo>
                      <a:pt x="483636" y="240076"/>
                    </a:lnTo>
                    <a:lnTo>
                      <a:pt x="536257" y="223113"/>
                    </a:lnTo>
                    <a:lnTo>
                      <a:pt x="588695" y="0"/>
                    </a:lnTo>
                    <a:lnTo>
                      <a:pt x="750189" y="0"/>
                    </a:lnTo>
                    <a:lnTo>
                      <a:pt x="802640" y="223113"/>
                    </a:lnTo>
                    <a:lnTo>
                      <a:pt x="855259" y="240076"/>
                    </a:lnTo>
                    <a:lnTo>
                      <a:pt x="905575" y="262418"/>
                    </a:lnTo>
                    <a:lnTo>
                      <a:pt x="953187" y="289907"/>
                    </a:lnTo>
                    <a:lnTo>
                      <a:pt x="997694" y="322311"/>
                    </a:lnTo>
                    <a:lnTo>
                      <a:pt x="1038694" y="359397"/>
                    </a:lnTo>
                    <a:close/>
                  </a:path>
                </a:pathLst>
              </a:custGeom>
              <a:ln w="19050">
                <a:solidFill>
                  <a:srgbClr val="F0E8DB"/>
                </a:solidFill>
              </a:ln>
            </p:spPr>
            <p:txBody>
              <a:bodyPr wrap="square" lIns="0" tIns="0" rIns="0" bIns="0" rtlCol="0"/>
              <a:lstStyle/>
              <a:p>
                <a:endParaRPr dirty="0"/>
              </a:p>
            </p:txBody>
          </p:sp>
          <p:sp>
            <p:nvSpPr>
              <p:cNvPr id="62" name="object 62"/>
              <p:cNvSpPr/>
              <p:nvPr/>
            </p:nvSpPr>
            <p:spPr>
              <a:xfrm>
                <a:off x="3076193" y="3675125"/>
                <a:ext cx="739140" cy="734060"/>
              </a:xfrm>
              <a:custGeom>
                <a:avLst/>
                <a:gdLst/>
                <a:ahLst/>
                <a:cxnLst/>
                <a:rect l="l" t="t" r="r" b="b"/>
                <a:pathLst>
                  <a:path w="739139" h="734060">
                    <a:moveTo>
                      <a:pt x="739140" y="0"/>
                    </a:moveTo>
                    <a:lnTo>
                      <a:pt x="0" y="0"/>
                    </a:lnTo>
                    <a:lnTo>
                      <a:pt x="0" y="733806"/>
                    </a:lnTo>
                    <a:lnTo>
                      <a:pt x="739140" y="733806"/>
                    </a:lnTo>
                    <a:lnTo>
                      <a:pt x="739140" y="0"/>
                    </a:lnTo>
                    <a:close/>
                  </a:path>
                </a:pathLst>
              </a:custGeom>
              <a:solidFill>
                <a:srgbClr val="4471C4"/>
              </a:solidFill>
            </p:spPr>
            <p:txBody>
              <a:bodyPr wrap="square" lIns="0" tIns="0" rIns="0" bIns="0" rtlCol="0"/>
              <a:lstStyle/>
              <a:p>
                <a:endParaRPr dirty="0"/>
              </a:p>
            </p:txBody>
          </p:sp>
        </p:grpSp>
        <p:sp>
          <p:nvSpPr>
            <p:cNvPr id="63" name="object 63"/>
            <p:cNvSpPr txBox="1"/>
            <p:nvPr/>
          </p:nvSpPr>
          <p:spPr>
            <a:xfrm>
              <a:off x="3087576" y="5152495"/>
              <a:ext cx="698500" cy="391160"/>
            </a:xfrm>
            <a:prstGeom prst="rect">
              <a:avLst/>
            </a:prstGeom>
          </p:spPr>
          <p:txBody>
            <a:bodyPr vert="horz" wrap="square" lIns="0" tIns="12700" rIns="0" bIns="0" rtlCol="0">
              <a:spAutoFit/>
            </a:bodyPr>
            <a:lstStyle/>
            <a:p>
              <a:pPr marL="12700" marR="5080" indent="77470">
                <a:lnSpc>
                  <a:spcPct val="100000"/>
                </a:lnSpc>
                <a:spcBef>
                  <a:spcPts val="100"/>
                </a:spcBef>
              </a:pPr>
              <a:r>
                <a:rPr sz="1200" b="1" dirty="0">
                  <a:solidFill>
                    <a:srgbClr val="FFFFFF"/>
                  </a:solidFill>
                  <a:latin typeface="Calibri"/>
                  <a:cs typeface="Calibri"/>
                </a:rPr>
                <a:t>Policy</a:t>
              </a:r>
              <a:r>
                <a:rPr sz="1200" b="1" spc="-5" dirty="0">
                  <a:solidFill>
                    <a:srgbClr val="FFFFFF"/>
                  </a:solidFill>
                  <a:latin typeface="Calibri"/>
                  <a:cs typeface="Calibri"/>
                </a:rPr>
                <a:t> </a:t>
              </a:r>
              <a:r>
                <a:rPr sz="1200" b="1" spc="-50" dirty="0">
                  <a:solidFill>
                    <a:srgbClr val="FFFFFF"/>
                  </a:solidFill>
                  <a:latin typeface="Calibri"/>
                  <a:cs typeface="Calibri"/>
                </a:rPr>
                <a:t>&amp; </a:t>
              </a:r>
              <a:r>
                <a:rPr sz="1200" b="1" spc="-10" dirty="0">
                  <a:solidFill>
                    <a:srgbClr val="FFFFFF"/>
                  </a:solidFill>
                  <a:latin typeface="Calibri"/>
                  <a:cs typeface="Calibri"/>
                </a:rPr>
                <a:t>Workforce</a:t>
              </a:r>
              <a:endParaRPr sz="1200" dirty="0">
                <a:latin typeface="Calibri"/>
                <a:cs typeface="Calibri"/>
              </a:endParaRPr>
            </a:p>
          </p:txBody>
        </p:sp>
      </p:grpSp>
      <p:sp>
        <p:nvSpPr>
          <p:cNvPr id="67" name="object 67"/>
          <p:cNvSpPr txBox="1"/>
          <p:nvPr/>
        </p:nvSpPr>
        <p:spPr>
          <a:xfrm>
            <a:off x="6432686" y="2692657"/>
            <a:ext cx="1344930" cy="299720"/>
          </a:xfrm>
          <a:prstGeom prst="rect">
            <a:avLst/>
          </a:prstGeom>
        </p:spPr>
        <p:txBody>
          <a:bodyPr vert="horz" wrap="square" lIns="0" tIns="12700" rIns="0" bIns="0" rtlCol="0">
            <a:spAutoFit/>
          </a:bodyPr>
          <a:lstStyle/>
          <a:p>
            <a:pPr marL="12700">
              <a:lnSpc>
                <a:spcPct val="100000"/>
              </a:lnSpc>
              <a:spcBef>
                <a:spcPts val="100"/>
              </a:spcBef>
            </a:pPr>
            <a:r>
              <a:rPr sz="1800" b="1" u="sng" dirty="0">
                <a:uFill>
                  <a:solidFill>
                    <a:srgbClr val="000000"/>
                  </a:solidFill>
                </a:uFill>
                <a:latin typeface="Calibri"/>
                <a:cs typeface="Calibri"/>
              </a:rPr>
              <a:t>Lines</a:t>
            </a:r>
            <a:r>
              <a:rPr sz="1800" b="1" u="sng" spc="-10" dirty="0">
                <a:uFill>
                  <a:solidFill>
                    <a:srgbClr val="000000"/>
                  </a:solidFill>
                </a:uFill>
                <a:latin typeface="Calibri"/>
                <a:cs typeface="Calibri"/>
              </a:rPr>
              <a:t> </a:t>
            </a:r>
            <a:r>
              <a:rPr sz="1800" b="1" u="sng" dirty="0">
                <a:uFill>
                  <a:solidFill>
                    <a:srgbClr val="000000"/>
                  </a:solidFill>
                </a:uFill>
                <a:latin typeface="Calibri"/>
                <a:cs typeface="Calibri"/>
              </a:rPr>
              <a:t>of</a:t>
            </a:r>
            <a:r>
              <a:rPr sz="1800" b="1" u="sng" spc="-5" dirty="0">
                <a:uFill>
                  <a:solidFill>
                    <a:srgbClr val="000000"/>
                  </a:solidFill>
                </a:uFill>
                <a:latin typeface="Calibri"/>
                <a:cs typeface="Calibri"/>
              </a:rPr>
              <a:t> </a:t>
            </a:r>
            <a:r>
              <a:rPr sz="1800" b="1" u="sng" spc="-10" dirty="0">
                <a:uFill>
                  <a:solidFill>
                    <a:srgbClr val="000000"/>
                  </a:solidFill>
                </a:uFill>
                <a:latin typeface="Calibri"/>
                <a:cs typeface="Calibri"/>
              </a:rPr>
              <a:t>Effort</a:t>
            </a:r>
            <a:endParaRPr sz="1800" dirty="0">
              <a:latin typeface="Calibri"/>
              <a:cs typeface="Calibri"/>
            </a:endParaRPr>
          </a:p>
        </p:txBody>
      </p:sp>
      <p:sp>
        <p:nvSpPr>
          <p:cNvPr id="68" name="object 68"/>
          <p:cNvSpPr txBox="1"/>
          <p:nvPr/>
        </p:nvSpPr>
        <p:spPr>
          <a:xfrm>
            <a:off x="5586867" y="3045013"/>
            <a:ext cx="3018155" cy="2677160"/>
          </a:xfrm>
          <a:prstGeom prst="rect">
            <a:avLst/>
          </a:prstGeom>
        </p:spPr>
        <p:txBody>
          <a:bodyPr vert="horz" wrap="square" lIns="0" tIns="88900" rIns="0" bIns="0" rtlCol="0">
            <a:spAutoFit/>
          </a:bodyPr>
          <a:lstStyle/>
          <a:p>
            <a:pPr marL="243840" indent="-231775">
              <a:lnSpc>
                <a:spcPct val="100000"/>
              </a:lnSpc>
              <a:spcBef>
                <a:spcPts val="700"/>
              </a:spcBef>
              <a:buAutoNum type="arabicPeriod"/>
              <a:tabLst>
                <a:tab pos="244475" algn="l"/>
              </a:tabLst>
            </a:pPr>
            <a:r>
              <a:rPr sz="1600" dirty="0">
                <a:latin typeface="Calibri"/>
                <a:cs typeface="Calibri"/>
              </a:rPr>
              <a:t>Advance</a:t>
            </a:r>
            <a:r>
              <a:rPr sz="1600" spc="-35" dirty="0">
                <a:latin typeface="Calibri"/>
                <a:cs typeface="Calibri"/>
              </a:rPr>
              <a:t> </a:t>
            </a:r>
            <a:r>
              <a:rPr sz="1600" dirty="0">
                <a:latin typeface="Calibri"/>
                <a:cs typeface="Calibri"/>
              </a:rPr>
              <a:t>the</a:t>
            </a:r>
            <a:r>
              <a:rPr sz="1600" spc="-30" dirty="0">
                <a:latin typeface="Calibri"/>
                <a:cs typeface="Calibri"/>
              </a:rPr>
              <a:t> </a:t>
            </a:r>
            <a:r>
              <a:rPr sz="1600" dirty="0">
                <a:latin typeface="Calibri"/>
                <a:cs typeface="Calibri"/>
              </a:rPr>
              <a:t>Engineering</a:t>
            </a:r>
            <a:r>
              <a:rPr sz="1600" spc="-30" dirty="0">
                <a:latin typeface="Calibri"/>
                <a:cs typeface="Calibri"/>
              </a:rPr>
              <a:t> </a:t>
            </a:r>
            <a:r>
              <a:rPr sz="1600" spc="-10" dirty="0">
                <a:latin typeface="Calibri"/>
                <a:cs typeface="Calibri"/>
              </a:rPr>
              <a:t>Practice</a:t>
            </a:r>
            <a:endParaRPr sz="1600" dirty="0">
              <a:latin typeface="Calibri"/>
              <a:cs typeface="Calibri"/>
            </a:endParaRPr>
          </a:p>
          <a:p>
            <a:pPr marL="243840" marR="610870" indent="-231775">
              <a:lnSpc>
                <a:spcPct val="100000"/>
              </a:lnSpc>
              <a:spcBef>
                <a:spcPts val="600"/>
              </a:spcBef>
              <a:buAutoNum type="arabicPeriod"/>
              <a:tabLst>
                <a:tab pos="244475" algn="l"/>
              </a:tabLst>
            </a:pPr>
            <a:r>
              <a:rPr sz="1600" dirty="0">
                <a:latin typeface="Calibri"/>
                <a:cs typeface="Calibri"/>
              </a:rPr>
              <a:t>Connect</a:t>
            </a:r>
            <a:r>
              <a:rPr sz="1600" spc="-25" dirty="0">
                <a:latin typeface="Calibri"/>
                <a:cs typeface="Calibri"/>
              </a:rPr>
              <a:t> </a:t>
            </a:r>
            <a:r>
              <a:rPr sz="1600" dirty="0">
                <a:latin typeface="Calibri"/>
                <a:cs typeface="Calibri"/>
              </a:rPr>
              <a:t>&amp;</a:t>
            </a:r>
            <a:r>
              <a:rPr sz="1600" spc="-20" dirty="0">
                <a:latin typeface="Calibri"/>
                <a:cs typeface="Calibri"/>
              </a:rPr>
              <a:t> </a:t>
            </a:r>
            <a:r>
              <a:rPr sz="1600" dirty="0">
                <a:latin typeface="Calibri"/>
                <a:cs typeface="Calibri"/>
              </a:rPr>
              <a:t>Strengthen</a:t>
            </a:r>
            <a:r>
              <a:rPr sz="1600" spc="-15" dirty="0">
                <a:latin typeface="Calibri"/>
                <a:cs typeface="Calibri"/>
              </a:rPr>
              <a:t> </a:t>
            </a:r>
            <a:r>
              <a:rPr sz="1600" spc="-25" dirty="0">
                <a:latin typeface="Calibri"/>
                <a:cs typeface="Calibri"/>
              </a:rPr>
              <a:t>the </a:t>
            </a:r>
            <a:r>
              <a:rPr sz="1600" dirty="0">
                <a:latin typeface="Calibri"/>
                <a:cs typeface="Calibri"/>
              </a:rPr>
              <a:t>Technical</a:t>
            </a:r>
            <a:r>
              <a:rPr sz="1600" spc="-60" dirty="0">
                <a:latin typeface="Calibri"/>
                <a:cs typeface="Calibri"/>
              </a:rPr>
              <a:t> </a:t>
            </a:r>
            <a:r>
              <a:rPr sz="1600" spc="-10" dirty="0">
                <a:latin typeface="Calibri"/>
                <a:cs typeface="Calibri"/>
              </a:rPr>
              <a:t>Community</a:t>
            </a:r>
            <a:endParaRPr sz="1600" dirty="0">
              <a:latin typeface="Calibri"/>
              <a:cs typeface="Calibri"/>
            </a:endParaRPr>
          </a:p>
          <a:p>
            <a:pPr marL="243840" indent="-231775">
              <a:lnSpc>
                <a:spcPct val="100000"/>
              </a:lnSpc>
              <a:spcBef>
                <a:spcPts val="600"/>
              </a:spcBef>
              <a:buAutoNum type="arabicPeriod"/>
              <a:tabLst>
                <a:tab pos="244475" algn="l"/>
              </a:tabLst>
            </a:pPr>
            <a:r>
              <a:rPr sz="1600" dirty="0">
                <a:latin typeface="Calibri"/>
                <a:cs typeface="Calibri"/>
              </a:rPr>
              <a:t>Develop</a:t>
            </a:r>
            <a:r>
              <a:rPr sz="1600" spc="-10" dirty="0">
                <a:latin typeface="Calibri"/>
                <a:cs typeface="Calibri"/>
              </a:rPr>
              <a:t> </a:t>
            </a:r>
            <a:r>
              <a:rPr sz="1600" dirty="0">
                <a:latin typeface="Calibri"/>
                <a:cs typeface="Calibri"/>
              </a:rPr>
              <a:t>the</a:t>
            </a:r>
            <a:r>
              <a:rPr sz="1600" spc="-10" dirty="0">
                <a:latin typeface="Calibri"/>
                <a:cs typeface="Calibri"/>
              </a:rPr>
              <a:t> Workforce</a:t>
            </a:r>
            <a:endParaRPr sz="1600" dirty="0">
              <a:latin typeface="Calibri"/>
              <a:cs typeface="Calibri"/>
            </a:endParaRPr>
          </a:p>
          <a:p>
            <a:pPr marL="243840" indent="-231775">
              <a:lnSpc>
                <a:spcPct val="100000"/>
              </a:lnSpc>
              <a:spcBef>
                <a:spcPts val="600"/>
              </a:spcBef>
              <a:buAutoNum type="arabicPeriod"/>
              <a:tabLst>
                <a:tab pos="244475" algn="l"/>
              </a:tabLst>
            </a:pPr>
            <a:r>
              <a:rPr sz="1600" dirty="0">
                <a:latin typeface="Calibri"/>
                <a:cs typeface="Calibri"/>
              </a:rPr>
              <a:t>Advance</a:t>
            </a:r>
            <a:r>
              <a:rPr sz="1600" spc="-25" dirty="0">
                <a:latin typeface="Calibri"/>
                <a:cs typeface="Calibri"/>
              </a:rPr>
              <a:t> </a:t>
            </a:r>
            <a:r>
              <a:rPr sz="1600" dirty="0">
                <a:latin typeface="Calibri"/>
                <a:cs typeface="Calibri"/>
              </a:rPr>
              <a:t>and</a:t>
            </a:r>
            <a:r>
              <a:rPr sz="1600" spc="-35" dirty="0">
                <a:latin typeface="Calibri"/>
                <a:cs typeface="Calibri"/>
              </a:rPr>
              <a:t> </a:t>
            </a:r>
            <a:r>
              <a:rPr sz="1600" dirty="0">
                <a:latin typeface="Calibri"/>
                <a:cs typeface="Calibri"/>
              </a:rPr>
              <a:t>Manage</a:t>
            </a:r>
            <a:r>
              <a:rPr sz="1600" spc="-25" dirty="0">
                <a:latin typeface="Calibri"/>
                <a:cs typeface="Calibri"/>
              </a:rPr>
              <a:t> </a:t>
            </a:r>
            <a:r>
              <a:rPr sz="1600" spc="-10" dirty="0">
                <a:latin typeface="Calibri"/>
                <a:cs typeface="Calibri"/>
              </a:rPr>
              <a:t>Standards</a:t>
            </a:r>
            <a:endParaRPr sz="1600" dirty="0">
              <a:latin typeface="Calibri"/>
              <a:cs typeface="Calibri"/>
            </a:endParaRPr>
          </a:p>
          <a:p>
            <a:pPr marL="243840" marR="5080" indent="-231775">
              <a:lnSpc>
                <a:spcPct val="100000"/>
              </a:lnSpc>
              <a:spcBef>
                <a:spcPts val="600"/>
              </a:spcBef>
              <a:buAutoNum type="arabicPeriod"/>
              <a:tabLst>
                <a:tab pos="244475" algn="l"/>
              </a:tabLst>
            </a:pPr>
            <a:r>
              <a:rPr sz="1600" dirty="0">
                <a:latin typeface="Calibri"/>
                <a:cs typeface="Calibri"/>
              </a:rPr>
              <a:t>Provide</a:t>
            </a:r>
            <a:r>
              <a:rPr sz="1600" spc="-45" dirty="0">
                <a:latin typeface="Calibri"/>
                <a:cs typeface="Calibri"/>
              </a:rPr>
              <a:t> </a:t>
            </a:r>
            <a:r>
              <a:rPr sz="1600" dirty="0">
                <a:latin typeface="Calibri"/>
                <a:cs typeface="Calibri"/>
              </a:rPr>
              <a:t>Independent</a:t>
            </a:r>
            <a:r>
              <a:rPr sz="1600" spc="-40" dirty="0">
                <a:latin typeface="Calibri"/>
                <a:cs typeface="Calibri"/>
              </a:rPr>
              <a:t> </a:t>
            </a:r>
            <a:r>
              <a:rPr sz="1600" spc="-10" dirty="0">
                <a:latin typeface="Calibri"/>
                <a:cs typeface="Calibri"/>
              </a:rPr>
              <a:t>Engineering Assessments</a:t>
            </a:r>
            <a:endParaRPr sz="1600" dirty="0">
              <a:latin typeface="Calibri"/>
              <a:cs typeface="Calibri"/>
            </a:endParaRPr>
          </a:p>
          <a:p>
            <a:pPr marL="243840" marR="10160" indent="-231775">
              <a:lnSpc>
                <a:spcPct val="100000"/>
              </a:lnSpc>
              <a:spcBef>
                <a:spcPts val="600"/>
              </a:spcBef>
              <a:buAutoNum type="arabicPeriod"/>
              <a:tabLst>
                <a:tab pos="244475" algn="l"/>
              </a:tabLst>
            </a:pPr>
            <a:r>
              <a:rPr sz="1600" dirty="0">
                <a:latin typeface="Calibri"/>
                <a:cs typeface="Calibri"/>
              </a:rPr>
              <a:t>Provide</a:t>
            </a:r>
            <a:r>
              <a:rPr sz="1600" spc="-25" dirty="0">
                <a:latin typeface="Calibri"/>
                <a:cs typeface="Calibri"/>
              </a:rPr>
              <a:t> </a:t>
            </a:r>
            <a:r>
              <a:rPr sz="1600" dirty="0">
                <a:latin typeface="Calibri"/>
                <a:cs typeface="Calibri"/>
              </a:rPr>
              <a:t>Systems</a:t>
            </a:r>
            <a:r>
              <a:rPr sz="1600" spc="-15" dirty="0">
                <a:latin typeface="Calibri"/>
                <a:cs typeface="Calibri"/>
              </a:rPr>
              <a:t> </a:t>
            </a:r>
            <a:r>
              <a:rPr sz="1600" dirty="0">
                <a:latin typeface="Calibri"/>
                <a:cs typeface="Calibri"/>
              </a:rPr>
              <a:t>of</a:t>
            </a:r>
            <a:r>
              <a:rPr sz="1600" spc="-5" dirty="0">
                <a:latin typeface="Calibri"/>
                <a:cs typeface="Calibri"/>
              </a:rPr>
              <a:t> </a:t>
            </a:r>
            <a:r>
              <a:rPr sz="1600" dirty="0">
                <a:latin typeface="Calibri"/>
                <a:cs typeface="Calibri"/>
              </a:rPr>
              <a:t>Systems</a:t>
            </a:r>
            <a:r>
              <a:rPr sz="1600" spc="-10" dirty="0">
                <a:latin typeface="Calibri"/>
                <a:cs typeface="Calibri"/>
              </a:rPr>
              <a:t> (SoS) </a:t>
            </a:r>
            <a:r>
              <a:rPr sz="1600" dirty="0">
                <a:latin typeface="Calibri"/>
                <a:cs typeface="Calibri"/>
              </a:rPr>
              <a:t>Architectures</a:t>
            </a:r>
            <a:r>
              <a:rPr sz="1600" spc="-40" dirty="0">
                <a:latin typeface="Calibri"/>
                <a:cs typeface="Calibri"/>
              </a:rPr>
              <a:t> </a:t>
            </a:r>
            <a:r>
              <a:rPr sz="1600" spc="-10" dirty="0">
                <a:latin typeface="Calibri"/>
                <a:cs typeface="Calibri"/>
              </a:rPr>
              <a:t>Guidance</a:t>
            </a:r>
            <a:endParaRPr sz="1600" dirty="0">
              <a:latin typeface="Calibri"/>
              <a:cs typeface="Calibri"/>
            </a:endParaRPr>
          </a:p>
        </p:txBody>
      </p:sp>
      <p:pic>
        <p:nvPicPr>
          <p:cNvPr id="69" name="object 69"/>
          <p:cNvPicPr/>
          <p:nvPr/>
        </p:nvPicPr>
        <p:blipFill>
          <a:blip r:embed="rId12" cstate="print"/>
          <a:stretch>
            <a:fillRect/>
          </a:stretch>
        </p:blipFill>
        <p:spPr>
          <a:xfrm>
            <a:off x="4700778" y="2133600"/>
            <a:ext cx="3882389" cy="538733"/>
          </a:xfrm>
          <a:prstGeom prst="rect">
            <a:avLst/>
          </a:prstGeom>
        </p:spPr>
      </p:pic>
      <p:sp>
        <p:nvSpPr>
          <p:cNvPr id="70" name="object 70"/>
          <p:cNvSpPr txBox="1"/>
          <p:nvPr/>
        </p:nvSpPr>
        <p:spPr>
          <a:xfrm>
            <a:off x="4859471" y="2183505"/>
            <a:ext cx="3585845" cy="315595"/>
          </a:xfrm>
          <a:prstGeom prst="rect">
            <a:avLst/>
          </a:prstGeom>
        </p:spPr>
        <p:txBody>
          <a:bodyPr vert="horz" wrap="square" lIns="0" tIns="12700" rIns="0" bIns="0" rtlCol="0">
            <a:spAutoFit/>
          </a:bodyPr>
          <a:lstStyle/>
          <a:p>
            <a:pPr marL="12700">
              <a:lnSpc>
                <a:spcPct val="100000"/>
              </a:lnSpc>
              <a:spcBef>
                <a:spcPts val="100"/>
              </a:spcBef>
            </a:pPr>
            <a:r>
              <a:rPr sz="1900" b="1" i="1" dirty="0">
                <a:solidFill>
                  <a:srgbClr val="8D6A37"/>
                </a:solidFill>
                <a:latin typeface="Calibri"/>
                <a:cs typeface="Calibri"/>
              </a:rPr>
              <a:t>Systems</a:t>
            </a:r>
            <a:r>
              <a:rPr sz="1900" b="1" i="1" spc="-45" dirty="0">
                <a:solidFill>
                  <a:srgbClr val="8D6A37"/>
                </a:solidFill>
                <a:latin typeface="Calibri"/>
                <a:cs typeface="Calibri"/>
              </a:rPr>
              <a:t> </a:t>
            </a:r>
            <a:r>
              <a:rPr sz="1900" b="1" i="1" dirty="0">
                <a:solidFill>
                  <a:srgbClr val="8D6A37"/>
                </a:solidFill>
                <a:latin typeface="Calibri"/>
                <a:cs typeface="Calibri"/>
              </a:rPr>
              <a:t>Engineering</a:t>
            </a:r>
            <a:r>
              <a:rPr sz="1900" b="1" i="1" spc="-70" dirty="0">
                <a:solidFill>
                  <a:srgbClr val="8D6A37"/>
                </a:solidFill>
                <a:latin typeface="Calibri"/>
                <a:cs typeface="Calibri"/>
              </a:rPr>
              <a:t> </a:t>
            </a:r>
            <a:r>
              <a:rPr sz="1900" b="1" i="1" dirty="0">
                <a:solidFill>
                  <a:srgbClr val="8D6A37"/>
                </a:solidFill>
                <a:latin typeface="Calibri"/>
                <a:cs typeface="Calibri"/>
              </a:rPr>
              <a:t>&amp;</a:t>
            </a:r>
            <a:r>
              <a:rPr sz="1900" b="1" i="1" spc="-45" dirty="0">
                <a:solidFill>
                  <a:srgbClr val="8D6A37"/>
                </a:solidFill>
                <a:latin typeface="Calibri"/>
                <a:cs typeface="Calibri"/>
              </a:rPr>
              <a:t> </a:t>
            </a:r>
            <a:r>
              <a:rPr sz="1900" b="1" i="1" spc="-10" dirty="0">
                <a:solidFill>
                  <a:srgbClr val="8D6A37"/>
                </a:solidFill>
                <a:latin typeface="Calibri"/>
                <a:cs typeface="Calibri"/>
              </a:rPr>
              <a:t>Architecture</a:t>
            </a:r>
            <a:endParaRPr sz="1900" dirty="0">
              <a:latin typeface="Calibri"/>
              <a:cs typeface="Calibri"/>
            </a:endParaRPr>
          </a:p>
        </p:txBody>
      </p:sp>
      <p:sp>
        <p:nvSpPr>
          <p:cNvPr id="71" name="object 71"/>
          <p:cNvSpPr txBox="1"/>
          <p:nvPr/>
        </p:nvSpPr>
        <p:spPr>
          <a:xfrm>
            <a:off x="796099" y="6226154"/>
            <a:ext cx="2087245" cy="391160"/>
          </a:xfrm>
          <a:prstGeom prst="rect">
            <a:avLst/>
          </a:prstGeom>
        </p:spPr>
        <p:txBody>
          <a:bodyPr vert="horz" wrap="square" lIns="0" tIns="12700" rIns="0" bIns="0" rtlCol="0">
            <a:spAutoFit/>
          </a:bodyPr>
          <a:lstStyle/>
          <a:p>
            <a:pPr marL="402590" marR="5080" indent="-390525">
              <a:lnSpc>
                <a:spcPct val="100000"/>
              </a:lnSpc>
              <a:spcBef>
                <a:spcPts val="100"/>
              </a:spcBef>
            </a:pPr>
            <a:r>
              <a:rPr sz="1200" dirty="0">
                <a:latin typeface="Calibri"/>
                <a:cs typeface="Calibri"/>
              </a:rPr>
              <a:t>*Includes</a:t>
            </a:r>
            <a:r>
              <a:rPr sz="1200" spc="-25" dirty="0">
                <a:latin typeface="Calibri"/>
                <a:cs typeface="Calibri"/>
              </a:rPr>
              <a:t> </a:t>
            </a:r>
            <a:r>
              <a:rPr sz="1200" dirty="0">
                <a:latin typeface="Calibri"/>
                <a:cs typeface="Calibri"/>
              </a:rPr>
              <a:t>Modular</a:t>
            </a:r>
            <a:r>
              <a:rPr sz="1200" spc="-25" dirty="0">
                <a:latin typeface="Calibri"/>
                <a:cs typeface="Calibri"/>
              </a:rPr>
              <a:t> </a:t>
            </a:r>
            <a:r>
              <a:rPr sz="1200" dirty="0">
                <a:latin typeface="Calibri"/>
                <a:cs typeface="Calibri"/>
              </a:rPr>
              <a:t>Open</a:t>
            </a:r>
            <a:r>
              <a:rPr sz="1200" spc="-15" dirty="0">
                <a:latin typeface="Calibri"/>
                <a:cs typeface="Calibri"/>
              </a:rPr>
              <a:t> </a:t>
            </a:r>
            <a:r>
              <a:rPr sz="1200" spc="-10" dirty="0">
                <a:latin typeface="Calibri"/>
                <a:cs typeface="Calibri"/>
              </a:rPr>
              <a:t>Systems </a:t>
            </a:r>
            <a:r>
              <a:rPr lang="en-US" sz="1200" spc="-10" dirty="0">
                <a:latin typeface="Calibri"/>
                <a:cs typeface="Calibri"/>
              </a:rPr>
              <a:t>Approach</a:t>
            </a:r>
            <a:r>
              <a:rPr sz="1200" spc="50" dirty="0">
                <a:latin typeface="Calibri"/>
                <a:cs typeface="Calibri"/>
              </a:rPr>
              <a:t> </a:t>
            </a:r>
            <a:r>
              <a:rPr sz="1200" spc="-10" dirty="0">
                <a:latin typeface="Calibri"/>
                <a:cs typeface="Calibri"/>
              </a:rPr>
              <a:t>(MOSA)</a:t>
            </a:r>
            <a:endParaRPr sz="1200" dirty="0">
              <a:latin typeface="Calibri"/>
              <a:cs typeface="Calibri"/>
            </a:endParaRPr>
          </a:p>
        </p:txBody>
      </p:sp>
      <p:sp>
        <p:nvSpPr>
          <p:cNvPr id="2" name="Slide Number Placeholder 1">
            <a:extLst>
              <a:ext uri="{FF2B5EF4-FFF2-40B4-BE49-F238E27FC236}">
                <a16:creationId xmlns:a16="http://schemas.microsoft.com/office/drawing/2014/main" id="{3D9A2BF2-D431-467B-A6FA-3D72967D4D67}"/>
              </a:ext>
            </a:extLst>
          </p:cNvPr>
          <p:cNvSpPr>
            <a:spLocks noGrp="1"/>
          </p:cNvSpPr>
          <p:nvPr>
            <p:ph type="sldNum" sz="quarter" idx="4"/>
          </p:nvPr>
        </p:nvSpPr>
        <p:spPr/>
        <p:txBody>
          <a:bodyPr/>
          <a:lstStyle/>
          <a:p>
            <a:fld id="{A95DF160-2252-4507-9087-606C83CDB7D9}" type="slidenum">
              <a:rPr lang="en-US" smtClean="0"/>
              <a:pPr/>
              <a:t>3</a:t>
            </a:fld>
            <a:endParaRPr lang="en-US" dirty="0"/>
          </a:p>
        </p:txBody>
      </p:sp>
      <p:grpSp>
        <p:nvGrpSpPr>
          <p:cNvPr id="5" name="Group 4">
            <a:extLst>
              <a:ext uri="{FF2B5EF4-FFF2-40B4-BE49-F238E27FC236}">
                <a16:creationId xmlns:a16="http://schemas.microsoft.com/office/drawing/2014/main" id="{20D0117E-C6F0-4130-AD2E-A695C61E0164}"/>
              </a:ext>
            </a:extLst>
          </p:cNvPr>
          <p:cNvGrpSpPr/>
          <p:nvPr/>
        </p:nvGrpSpPr>
        <p:grpSpPr>
          <a:xfrm>
            <a:off x="135950" y="2238675"/>
            <a:ext cx="1555750" cy="1582420"/>
            <a:chOff x="2103031" y="2354434"/>
            <a:chExt cx="1555750" cy="1582420"/>
          </a:xfrm>
        </p:grpSpPr>
        <p:grpSp>
          <p:nvGrpSpPr>
            <p:cNvPr id="78" name="object 47">
              <a:extLst>
                <a:ext uri="{FF2B5EF4-FFF2-40B4-BE49-F238E27FC236}">
                  <a16:creationId xmlns:a16="http://schemas.microsoft.com/office/drawing/2014/main" id="{E2A9B1CB-620E-4A0A-8A04-1538F4E56E68}"/>
                </a:ext>
              </a:extLst>
            </p:cNvPr>
            <p:cNvGrpSpPr/>
            <p:nvPr/>
          </p:nvGrpSpPr>
          <p:grpSpPr>
            <a:xfrm>
              <a:off x="2103031" y="2354434"/>
              <a:ext cx="1555750" cy="1582420"/>
              <a:chOff x="3595878" y="4173473"/>
              <a:chExt cx="1555750" cy="1582420"/>
            </a:xfrm>
          </p:grpSpPr>
          <p:pic>
            <p:nvPicPr>
              <p:cNvPr id="79" name="object 48">
                <a:extLst>
                  <a:ext uri="{FF2B5EF4-FFF2-40B4-BE49-F238E27FC236}">
                    <a16:creationId xmlns:a16="http://schemas.microsoft.com/office/drawing/2014/main" id="{6DE69B84-D51F-465D-B830-C2AB39834C31}"/>
                  </a:ext>
                </a:extLst>
              </p:cNvPr>
              <p:cNvPicPr/>
              <p:nvPr/>
            </p:nvPicPr>
            <p:blipFill>
              <a:blip r:embed="rId13" cstate="print"/>
              <a:stretch>
                <a:fillRect/>
              </a:stretch>
            </p:blipFill>
            <p:spPr>
              <a:xfrm>
                <a:off x="3595878" y="4173473"/>
                <a:ext cx="1555241" cy="1581911"/>
              </a:xfrm>
              <a:prstGeom prst="rect">
                <a:avLst/>
              </a:prstGeom>
            </p:spPr>
          </p:pic>
          <p:sp>
            <p:nvSpPr>
              <p:cNvPr id="80" name="object 49">
                <a:extLst>
                  <a:ext uri="{FF2B5EF4-FFF2-40B4-BE49-F238E27FC236}">
                    <a16:creationId xmlns:a16="http://schemas.microsoft.com/office/drawing/2014/main" id="{441D5D08-4441-49CC-84BF-50A3BF311AA8}"/>
                  </a:ext>
                </a:extLst>
              </p:cNvPr>
              <p:cNvSpPr/>
              <p:nvPr/>
            </p:nvSpPr>
            <p:spPr>
              <a:xfrm>
                <a:off x="3686203" y="4209201"/>
                <a:ext cx="1428750" cy="1456690"/>
              </a:xfrm>
              <a:custGeom>
                <a:avLst/>
                <a:gdLst/>
                <a:ahLst/>
                <a:cxnLst/>
                <a:rect l="l" t="t" r="r" b="b"/>
                <a:pathLst>
                  <a:path w="1428750" h="1456689">
                    <a:moveTo>
                      <a:pt x="650341" y="0"/>
                    </a:moveTo>
                    <a:lnTo>
                      <a:pt x="491972" y="31813"/>
                    </a:lnTo>
                    <a:lnTo>
                      <a:pt x="484492" y="260934"/>
                    </a:lnTo>
                    <a:lnTo>
                      <a:pt x="436231" y="287931"/>
                    </a:lnTo>
                    <a:lnTo>
                      <a:pt x="391290" y="319751"/>
                    </a:lnTo>
                    <a:lnTo>
                      <a:pt x="350016" y="356087"/>
                    </a:lnTo>
                    <a:lnTo>
                      <a:pt x="312755" y="396634"/>
                    </a:lnTo>
                    <a:lnTo>
                      <a:pt x="279857" y="441083"/>
                    </a:lnTo>
                    <a:lnTo>
                      <a:pt x="51625" y="419442"/>
                    </a:lnTo>
                    <a:lnTo>
                      <a:pt x="0" y="572503"/>
                    </a:lnTo>
                    <a:lnTo>
                      <a:pt x="194678" y="693546"/>
                    </a:lnTo>
                    <a:lnTo>
                      <a:pt x="193930" y="748841"/>
                    </a:lnTo>
                    <a:lnTo>
                      <a:pt x="199015" y="803672"/>
                    </a:lnTo>
                    <a:lnTo>
                      <a:pt x="209843" y="857585"/>
                    </a:lnTo>
                    <a:lnTo>
                      <a:pt x="226322" y="910127"/>
                    </a:lnTo>
                    <a:lnTo>
                      <a:pt x="248361" y="960843"/>
                    </a:lnTo>
                    <a:lnTo>
                      <a:pt x="115519" y="1147673"/>
                    </a:lnTo>
                    <a:lnTo>
                      <a:pt x="222249" y="1268920"/>
                    </a:lnTo>
                    <a:lnTo>
                      <a:pt x="424421" y="1160843"/>
                    </a:lnTo>
                    <a:lnTo>
                      <a:pt x="471934" y="1189136"/>
                    </a:lnTo>
                    <a:lnTo>
                      <a:pt x="521964" y="1212146"/>
                    </a:lnTo>
                    <a:lnTo>
                      <a:pt x="574071" y="1229725"/>
                    </a:lnTo>
                    <a:lnTo>
                      <a:pt x="627813" y="1241723"/>
                    </a:lnTo>
                    <a:lnTo>
                      <a:pt x="682751" y="1247990"/>
                    </a:lnTo>
                    <a:lnTo>
                      <a:pt x="778128" y="1456448"/>
                    </a:lnTo>
                    <a:lnTo>
                      <a:pt x="936497" y="1424647"/>
                    </a:lnTo>
                    <a:lnTo>
                      <a:pt x="943978" y="1195514"/>
                    </a:lnTo>
                    <a:lnTo>
                      <a:pt x="992240" y="1168517"/>
                    </a:lnTo>
                    <a:lnTo>
                      <a:pt x="1037184" y="1136698"/>
                    </a:lnTo>
                    <a:lnTo>
                      <a:pt x="1078462" y="1100363"/>
                    </a:lnTo>
                    <a:lnTo>
                      <a:pt x="1115726" y="1059821"/>
                    </a:lnTo>
                    <a:lnTo>
                      <a:pt x="1148626" y="1015377"/>
                    </a:lnTo>
                    <a:lnTo>
                      <a:pt x="1376845" y="1037005"/>
                    </a:lnTo>
                    <a:lnTo>
                      <a:pt x="1428483" y="883958"/>
                    </a:lnTo>
                    <a:lnTo>
                      <a:pt x="1233792" y="762914"/>
                    </a:lnTo>
                    <a:lnTo>
                      <a:pt x="1234540" y="707618"/>
                    </a:lnTo>
                    <a:lnTo>
                      <a:pt x="1229454" y="652785"/>
                    </a:lnTo>
                    <a:lnTo>
                      <a:pt x="1218626" y="598870"/>
                    </a:lnTo>
                    <a:lnTo>
                      <a:pt x="1202147" y="546328"/>
                    </a:lnTo>
                    <a:lnTo>
                      <a:pt x="1180109" y="495617"/>
                    </a:lnTo>
                    <a:lnTo>
                      <a:pt x="1312951" y="308787"/>
                    </a:lnTo>
                    <a:lnTo>
                      <a:pt x="1206220" y="187540"/>
                    </a:lnTo>
                    <a:lnTo>
                      <a:pt x="1004049" y="295617"/>
                    </a:lnTo>
                    <a:lnTo>
                      <a:pt x="956541" y="267325"/>
                    </a:lnTo>
                    <a:lnTo>
                      <a:pt x="906514" y="244314"/>
                    </a:lnTo>
                    <a:lnTo>
                      <a:pt x="854408" y="226736"/>
                    </a:lnTo>
                    <a:lnTo>
                      <a:pt x="800663" y="214738"/>
                    </a:lnTo>
                    <a:lnTo>
                      <a:pt x="745718" y="208470"/>
                    </a:lnTo>
                    <a:lnTo>
                      <a:pt x="650341" y="0"/>
                    </a:lnTo>
                    <a:close/>
                  </a:path>
                </a:pathLst>
              </a:custGeom>
              <a:solidFill>
                <a:srgbClr val="A9D18E"/>
              </a:solidFill>
            </p:spPr>
            <p:txBody>
              <a:bodyPr wrap="square" lIns="0" tIns="0" rIns="0" bIns="0" rtlCol="0"/>
              <a:lstStyle/>
              <a:p>
                <a:endParaRPr dirty="0"/>
              </a:p>
            </p:txBody>
          </p:sp>
          <p:sp>
            <p:nvSpPr>
              <p:cNvPr id="81" name="object 50">
                <a:extLst>
                  <a:ext uri="{FF2B5EF4-FFF2-40B4-BE49-F238E27FC236}">
                    <a16:creationId xmlns:a16="http://schemas.microsoft.com/office/drawing/2014/main" id="{A2542343-5A66-45F0-BD50-5B2BE724EA65}"/>
                  </a:ext>
                </a:extLst>
              </p:cNvPr>
              <p:cNvSpPr/>
              <p:nvPr/>
            </p:nvSpPr>
            <p:spPr>
              <a:xfrm>
                <a:off x="3686203" y="4209201"/>
                <a:ext cx="1428750" cy="1456690"/>
              </a:xfrm>
              <a:custGeom>
                <a:avLst/>
                <a:gdLst/>
                <a:ahLst/>
                <a:cxnLst/>
                <a:rect l="l" t="t" r="r" b="b"/>
                <a:pathLst>
                  <a:path w="1428750" h="1456689">
                    <a:moveTo>
                      <a:pt x="1004049" y="295617"/>
                    </a:moveTo>
                    <a:lnTo>
                      <a:pt x="1206220" y="187540"/>
                    </a:lnTo>
                    <a:lnTo>
                      <a:pt x="1312951" y="308787"/>
                    </a:lnTo>
                    <a:lnTo>
                      <a:pt x="1180109" y="495617"/>
                    </a:lnTo>
                    <a:lnTo>
                      <a:pt x="1202147" y="546328"/>
                    </a:lnTo>
                    <a:lnTo>
                      <a:pt x="1218626" y="598870"/>
                    </a:lnTo>
                    <a:lnTo>
                      <a:pt x="1229454" y="652785"/>
                    </a:lnTo>
                    <a:lnTo>
                      <a:pt x="1234540" y="707618"/>
                    </a:lnTo>
                    <a:lnTo>
                      <a:pt x="1233792" y="762914"/>
                    </a:lnTo>
                    <a:lnTo>
                      <a:pt x="1428483" y="883958"/>
                    </a:lnTo>
                    <a:lnTo>
                      <a:pt x="1376845" y="1037005"/>
                    </a:lnTo>
                    <a:lnTo>
                      <a:pt x="1148626" y="1015377"/>
                    </a:lnTo>
                    <a:lnTo>
                      <a:pt x="1115726" y="1059821"/>
                    </a:lnTo>
                    <a:lnTo>
                      <a:pt x="1078462" y="1100363"/>
                    </a:lnTo>
                    <a:lnTo>
                      <a:pt x="1037184" y="1136698"/>
                    </a:lnTo>
                    <a:lnTo>
                      <a:pt x="992240" y="1168517"/>
                    </a:lnTo>
                    <a:lnTo>
                      <a:pt x="943978" y="1195514"/>
                    </a:lnTo>
                    <a:lnTo>
                      <a:pt x="936497" y="1424647"/>
                    </a:lnTo>
                    <a:lnTo>
                      <a:pt x="778128" y="1456448"/>
                    </a:lnTo>
                    <a:lnTo>
                      <a:pt x="682751" y="1247990"/>
                    </a:lnTo>
                    <a:lnTo>
                      <a:pt x="627813" y="1241723"/>
                    </a:lnTo>
                    <a:lnTo>
                      <a:pt x="574071" y="1229725"/>
                    </a:lnTo>
                    <a:lnTo>
                      <a:pt x="521964" y="1212146"/>
                    </a:lnTo>
                    <a:lnTo>
                      <a:pt x="471934" y="1189136"/>
                    </a:lnTo>
                    <a:lnTo>
                      <a:pt x="424421" y="1160843"/>
                    </a:lnTo>
                    <a:lnTo>
                      <a:pt x="222249" y="1268920"/>
                    </a:lnTo>
                    <a:lnTo>
                      <a:pt x="115519" y="1147673"/>
                    </a:lnTo>
                    <a:lnTo>
                      <a:pt x="248361" y="960843"/>
                    </a:lnTo>
                    <a:lnTo>
                      <a:pt x="226322" y="910127"/>
                    </a:lnTo>
                    <a:lnTo>
                      <a:pt x="209843" y="857585"/>
                    </a:lnTo>
                    <a:lnTo>
                      <a:pt x="199015" y="803672"/>
                    </a:lnTo>
                    <a:lnTo>
                      <a:pt x="193930" y="748841"/>
                    </a:lnTo>
                    <a:lnTo>
                      <a:pt x="194678" y="693546"/>
                    </a:lnTo>
                    <a:lnTo>
                      <a:pt x="0" y="572503"/>
                    </a:lnTo>
                    <a:lnTo>
                      <a:pt x="51625" y="419442"/>
                    </a:lnTo>
                    <a:lnTo>
                      <a:pt x="279857" y="441083"/>
                    </a:lnTo>
                    <a:lnTo>
                      <a:pt x="312755" y="396634"/>
                    </a:lnTo>
                    <a:lnTo>
                      <a:pt x="350016" y="356087"/>
                    </a:lnTo>
                    <a:lnTo>
                      <a:pt x="391290" y="319751"/>
                    </a:lnTo>
                    <a:lnTo>
                      <a:pt x="436231" y="287931"/>
                    </a:lnTo>
                    <a:lnTo>
                      <a:pt x="484492" y="260934"/>
                    </a:lnTo>
                    <a:lnTo>
                      <a:pt x="491972" y="31813"/>
                    </a:lnTo>
                    <a:lnTo>
                      <a:pt x="650341" y="0"/>
                    </a:lnTo>
                    <a:lnTo>
                      <a:pt x="745718" y="208470"/>
                    </a:lnTo>
                    <a:lnTo>
                      <a:pt x="800663" y="214738"/>
                    </a:lnTo>
                    <a:lnTo>
                      <a:pt x="854408" y="226736"/>
                    </a:lnTo>
                    <a:lnTo>
                      <a:pt x="906514" y="244314"/>
                    </a:lnTo>
                    <a:lnTo>
                      <a:pt x="956541" y="267325"/>
                    </a:lnTo>
                    <a:lnTo>
                      <a:pt x="1004049" y="295617"/>
                    </a:lnTo>
                    <a:close/>
                  </a:path>
                </a:pathLst>
              </a:custGeom>
              <a:ln w="19050">
                <a:solidFill>
                  <a:srgbClr val="F0E8DB"/>
                </a:solidFill>
              </a:ln>
            </p:spPr>
            <p:txBody>
              <a:bodyPr wrap="square" lIns="0" tIns="0" rIns="0" bIns="0" rtlCol="0"/>
              <a:lstStyle/>
              <a:p>
                <a:endParaRPr dirty="0"/>
              </a:p>
            </p:txBody>
          </p:sp>
        </p:grpSp>
        <p:sp>
          <p:nvSpPr>
            <p:cNvPr id="82" name="object 34">
              <a:extLst>
                <a:ext uri="{FF2B5EF4-FFF2-40B4-BE49-F238E27FC236}">
                  <a16:creationId xmlns:a16="http://schemas.microsoft.com/office/drawing/2014/main" id="{60392B7A-AA92-4B70-91F2-898D201E9CA9}"/>
                </a:ext>
              </a:extLst>
            </p:cNvPr>
            <p:cNvSpPr txBox="1"/>
            <p:nvPr/>
          </p:nvSpPr>
          <p:spPr>
            <a:xfrm>
              <a:off x="2509739" y="2724807"/>
              <a:ext cx="969204" cy="751488"/>
            </a:xfrm>
            <a:prstGeom prst="rect">
              <a:avLst/>
            </a:prstGeom>
          </p:spPr>
          <p:txBody>
            <a:bodyPr vert="horz" wrap="square" lIns="0" tIns="12700" rIns="0" bIns="0" rtlCol="0">
              <a:spAutoFit/>
            </a:bodyPr>
            <a:lstStyle/>
            <a:p>
              <a:pPr marL="12700" marR="5080" indent="169545">
                <a:lnSpc>
                  <a:spcPct val="100000"/>
                </a:lnSpc>
                <a:spcBef>
                  <a:spcPts val="100"/>
                </a:spcBef>
              </a:pPr>
              <a:r>
                <a:rPr lang="en-US" sz="1200" b="1" spc="-10" dirty="0">
                  <a:latin typeface="Calibri"/>
                  <a:cs typeface="Calibri"/>
                </a:rPr>
                <a:t>Digital Engineering </a:t>
              </a:r>
              <a:r>
                <a:rPr lang="en-US" sz="1200" b="1" dirty="0">
                  <a:latin typeface="Calibri"/>
                  <a:cs typeface="Calibri"/>
                </a:rPr>
                <a:t>Modeling</a:t>
              </a:r>
              <a:r>
                <a:rPr lang="en-US" sz="1200" b="1" spc="15" dirty="0">
                  <a:latin typeface="Calibri"/>
                  <a:cs typeface="Calibri"/>
                </a:rPr>
                <a:t> </a:t>
              </a:r>
              <a:r>
                <a:rPr lang="en-US" sz="1200" b="1" spc="-50" dirty="0">
                  <a:latin typeface="Calibri"/>
                  <a:cs typeface="Calibri"/>
                </a:rPr>
                <a:t>&amp; </a:t>
              </a:r>
              <a:r>
                <a:rPr lang="en-US" sz="1200" b="1" spc="-10" dirty="0">
                  <a:latin typeface="Calibri"/>
                  <a:cs typeface="Calibri"/>
                </a:rPr>
                <a:t>Simulations</a:t>
              </a:r>
              <a:endParaRPr lang="en-US" sz="1200" dirty="0">
                <a:latin typeface="Calibri"/>
                <a:cs typeface="Calibri"/>
              </a:endParaRPr>
            </a:p>
          </p:txBody>
        </p:sp>
      </p:grpSp>
      <p:sp>
        <p:nvSpPr>
          <p:cNvPr id="65" name="TextBox 64">
            <a:extLst>
              <a:ext uri="{FF2B5EF4-FFF2-40B4-BE49-F238E27FC236}">
                <a16:creationId xmlns:a16="http://schemas.microsoft.com/office/drawing/2014/main" id="{A1EC942C-3195-4471-BEB2-FD6AD6B28A0A}"/>
              </a:ext>
            </a:extLst>
          </p:cNvPr>
          <p:cNvSpPr txBox="1"/>
          <p:nvPr/>
        </p:nvSpPr>
        <p:spPr>
          <a:xfrm>
            <a:off x="1018711" y="6571229"/>
            <a:ext cx="6198833" cy="276999"/>
          </a:xfrm>
          <a:prstGeom prst="rect">
            <a:avLst/>
          </a:prstGeom>
          <a:noFill/>
        </p:spPr>
        <p:txBody>
          <a:bodyPr wrap="square">
            <a:spAutoFit/>
          </a:bodyPr>
          <a:lstStyle/>
          <a:p>
            <a:pPr algn="ctr"/>
            <a:r>
              <a:rPr lang="en-US" sz="1200" dirty="0"/>
              <a:t>Distribution Statement A. Approved for public release. Distribution is unlimited.</a:t>
            </a:r>
          </a:p>
        </p:txBody>
      </p:sp>
    </p:spTree>
    <p:extLst>
      <p:ext uri="{BB962C8B-B14F-4D97-AF65-F5344CB8AC3E}">
        <p14:creationId xmlns:p14="http://schemas.microsoft.com/office/powerpoint/2010/main" val="2603895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object 37"/>
          <p:cNvGrpSpPr/>
          <p:nvPr/>
        </p:nvGrpSpPr>
        <p:grpSpPr>
          <a:xfrm>
            <a:off x="3695700" y="4941411"/>
            <a:ext cx="710565" cy="710565"/>
            <a:chOff x="3695700" y="5012435"/>
            <a:chExt cx="710565" cy="710565"/>
          </a:xfrm>
        </p:grpSpPr>
        <p:sp>
          <p:nvSpPr>
            <p:cNvPr id="38" name="object 38"/>
            <p:cNvSpPr/>
            <p:nvPr/>
          </p:nvSpPr>
          <p:spPr>
            <a:xfrm>
              <a:off x="3705605" y="5022341"/>
              <a:ext cx="690880" cy="690880"/>
            </a:xfrm>
            <a:custGeom>
              <a:avLst/>
              <a:gdLst/>
              <a:ahLst/>
              <a:cxnLst/>
              <a:rect l="l" t="t" r="r" b="b"/>
              <a:pathLst>
                <a:path w="690879" h="690879">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5"/>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1"/>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5"/>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39" name="object 39"/>
            <p:cNvSpPr/>
            <p:nvPr/>
          </p:nvSpPr>
          <p:spPr>
            <a:xfrm>
              <a:off x="3705605" y="5022341"/>
              <a:ext cx="690880" cy="690880"/>
            </a:xfrm>
            <a:custGeom>
              <a:avLst/>
              <a:gdLst/>
              <a:ahLst/>
              <a:cxnLst/>
              <a:rect l="l" t="t" r="r" b="b"/>
              <a:pathLst>
                <a:path w="690879" h="690879">
                  <a:moveTo>
                    <a:pt x="690372" y="345185"/>
                  </a:move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5"/>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1"/>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5"/>
                  </a:lnTo>
                  <a:close/>
                </a:path>
              </a:pathLst>
            </a:custGeom>
            <a:ln w="19812">
              <a:solidFill>
                <a:srgbClr val="CEAD80"/>
              </a:solidFill>
            </a:ln>
          </p:spPr>
          <p:txBody>
            <a:bodyPr wrap="square" lIns="0" tIns="0" rIns="0" bIns="0" rtlCol="0"/>
            <a:lstStyle/>
            <a:p>
              <a:endParaRPr dirty="0"/>
            </a:p>
          </p:txBody>
        </p:sp>
        <p:pic>
          <p:nvPicPr>
            <p:cNvPr id="40" name="object 40"/>
            <p:cNvPicPr/>
            <p:nvPr/>
          </p:nvPicPr>
          <p:blipFill>
            <a:blip r:embed="rId2" cstate="print"/>
            <a:stretch>
              <a:fillRect/>
            </a:stretch>
          </p:blipFill>
          <p:spPr>
            <a:xfrm>
              <a:off x="3773423" y="5087111"/>
              <a:ext cx="553211" cy="553211"/>
            </a:xfrm>
            <a:prstGeom prst="rect">
              <a:avLst/>
            </a:prstGeom>
          </p:spPr>
        </p:pic>
      </p:grpSp>
      <p:grpSp>
        <p:nvGrpSpPr>
          <p:cNvPr id="3" name="object 3"/>
          <p:cNvGrpSpPr/>
          <p:nvPr/>
        </p:nvGrpSpPr>
        <p:grpSpPr>
          <a:xfrm>
            <a:off x="2897123" y="2346038"/>
            <a:ext cx="3360420" cy="2577465"/>
            <a:chOff x="2897123" y="2417062"/>
            <a:chExt cx="3360420" cy="2577465"/>
          </a:xfrm>
        </p:grpSpPr>
        <p:sp>
          <p:nvSpPr>
            <p:cNvPr id="4" name="object 4"/>
            <p:cNvSpPr/>
            <p:nvPr/>
          </p:nvSpPr>
          <p:spPr>
            <a:xfrm>
              <a:off x="5558789" y="4293870"/>
              <a:ext cx="688975" cy="690880"/>
            </a:xfrm>
            <a:custGeom>
              <a:avLst/>
              <a:gdLst/>
              <a:ahLst/>
              <a:cxnLst/>
              <a:rect l="l" t="t" r="r" b="b"/>
              <a:pathLst>
                <a:path w="688975" h="690879">
                  <a:moveTo>
                    <a:pt x="344424" y="0"/>
                  </a:moveTo>
                  <a:lnTo>
                    <a:pt x="297687" y="3151"/>
                  </a:lnTo>
                  <a:lnTo>
                    <a:pt x="252862" y="12330"/>
                  </a:lnTo>
                  <a:lnTo>
                    <a:pt x="210358" y="27126"/>
                  </a:lnTo>
                  <a:lnTo>
                    <a:pt x="170586" y="47128"/>
                  </a:lnTo>
                  <a:lnTo>
                    <a:pt x="133956" y="71924"/>
                  </a:lnTo>
                  <a:lnTo>
                    <a:pt x="100879" y="101103"/>
                  </a:lnTo>
                  <a:lnTo>
                    <a:pt x="71764" y="134253"/>
                  </a:lnTo>
                  <a:lnTo>
                    <a:pt x="47023" y="170964"/>
                  </a:lnTo>
                  <a:lnTo>
                    <a:pt x="27066" y="210824"/>
                  </a:lnTo>
                  <a:lnTo>
                    <a:pt x="12303" y="253422"/>
                  </a:lnTo>
                  <a:lnTo>
                    <a:pt x="3144" y="298346"/>
                  </a:lnTo>
                  <a:lnTo>
                    <a:pt x="0" y="345185"/>
                  </a:lnTo>
                  <a:lnTo>
                    <a:pt x="3144" y="392025"/>
                  </a:lnTo>
                  <a:lnTo>
                    <a:pt x="12303" y="436949"/>
                  </a:lnTo>
                  <a:lnTo>
                    <a:pt x="27066" y="479547"/>
                  </a:lnTo>
                  <a:lnTo>
                    <a:pt x="47023" y="519407"/>
                  </a:lnTo>
                  <a:lnTo>
                    <a:pt x="71764" y="556118"/>
                  </a:lnTo>
                  <a:lnTo>
                    <a:pt x="100879" y="589268"/>
                  </a:lnTo>
                  <a:lnTo>
                    <a:pt x="133956" y="618447"/>
                  </a:lnTo>
                  <a:lnTo>
                    <a:pt x="170586" y="643243"/>
                  </a:lnTo>
                  <a:lnTo>
                    <a:pt x="210358" y="663245"/>
                  </a:lnTo>
                  <a:lnTo>
                    <a:pt x="252862" y="678041"/>
                  </a:lnTo>
                  <a:lnTo>
                    <a:pt x="297687" y="687220"/>
                  </a:lnTo>
                  <a:lnTo>
                    <a:pt x="344424" y="690371"/>
                  </a:lnTo>
                  <a:lnTo>
                    <a:pt x="391160" y="687220"/>
                  </a:lnTo>
                  <a:lnTo>
                    <a:pt x="435985" y="678041"/>
                  </a:lnTo>
                  <a:lnTo>
                    <a:pt x="478489" y="663245"/>
                  </a:lnTo>
                  <a:lnTo>
                    <a:pt x="518261" y="643243"/>
                  </a:lnTo>
                  <a:lnTo>
                    <a:pt x="554891" y="618447"/>
                  </a:lnTo>
                  <a:lnTo>
                    <a:pt x="587968" y="589268"/>
                  </a:lnTo>
                  <a:lnTo>
                    <a:pt x="617083" y="556118"/>
                  </a:lnTo>
                  <a:lnTo>
                    <a:pt x="641824" y="519407"/>
                  </a:lnTo>
                  <a:lnTo>
                    <a:pt x="661781" y="479547"/>
                  </a:lnTo>
                  <a:lnTo>
                    <a:pt x="676544" y="436949"/>
                  </a:lnTo>
                  <a:lnTo>
                    <a:pt x="685703" y="392025"/>
                  </a:lnTo>
                  <a:lnTo>
                    <a:pt x="688848" y="345185"/>
                  </a:lnTo>
                  <a:lnTo>
                    <a:pt x="685703" y="298346"/>
                  </a:lnTo>
                  <a:lnTo>
                    <a:pt x="676544" y="253422"/>
                  </a:lnTo>
                  <a:lnTo>
                    <a:pt x="661781" y="210824"/>
                  </a:lnTo>
                  <a:lnTo>
                    <a:pt x="641824" y="170964"/>
                  </a:lnTo>
                  <a:lnTo>
                    <a:pt x="617083" y="134253"/>
                  </a:lnTo>
                  <a:lnTo>
                    <a:pt x="587968" y="101103"/>
                  </a:lnTo>
                  <a:lnTo>
                    <a:pt x="554891" y="71924"/>
                  </a:lnTo>
                  <a:lnTo>
                    <a:pt x="518261" y="47128"/>
                  </a:lnTo>
                  <a:lnTo>
                    <a:pt x="478489" y="27126"/>
                  </a:lnTo>
                  <a:lnTo>
                    <a:pt x="435985" y="12330"/>
                  </a:lnTo>
                  <a:lnTo>
                    <a:pt x="391160" y="3151"/>
                  </a:lnTo>
                  <a:lnTo>
                    <a:pt x="344424" y="0"/>
                  </a:lnTo>
                  <a:close/>
                </a:path>
              </a:pathLst>
            </a:custGeom>
            <a:solidFill>
              <a:srgbClr val="DAE2F3"/>
            </a:solidFill>
          </p:spPr>
          <p:txBody>
            <a:bodyPr wrap="square" lIns="0" tIns="0" rIns="0" bIns="0" rtlCol="0"/>
            <a:lstStyle/>
            <a:p>
              <a:endParaRPr dirty="0"/>
            </a:p>
          </p:txBody>
        </p:sp>
        <p:sp>
          <p:nvSpPr>
            <p:cNvPr id="5" name="object 5"/>
            <p:cNvSpPr/>
            <p:nvPr/>
          </p:nvSpPr>
          <p:spPr>
            <a:xfrm>
              <a:off x="5558789" y="4293870"/>
              <a:ext cx="688975" cy="690880"/>
            </a:xfrm>
            <a:custGeom>
              <a:avLst/>
              <a:gdLst/>
              <a:ahLst/>
              <a:cxnLst/>
              <a:rect l="l" t="t" r="r" b="b"/>
              <a:pathLst>
                <a:path w="688975" h="690879">
                  <a:moveTo>
                    <a:pt x="688848" y="345185"/>
                  </a:moveTo>
                  <a:lnTo>
                    <a:pt x="685703" y="298346"/>
                  </a:lnTo>
                  <a:lnTo>
                    <a:pt x="676544" y="253422"/>
                  </a:lnTo>
                  <a:lnTo>
                    <a:pt x="661781" y="210824"/>
                  </a:lnTo>
                  <a:lnTo>
                    <a:pt x="641824" y="170964"/>
                  </a:lnTo>
                  <a:lnTo>
                    <a:pt x="617083" y="134253"/>
                  </a:lnTo>
                  <a:lnTo>
                    <a:pt x="587968" y="101103"/>
                  </a:lnTo>
                  <a:lnTo>
                    <a:pt x="554891" y="71924"/>
                  </a:lnTo>
                  <a:lnTo>
                    <a:pt x="518261" y="47128"/>
                  </a:lnTo>
                  <a:lnTo>
                    <a:pt x="478489" y="27126"/>
                  </a:lnTo>
                  <a:lnTo>
                    <a:pt x="435985" y="12330"/>
                  </a:lnTo>
                  <a:lnTo>
                    <a:pt x="391160" y="3151"/>
                  </a:lnTo>
                  <a:lnTo>
                    <a:pt x="344424" y="0"/>
                  </a:lnTo>
                  <a:lnTo>
                    <a:pt x="297687" y="3151"/>
                  </a:lnTo>
                  <a:lnTo>
                    <a:pt x="252862" y="12330"/>
                  </a:lnTo>
                  <a:lnTo>
                    <a:pt x="210358" y="27126"/>
                  </a:lnTo>
                  <a:lnTo>
                    <a:pt x="170586" y="47128"/>
                  </a:lnTo>
                  <a:lnTo>
                    <a:pt x="133956" y="71924"/>
                  </a:lnTo>
                  <a:lnTo>
                    <a:pt x="100879" y="101103"/>
                  </a:lnTo>
                  <a:lnTo>
                    <a:pt x="71764" y="134253"/>
                  </a:lnTo>
                  <a:lnTo>
                    <a:pt x="47023" y="170964"/>
                  </a:lnTo>
                  <a:lnTo>
                    <a:pt x="27066" y="210824"/>
                  </a:lnTo>
                  <a:lnTo>
                    <a:pt x="12303" y="253422"/>
                  </a:lnTo>
                  <a:lnTo>
                    <a:pt x="3144" y="298346"/>
                  </a:lnTo>
                  <a:lnTo>
                    <a:pt x="0" y="345185"/>
                  </a:lnTo>
                  <a:lnTo>
                    <a:pt x="3144" y="392025"/>
                  </a:lnTo>
                  <a:lnTo>
                    <a:pt x="12303" y="436949"/>
                  </a:lnTo>
                  <a:lnTo>
                    <a:pt x="27066" y="479547"/>
                  </a:lnTo>
                  <a:lnTo>
                    <a:pt x="47023" y="519407"/>
                  </a:lnTo>
                  <a:lnTo>
                    <a:pt x="71764" y="556118"/>
                  </a:lnTo>
                  <a:lnTo>
                    <a:pt x="100879" y="589268"/>
                  </a:lnTo>
                  <a:lnTo>
                    <a:pt x="133956" y="618447"/>
                  </a:lnTo>
                  <a:lnTo>
                    <a:pt x="170586" y="643243"/>
                  </a:lnTo>
                  <a:lnTo>
                    <a:pt x="210358" y="663245"/>
                  </a:lnTo>
                  <a:lnTo>
                    <a:pt x="252862" y="678041"/>
                  </a:lnTo>
                  <a:lnTo>
                    <a:pt x="297687" y="687220"/>
                  </a:lnTo>
                  <a:lnTo>
                    <a:pt x="344424" y="690371"/>
                  </a:lnTo>
                  <a:lnTo>
                    <a:pt x="391160" y="687220"/>
                  </a:lnTo>
                  <a:lnTo>
                    <a:pt x="435985" y="678041"/>
                  </a:lnTo>
                  <a:lnTo>
                    <a:pt x="478489" y="663245"/>
                  </a:lnTo>
                  <a:lnTo>
                    <a:pt x="518261" y="643243"/>
                  </a:lnTo>
                  <a:lnTo>
                    <a:pt x="554891" y="618447"/>
                  </a:lnTo>
                  <a:lnTo>
                    <a:pt x="587968" y="589268"/>
                  </a:lnTo>
                  <a:lnTo>
                    <a:pt x="617083" y="556118"/>
                  </a:lnTo>
                  <a:lnTo>
                    <a:pt x="641824" y="519407"/>
                  </a:lnTo>
                  <a:lnTo>
                    <a:pt x="661781" y="479547"/>
                  </a:lnTo>
                  <a:lnTo>
                    <a:pt x="676544" y="436949"/>
                  </a:lnTo>
                  <a:lnTo>
                    <a:pt x="685703" y="392025"/>
                  </a:lnTo>
                  <a:lnTo>
                    <a:pt x="688848" y="345185"/>
                  </a:lnTo>
                  <a:close/>
                </a:path>
              </a:pathLst>
            </a:custGeom>
            <a:ln w="19812">
              <a:solidFill>
                <a:srgbClr val="CEAD80"/>
              </a:solidFill>
            </a:ln>
          </p:spPr>
          <p:txBody>
            <a:bodyPr wrap="square" lIns="0" tIns="0" rIns="0" bIns="0" rtlCol="0"/>
            <a:lstStyle/>
            <a:p>
              <a:endParaRPr dirty="0"/>
            </a:p>
          </p:txBody>
        </p:sp>
        <p:pic>
          <p:nvPicPr>
            <p:cNvPr id="6" name="object 6"/>
            <p:cNvPicPr/>
            <p:nvPr/>
          </p:nvPicPr>
          <p:blipFill>
            <a:blip r:embed="rId3" cstate="print"/>
            <a:stretch>
              <a:fillRect/>
            </a:stretch>
          </p:blipFill>
          <p:spPr>
            <a:xfrm>
              <a:off x="5658612" y="4395216"/>
              <a:ext cx="478522" cy="455675"/>
            </a:xfrm>
            <a:prstGeom prst="rect">
              <a:avLst/>
            </a:prstGeom>
          </p:spPr>
        </p:pic>
        <p:sp>
          <p:nvSpPr>
            <p:cNvPr id="7" name="object 7"/>
            <p:cNvSpPr/>
            <p:nvPr/>
          </p:nvSpPr>
          <p:spPr>
            <a:xfrm>
              <a:off x="2907029" y="4292345"/>
              <a:ext cx="688975" cy="688975"/>
            </a:xfrm>
            <a:custGeom>
              <a:avLst/>
              <a:gdLst/>
              <a:ahLst/>
              <a:cxnLst/>
              <a:rect l="l" t="t" r="r" b="b"/>
              <a:pathLst>
                <a:path w="688975" h="688975">
                  <a:moveTo>
                    <a:pt x="344424" y="0"/>
                  </a:moveTo>
                  <a:lnTo>
                    <a:pt x="297687" y="3144"/>
                  </a:lnTo>
                  <a:lnTo>
                    <a:pt x="252862" y="12303"/>
                  </a:lnTo>
                  <a:lnTo>
                    <a:pt x="210358" y="27066"/>
                  </a:lnTo>
                  <a:lnTo>
                    <a:pt x="170586" y="47023"/>
                  </a:lnTo>
                  <a:lnTo>
                    <a:pt x="133956" y="71764"/>
                  </a:lnTo>
                  <a:lnTo>
                    <a:pt x="100879" y="100879"/>
                  </a:lnTo>
                  <a:lnTo>
                    <a:pt x="71764" y="133956"/>
                  </a:lnTo>
                  <a:lnTo>
                    <a:pt x="47023" y="170586"/>
                  </a:lnTo>
                  <a:lnTo>
                    <a:pt x="27066" y="210358"/>
                  </a:lnTo>
                  <a:lnTo>
                    <a:pt x="12303" y="252862"/>
                  </a:lnTo>
                  <a:lnTo>
                    <a:pt x="3144" y="297687"/>
                  </a:lnTo>
                  <a:lnTo>
                    <a:pt x="0" y="344423"/>
                  </a:lnTo>
                  <a:lnTo>
                    <a:pt x="3144" y="391160"/>
                  </a:lnTo>
                  <a:lnTo>
                    <a:pt x="12303" y="435985"/>
                  </a:lnTo>
                  <a:lnTo>
                    <a:pt x="27066" y="478489"/>
                  </a:lnTo>
                  <a:lnTo>
                    <a:pt x="47023" y="518261"/>
                  </a:lnTo>
                  <a:lnTo>
                    <a:pt x="71764" y="554891"/>
                  </a:lnTo>
                  <a:lnTo>
                    <a:pt x="100879" y="587968"/>
                  </a:lnTo>
                  <a:lnTo>
                    <a:pt x="133956" y="617083"/>
                  </a:lnTo>
                  <a:lnTo>
                    <a:pt x="170586" y="641824"/>
                  </a:lnTo>
                  <a:lnTo>
                    <a:pt x="210358" y="661781"/>
                  </a:lnTo>
                  <a:lnTo>
                    <a:pt x="252862" y="676544"/>
                  </a:lnTo>
                  <a:lnTo>
                    <a:pt x="297687" y="685703"/>
                  </a:lnTo>
                  <a:lnTo>
                    <a:pt x="344424" y="688847"/>
                  </a:lnTo>
                  <a:lnTo>
                    <a:pt x="391160" y="685703"/>
                  </a:lnTo>
                  <a:lnTo>
                    <a:pt x="435985" y="676544"/>
                  </a:lnTo>
                  <a:lnTo>
                    <a:pt x="478489" y="661781"/>
                  </a:lnTo>
                  <a:lnTo>
                    <a:pt x="518261" y="641824"/>
                  </a:lnTo>
                  <a:lnTo>
                    <a:pt x="554891" y="617083"/>
                  </a:lnTo>
                  <a:lnTo>
                    <a:pt x="587968" y="587968"/>
                  </a:lnTo>
                  <a:lnTo>
                    <a:pt x="617083" y="554891"/>
                  </a:lnTo>
                  <a:lnTo>
                    <a:pt x="641824" y="518261"/>
                  </a:lnTo>
                  <a:lnTo>
                    <a:pt x="661781" y="478489"/>
                  </a:lnTo>
                  <a:lnTo>
                    <a:pt x="676544" y="435985"/>
                  </a:lnTo>
                  <a:lnTo>
                    <a:pt x="685703" y="391160"/>
                  </a:lnTo>
                  <a:lnTo>
                    <a:pt x="688848" y="344423"/>
                  </a:lnTo>
                  <a:lnTo>
                    <a:pt x="685703" y="297687"/>
                  </a:lnTo>
                  <a:lnTo>
                    <a:pt x="676544" y="252862"/>
                  </a:lnTo>
                  <a:lnTo>
                    <a:pt x="661781" y="210358"/>
                  </a:lnTo>
                  <a:lnTo>
                    <a:pt x="641824" y="170586"/>
                  </a:lnTo>
                  <a:lnTo>
                    <a:pt x="617083" y="133956"/>
                  </a:lnTo>
                  <a:lnTo>
                    <a:pt x="587968" y="100879"/>
                  </a:lnTo>
                  <a:lnTo>
                    <a:pt x="554891" y="71764"/>
                  </a:lnTo>
                  <a:lnTo>
                    <a:pt x="518261" y="47023"/>
                  </a:lnTo>
                  <a:lnTo>
                    <a:pt x="478489" y="27066"/>
                  </a:lnTo>
                  <a:lnTo>
                    <a:pt x="435985" y="12303"/>
                  </a:lnTo>
                  <a:lnTo>
                    <a:pt x="391160" y="3144"/>
                  </a:lnTo>
                  <a:lnTo>
                    <a:pt x="344424" y="0"/>
                  </a:lnTo>
                  <a:close/>
                </a:path>
              </a:pathLst>
            </a:custGeom>
            <a:solidFill>
              <a:srgbClr val="DAE2F3"/>
            </a:solidFill>
          </p:spPr>
          <p:txBody>
            <a:bodyPr wrap="square" lIns="0" tIns="0" rIns="0" bIns="0" rtlCol="0"/>
            <a:lstStyle/>
            <a:p>
              <a:endParaRPr dirty="0"/>
            </a:p>
          </p:txBody>
        </p:sp>
        <p:sp>
          <p:nvSpPr>
            <p:cNvPr id="8" name="object 8"/>
            <p:cNvSpPr/>
            <p:nvPr/>
          </p:nvSpPr>
          <p:spPr>
            <a:xfrm>
              <a:off x="2907029" y="4292345"/>
              <a:ext cx="688975" cy="688975"/>
            </a:xfrm>
            <a:custGeom>
              <a:avLst/>
              <a:gdLst/>
              <a:ahLst/>
              <a:cxnLst/>
              <a:rect l="l" t="t" r="r" b="b"/>
              <a:pathLst>
                <a:path w="688975" h="688975">
                  <a:moveTo>
                    <a:pt x="688848" y="344423"/>
                  </a:moveTo>
                  <a:lnTo>
                    <a:pt x="685703" y="297687"/>
                  </a:lnTo>
                  <a:lnTo>
                    <a:pt x="676544" y="252862"/>
                  </a:lnTo>
                  <a:lnTo>
                    <a:pt x="661781" y="210358"/>
                  </a:lnTo>
                  <a:lnTo>
                    <a:pt x="641824" y="170586"/>
                  </a:lnTo>
                  <a:lnTo>
                    <a:pt x="617083" y="133956"/>
                  </a:lnTo>
                  <a:lnTo>
                    <a:pt x="587968" y="100879"/>
                  </a:lnTo>
                  <a:lnTo>
                    <a:pt x="554891" y="71764"/>
                  </a:lnTo>
                  <a:lnTo>
                    <a:pt x="518261" y="47023"/>
                  </a:lnTo>
                  <a:lnTo>
                    <a:pt x="478489" y="27066"/>
                  </a:lnTo>
                  <a:lnTo>
                    <a:pt x="435985" y="12303"/>
                  </a:lnTo>
                  <a:lnTo>
                    <a:pt x="391160" y="3144"/>
                  </a:lnTo>
                  <a:lnTo>
                    <a:pt x="344424" y="0"/>
                  </a:lnTo>
                  <a:lnTo>
                    <a:pt x="297687" y="3144"/>
                  </a:lnTo>
                  <a:lnTo>
                    <a:pt x="252862" y="12303"/>
                  </a:lnTo>
                  <a:lnTo>
                    <a:pt x="210358" y="27066"/>
                  </a:lnTo>
                  <a:lnTo>
                    <a:pt x="170586" y="47023"/>
                  </a:lnTo>
                  <a:lnTo>
                    <a:pt x="133956" y="71764"/>
                  </a:lnTo>
                  <a:lnTo>
                    <a:pt x="100879" y="100879"/>
                  </a:lnTo>
                  <a:lnTo>
                    <a:pt x="71764" y="133956"/>
                  </a:lnTo>
                  <a:lnTo>
                    <a:pt x="47023" y="170586"/>
                  </a:lnTo>
                  <a:lnTo>
                    <a:pt x="27066" y="210358"/>
                  </a:lnTo>
                  <a:lnTo>
                    <a:pt x="12303" y="252862"/>
                  </a:lnTo>
                  <a:lnTo>
                    <a:pt x="3144" y="297687"/>
                  </a:lnTo>
                  <a:lnTo>
                    <a:pt x="0" y="344423"/>
                  </a:lnTo>
                  <a:lnTo>
                    <a:pt x="3144" y="391160"/>
                  </a:lnTo>
                  <a:lnTo>
                    <a:pt x="12303" y="435985"/>
                  </a:lnTo>
                  <a:lnTo>
                    <a:pt x="27066" y="478489"/>
                  </a:lnTo>
                  <a:lnTo>
                    <a:pt x="47023" y="518261"/>
                  </a:lnTo>
                  <a:lnTo>
                    <a:pt x="71764" y="554891"/>
                  </a:lnTo>
                  <a:lnTo>
                    <a:pt x="100879" y="587968"/>
                  </a:lnTo>
                  <a:lnTo>
                    <a:pt x="133956" y="617083"/>
                  </a:lnTo>
                  <a:lnTo>
                    <a:pt x="170586" y="641824"/>
                  </a:lnTo>
                  <a:lnTo>
                    <a:pt x="210358" y="661781"/>
                  </a:lnTo>
                  <a:lnTo>
                    <a:pt x="252862" y="676544"/>
                  </a:lnTo>
                  <a:lnTo>
                    <a:pt x="297687" y="685703"/>
                  </a:lnTo>
                  <a:lnTo>
                    <a:pt x="344424" y="688847"/>
                  </a:lnTo>
                  <a:lnTo>
                    <a:pt x="391160" y="685703"/>
                  </a:lnTo>
                  <a:lnTo>
                    <a:pt x="435985" y="676544"/>
                  </a:lnTo>
                  <a:lnTo>
                    <a:pt x="478489" y="661781"/>
                  </a:lnTo>
                  <a:lnTo>
                    <a:pt x="518261" y="641824"/>
                  </a:lnTo>
                  <a:lnTo>
                    <a:pt x="554891" y="617083"/>
                  </a:lnTo>
                  <a:lnTo>
                    <a:pt x="587968" y="587968"/>
                  </a:lnTo>
                  <a:lnTo>
                    <a:pt x="617083" y="554891"/>
                  </a:lnTo>
                  <a:lnTo>
                    <a:pt x="641824" y="518261"/>
                  </a:lnTo>
                  <a:lnTo>
                    <a:pt x="661781" y="478489"/>
                  </a:lnTo>
                  <a:lnTo>
                    <a:pt x="676544" y="435985"/>
                  </a:lnTo>
                  <a:lnTo>
                    <a:pt x="685703" y="391160"/>
                  </a:lnTo>
                  <a:lnTo>
                    <a:pt x="688848" y="344423"/>
                  </a:lnTo>
                  <a:close/>
                </a:path>
              </a:pathLst>
            </a:custGeom>
            <a:ln w="19812">
              <a:solidFill>
                <a:srgbClr val="CEAD80"/>
              </a:solidFill>
            </a:ln>
          </p:spPr>
          <p:txBody>
            <a:bodyPr wrap="square" lIns="0" tIns="0" rIns="0" bIns="0" rtlCol="0"/>
            <a:lstStyle/>
            <a:p>
              <a:endParaRPr dirty="0"/>
            </a:p>
          </p:txBody>
        </p:sp>
        <p:pic>
          <p:nvPicPr>
            <p:cNvPr id="9" name="object 9"/>
            <p:cNvPicPr/>
            <p:nvPr/>
          </p:nvPicPr>
          <p:blipFill>
            <a:blip r:embed="rId4" cstate="print"/>
            <a:stretch>
              <a:fillRect/>
            </a:stretch>
          </p:blipFill>
          <p:spPr>
            <a:xfrm>
              <a:off x="3006851" y="4373879"/>
              <a:ext cx="487667" cy="489203"/>
            </a:xfrm>
            <a:prstGeom prst="rect">
              <a:avLst/>
            </a:prstGeom>
          </p:spPr>
        </p:pic>
        <p:sp>
          <p:nvSpPr>
            <p:cNvPr id="10" name="object 10"/>
            <p:cNvSpPr/>
            <p:nvPr/>
          </p:nvSpPr>
          <p:spPr>
            <a:xfrm>
              <a:off x="3242309" y="2426970"/>
              <a:ext cx="690880" cy="690880"/>
            </a:xfrm>
            <a:custGeom>
              <a:avLst/>
              <a:gdLst/>
              <a:ahLst/>
              <a:cxnLst/>
              <a:rect l="l" t="t" r="r" b="b"/>
              <a:pathLst>
                <a:path w="690879" h="690880">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6"/>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2"/>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6"/>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11" name="object 11"/>
            <p:cNvSpPr/>
            <p:nvPr/>
          </p:nvSpPr>
          <p:spPr>
            <a:xfrm>
              <a:off x="3242309" y="2426968"/>
              <a:ext cx="690880" cy="690880"/>
            </a:xfrm>
            <a:custGeom>
              <a:avLst/>
              <a:gdLst/>
              <a:ahLst/>
              <a:cxnLst/>
              <a:rect l="l" t="t" r="r" b="b"/>
              <a:pathLst>
                <a:path w="690879" h="690880">
                  <a:moveTo>
                    <a:pt x="0" y="345186"/>
                  </a:moveTo>
                  <a:lnTo>
                    <a:pt x="3151" y="298346"/>
                  </a:lnTo>
                  <a:lnTo>
                    <a:pt x="12330" y="253422"/>
                  </a:lnTo>
                  <a:lnTo>
                    <a:pt x="27126" y="210824"/>
                  </a:lnTo>
                  <a:lnTo>
                    <a:pt x="47128" y="170964"/>
                  </a:lnTo>
                  <a:lnTo>
                    <a:pt x="71924" y="134253"/>
                  </a:lnTo>
                  <a:lnTo>
                    <a:pt x="101103" y="101103"/>
                  </a:lnTo>
                  <a:lnTo>
                    <a:pt x="134253" y="71924"/>
                  </a:lnTo>
                  <a:lnTo>
                    <a:pt x="170964" y="47128"/>
                  </a:lnTo>
                  <a:lnTo>
                    <a:pt x="210824" y="27126"/>
                  </a:lnTo>
                  <a:lnTo>
                    <a:pt x="253422" y="12330"/>
                  </a:lnTo>
                  <a:lnTo>
                    <a:pt x="298346" y="3151"/>
                  </a:lnTo>
                  <a:lnTo>
                    <a:pt x="345186" y="0"/>
                  </a:lnTo>
                  <a:lnTo>
                    <a:pt x="392025" y="3151"/>
                  </a:lnTo>
                  <a:lnTo>
                    <a:pt x="436949" y="12330"/>
                  </a:lnTo>
                  <a:lnTo>
                    <a:pt x="479547" y="27126"/>
                  </a:lnTo>
                  <a:lnTo>
                    <a:pt x="519407" y="47128"/>
                  </a:lnTo>
                  <a:lnTo>
                    <a:pt x="556118" y="71924"/>
                  </a:lnTo>
                  <a:lnTo>
                    <a:pt x="589268" y="101103"/>
                  </a:lnTo>
                  <a:lnTo>
                    <a:pt x="618447" y="134253"/>
                  </a:lnTo>
                  <a:lnTo>
                    <a:pt x="643243" y="170964"/>
                  </a:lnTo>
                  <a:lnTo>
                    <a:pt x="663245" y="210824"/>
                  </a:lnTo>
                  <a:lnTo>
                    <a:pt x="678041" y="253422"/>
                  </a:lnTo>
                  <a:lnTo>
                    <a:pt x="687220" y="298346"/>
                  </a:lnTo>
                  <a:lnTo>
                    <a:pt x="690372" y="345186"/>
                  </a:lnTo>
                  <a:lnTo>
                    <a:pt x="687220" y="392025"/>
                  </a:lnTo>
                  <a:lnTo>
                    <a:pt x="678041" y="436949"/>
                  </a:lnTo>
                  <a:lnTo>
                    <a:pt x="663245" y="479547"/>
                  </a:lnTo>
                  <a:lnTo>
                    <a:pt x="643243" y="519407"/>
                  </a:lnTo>
                  <a:lnTo>
                    <a:pt x="618447" y="556118"/>
                  </a:lnTo>
                  <a:lnTo>
                    <a:pt x="589268" y="589268"/>
                  </a:lnTo>
                  <a:lnTo>
                    <a:pt x="556118" y="618447"/>
                  </a:lnTo>
                  <a:lnTo>
                    <a:pt x="519407" y="643243"/>
                  </a:lnTo>
                  <a:lnTo>
                    <a:pt x="479547" y="663245"/>
                  </a:lnTo>
                  <a:lnTo>
                    <a:pt x="436949" y="678041"/>
                  </a:lnTo>
                  <a:lnTo>
                    <a:pt x="392025" y="687220"/>
                  </a:lnTo>
                  <a:lnTo>
                    <a:pt x="345186" y="690372"/>
                  </a:lnTo>
                  <a:lnTo>
                    <a:pt x="298346" y="687220"/>
                  </a:lnTo>
                  <a:lnTo>
                    <a:pt x="253422" y="678041"/>
                  </a:lnTo>
                  <a:lnTo>
                    <a:pt x="210824" y="663245"/>
                  </a:lnTo>
                  <a:lnTo>
                    <a:pt x="170964" y="643243"/>
                  </a:lnTo>
                  <a:lnTo>
                    <a:pt x="134253" y="618447"/>
                  </a:lnTo>
                  <a:lnTo>
                    <a:pt x="101103" y="589268"/>
                  </a:lnTo>
                  <a:lnTo>
                    <a:pt x="71924" y="556118"/>
                  </a:lnTo>
                  <a:lnTo>
                    <a:pt x="47128" y="519407"/>
                  </a:lnTo>
                  <a:lnTo>
                    <a:pt x="27126" y="479547"/>
                  </a:lnTo>
                  <a:lnTo>
                    <a:pt x="12330" y="436949"/>
                  </a:lnTo>
                  <a:lnTo>
                    <a:pt x="3151" y="392025"/>
                  </a:lnTo>
                  <a:lnTo>
                    <a:pt x="0" y="345186"/>
                  </a:lnTo>
                  <a:close/>
                </a:path>
              </a:pathLst>
            </a:custGeom>
            <a:ln w="19812">
              <a:solidFill>
                <a:srgbClr val="CEAD80"/>
              </a:solidFill>
            </a:ln>
          </p:spPr>
          <p:txBody>
            <a:bodyPr wrap="square" lIns="0" tIns="0" rIns="0" bIns="0" rtlCol="0"/>
            <a:lstStyle/>
            <a:p>
              <a:endParaRPr dirty="0"/>
            </a:p>
          </p:txBody>
        </p:sp>
        <p:pic>
          <p:nvPicPr>
            <p:cNvPr id="12" name="object 12"/>
            <p:cNvPicPr/>
            <p:nvPr/>
          </p:nvPicPr>
          <p:blipFill>
            <a:blip r:embed="rId5" cstate="print"/>
            <a:stretch>
              <a:fillRect/>
            </a:stretch>
          </p:blipFill>
          <p:spPr>
            <a:xfrm>
              <a:off x="3332988" y="2465832"/>
              <a:ext cx="507491" cy="612647"/>
            </a:xfrm>
            <a:prstGeom prst="rect">
              <a:avLst/>
            </a:prstGeom>
          </p:spPr>
        </p:pic>
        <p:sp>
          <p:nvSpPr>
            <p:cNvPr id="13" name="object 13"/>
            <p:cNvSpPr/>
            <p:nvPr/>
          </p:nvSpPr>
          <p:spPr>
            <a:xfrm>
              <a:off x="5145785" y="2430018"/>
              <a:ext cx="690880" cy="690880"/>
            </a:xfrm>
            <a:custGeom>
              <a:avLst/>
              <a:gdLst/>
              <a:ahLst/>
              <a:cxnLst/>
              <a:rect l="l" t="t" r="r" b="b"/>
              <a:pathLst>
                <a:path w="690879" h="690880">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6"/>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2"/>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6"/>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14" name="object 14"/>
            <p:cNvSpPr/>
            <p:nvPr/>
          </p:nvSpPr>
          <p:spPr>
            <a:xfrm>
              <a:off x="5145785" y="2430018"/>
              <a:ext cx="690880" cy="690880"/>
            </a:xfrm>
            <a:custGeom>
              <a:avLst/>
              <a:gdLst/>
              <a:ahLst/>
              <a:cxnLst/>
              <a:rect l="l" t="t" r="r" b="b"/>
              <a:pathLst>
                <a:path w="690879" h="690880">
                  <a:moveTo>
                    <a:pt x="0" y="345186"/>
                  </a:moveTo>
                  <a:lnTo>
                    <a:pt x="3151" y="298346"/>
                  </a:lnTo>
                  <a:lnTo>
                    <a:pt x="12330" y="253422"/>
                  </a:lnTo>
                  <a:lnTo>
                    <a:pt x="27126" y="210824"/>
                  </a:lnTo>
                  <a:lnTo>
                    <a:pt x="47128" y="170964"/>
                  </a:lnTo>
                  <a:lnTo>
                    <a:pt x="71924" y="134253"/>
                  </a:lnTo>
                  <a:lnTo>
                    <a:pt x="101103" y="101103"/>
                  </a:lnTo>
                  <a:lnTo>
                    <a:pt x="134253" y="71924"/>
                  </a:lnTo>
                  <a:lnTo>
                    <a:pt x="170964" y="47128"/>
                  </a:lnTo>
                  <a:lnTo>
                    <a:pt x="210824" y="27126"/>
                  </a:lnTo>
                  <a:lnTo>
                    <a:pt x="253422" y="12330"/>
                  </a:lnTo>
                  <a:lnTo>
                    <a:pt x="298346" y="3151"/>
                  </a:lnTo>
                  <a:lnTo>
                    <a:pt x="345186" y="0"/>
                  </a:lnTo>
                  <a:lnTo>
                    <a:pt x="392025" y="3151"/>
                  </a:lnTo>
                  <a:lnTo>
                    <a:pt x="436949" y="12330"/>
                  </a:lnTo>
                  <a:lnTo>
                    <a:pt x="479547" y="27126"/>
                  </a:lnTo>
                  <a:lnTo>
                    <a:pt x="519407" y="47128"/>
                  </a:lnTo>
                  <a:lnTo>
                    <a:pt x="556118" y="71924"/>
                  </a:lnTo>
                  <a:lnTo>
                    <a:pt x="589268" y="101103"/>
                  </a:lnTo>
                  <a:lnTo>
                    <a:pt x="618447" y="134253"/>
                  </a:lnTo>
                  <a:lnTo>
                    <a:pt x="643243" y="170964"/>
                  </a:lnTo>
                  <a:lnTo>
                    <a:pt x="663245" y="210824"/>
                  </a:lnTo>
                  <a:lnTo>
                    <a:pt x="678041" y="253422"/>
                  </a:lnTo>
                  <a:lnTo>
                    <a:pt x="687220" y="298346"/>
                  </a:lnTo>
                  <a:lnTo>
                    <a:pt x="690372" y="345186"/>
                  </a:lnTo>
                  <a:lnTo>
                    <a:pt x="687220" y="392025"/>
                  </a:lnTo>
                  <a:lnTo>
                    <a:pt x="678041" y="436949"/>
                  </a:lnTo>
                  <a:lnTo>
                    <a:pt x="663245" y="479547"/>
                  </a:lnTo>
                  <a:lnTo>
                    <a:pt x="643243" y="519407"/>
                  </a:lnTo>
                  <a:lnTo>
                    <a:pt x="618447" y="556118"/>
                  </a:lnTo>
                  <a:lnTo>
                    <a:pt x="589268" y="589268"/>
                  </a:lnTo>
                  <a:lnTo>
                    <a:pt x="556118" y="618447"/>
                  </a:lnTo>
                  <a:lnTo>
                    <a:pt x="519407" y="643243"/>
                  </a:lnTo>
                  <a:lnTo>
                    <a:pt x="479547" y="663245"/>
                  </a:lnTo>
                  <a:lnTo>
                    <a:pt x="436949" y="678041"/>
                  </a:lnTo>
                  <a:lnTo>
                    <a:pt x="392025" y="687220"/>
                  </a:lnTo>
                  <a:lnTo>
                    <a:pt x="345186" y="690372"/>
                  </a:lnTo>
                  <a:lnTo>
                    <a:pt x="298346" y="687220"/>
                  </a:lnTo>
                  <a:lnTo>
                    <a:pt x="253422" y="678041"/>
                  </a:lnTo>
                  <a:lnTo>
                    <a:pt x="210824" y="663245"/>
                  </a:lnTo>
                  <a:lnTo>
                    <a:pt x="170964" y="643243"/>
                  </a:lnTo>
                  <a:lnTo>
                    <a:pt x="134253" y="618447"/>
                  </a:lnTo>
                  <a:lnTo>
                    <a:pt x="101103" y="589268"/>
                  </a:lnTo>
                  <a:lnTo>
                    <a:pt x="71924" y="556118"/>
                  </a:lnTo>
                  <a:lnTo>
                    <a:pt x="47128" y="519407"/>
                  </a:lnTo>
                  <a:lnTo>
                    <a:pt x="27126" y="479547"/>
                  </a:lnTo>
                  <a:lnTo>
                    <a:pt x="12330" y="436949"/>
                  </a:lnTo>
                  <a:lnTo>
                    <a:pt x="3151" y="392025"/>
                  </a:lnTo>
                  <a:lnTo>
                    <a:pt x="0" y="345186"/>
                  </a:lnTo>
                  <a:close/>
                </a:path>
              </a:pathLst>
            </a:custGeom>
            <a:ln w="19812">
              <a:solidFill>
                <a:srgbClr val="CEAD80"/>
              </a:solidFill>
            </a:ln>
          </p:spPr>
          <p:txBody>
            <a:bodyPr wrap="square" lIns="0" tIns="0" rIns="0" bIns="0" rtlCol="0"/>
            <a:lstStyle/>
            <a:p>
              <a:endParaRPr dirty="0"/>
            </a:p>
          </p:txBody>
        </p:sp>
        <p:pic>
          <p:nvPicPr>
            <p:cNvPr id="15" name="object 15"/>
            <p:cNvPicPr/>
            <p:nvPr/>
          </p:nvPicPr>
          <p:blipFill>
            <a:blip r:embed="rId6" cstate="print"/>
            <a:stretch>
              <a:fillRect/>
            </a:stretch>
          </p:blipFill>
          <p:spPr>
            <a:xfrm>
              <a:off x="5268467" y="2558796"/>
              <a:ext cx="443483" cy="420623"/>
            </a:xfrm>
            <a:prstGeom prst="rect">
              <a:avLst/>
            </a:prstGeom>
          </p:spPr>
        </p:pic>
        <p:pic>
          <p:nvPicPr>
            <p:cNvPr id="16" name="object 16"/>
            <p:cNvPicPr/>
            <p:nvPr/>
          </p:nvPicPr>
          <p:blipFill>
            <a:blip r:embed="rId7" cstate="print"/>
            <a:stretch>
              <a:fillRect/>
            </a:stretch>
          </p:blipFill>
          <p:spPr>
            <a:xfrm>
              <a:off x="3537203" y="3035808"/>
              <a:ext cx="2023859" cy="1888235"/>
            </a:xfrm>
            <a:prstGeom prst="rect">
              <a:avLst/>
            </a:prstGeom>
          </p:spPr>
        </p:pic>
        <p:sp>
          <p:nvSpPr>
            <p:cNvPr id="17" name="object 17"/>
            <p:cNvSpPr/>
            <p:nvPr/>
          </p:nvSpPr>
          <p:spPr>
            <a:xfrm>
              <a:off x="3635819" y="3085590"/>
              <a:ext cx="1880870" cy="1734185"/>
            </a:xfrm>
            <a:custGeom>
              <a:avLst/>
              <a:gdLst/>
              <a:ahLst/>
              <a:cxnLst/>
              <a:rect l="l" t="t" r="r" b="b"/>
              <a:pathLst>
                <a:path w="1880870" h="1734185">
                  <a:moveTo>
                    <a:pt x="562343" y="0"/>
                  </a:moveTo>
                  <a:lnTo>
                    <a:pt x="381152" y="104152"/>
                  </a:lnTo>
                  <a:lnTo>
                    <a:pt x="466191" y="388289"/>
                  </a:lnTo>
                  <a:lnTo>
                    <a:pt x="431236" y="425637"/>
                  </a:lnTo>
                  <a:lnTo>
                    <a:pt x="399324" y="465381"/>
                  </a:lnTo>
                  <a:lnTo>
                    <a:pt x="370564" y="507334"/>
                  </a:lnTo>
                  <a:lnTo>
                    <a:pt x="345068" y="551304"/>
                  </a:lnTo>
                  <a:lnTo>
                    <a:pt x="322944" y="597103"/>
                  </a:lnTo>
                  <a:lnTo>
                    <a:pt x="304303" y="644543"/>
                  </a:lnTo>
                  <a:lnTo>
                    <a:pt x="289255" y="693432"/>
                  </a:lnTo>
                  <a:lnTo>
                    <a:pt x="393" y="760742"/>
                  </a:lnTo>
                  <a:lnTo>
                    <a:pt x="0" y="969733"/>
                  </a:lnTo>
                  <a:lnTo>
                    <a:pt x="288594" y="1038148"/>
                  </a:lnTo>
                  <a:lnTo>
                    <a:pt x="303455" y="1087099"/>
                  </a:lnTo>
                  <a:lnTo>
                    <a:pt x="321916" y="1134610"/>
                  </a:lnTo>
                  <a:lnTo>
                    <a:pt x="343866" y="1180494"/>
                  </a:lnTo>
                  <a:lnTo>
                    <a:pt x="369196" y="1224559"/>
                  </a:lnTo>
                  <a:lnTo>
                    <a:pt x="397798" y="1266617"/>
                  </a:lnTo>
                  <a:lnTo>
                    <a:pt x="429561" y="1306478"/>
                  </a:lnTo>
                  <a:lnTo>
                    <a:pt x="464375" y="1343952"/>
                  </a:lnTo>
                  <a:lnTo>
                    <a:pt x="378256" y="1627771"/>
                  </a:lnTo>
                  <a:lnTo>
                    <a:pt x="559041" y="1732610"/>
                  </a:lnTo>
                  <a:lnTo>
                    <a:pt x="762596" y="1516888"/>
                  </a:lnTo>
                  <a:lnTo>
                    <a:pt x="812413" y="1528490"/>
                  </a:lnTo>
                  <a:lnTo>
                    <a:pt x="862785" y="1536258"/>
                  </a:lnTo>
                  <a:lnTo>
                    <a:pt x="913495" y="1540190"/>
                  </a:lnTo>
                  <a:lnTo>
                    <a:pt x="964322" y="1540286"/>
                  </a:lnTo>
                  <a:lnTo>
                    <a:pt x="1015047" y="1536547"/>
                  </a:lnTo>
                  <a:lnTo>
                    <a:pt x="1065451" y="1528972"/>
                  </a:lnTo>
                  <a:lnTo>
                    <a:pt x="1115314" y="1517561"/>
                  </a:lnTo>
                  <a:lnTo>
                    <a:pt x="1318044" y="1734058"/>
                  </a:lnTo>
                  <a:lnTo>
                    <a:pt x="1499234" y="1629905"/>
                  </a:lnTo>
                  <a:lnTo>
                    <a:pt x="1414183" y="1345768"/>
                  </a:lnTo>
                  <a:lnTo>
                    <a:pt x="1449142" y="1308424"/>
                  </a:lnTo>
                  <a:lnTo>
                    <a:pt x="1481058" y="1268681"/>
                  </a:lnTo>
                  <a:lnTo>
                    <a:pt x="1509820" y="1226729"/>
                  </a:lnTo>
                  <a:lnTo>
                    <a:pt x="1535318" y="1182757"/>
                  </a:lnTo>
                  <a:lnTo>
                    <a:pt x="1557442" y="1136956"/>
                  </a:lnTo>
                  <a:lnTo>
                    <a:pt x="1576083" y="1089515"/>
                  </a:lnTo>
                  <a:lnTo>
                    <a:pt x="1591132" y="1040625"/>
                  </a:lnTo>
                  <a:lnTo>
                    <a:pt x="1879980" y="973315"/>
                  </a:lnTo>
                  <a:lnTo>
                    <a:pt x="1880387" y="764324"/>
                  </a:lnTo>
                  <a:lnTo>
                    <a:pt x="1591792" y="695909"/>
                  </a:lnTo>
                  <a:lnTo>
                    <a:pt x="1576927" y="646962"/>
                  </a:lnTo>
                  <a:lnTo>
                    <a:pt x="1558465" y="599452"/>
                  </a:lnTo>
                  <a:lnTo>
                    <a:pt x="1536514" y="553569"/>
                  </a:lnTo>
                  <a:lnTo>
                    <a:pt x="1511184" y="509502"/>
                  </a:lnTo>
                  <a:lnTo>
                    <a:pt x="1482582" y="467442"/>
                  </a:lnTo>
                  <a:lnTo>
                    <a:pt x="1450817" y="427580"/>
                  </a:lnTo>
                  <a:lnTo>
                    <a:pt x="1415999" y="390105"/>
                  </a:lnTo>
                  <a:lnTo>
                    <a:pt x="1502130" y="106286"/>
                  </a:lnTo>
                  <a:lnTo>
                    <a:pt x="1321346" y="1447"/>
                  </a:lnTo>
                  <a:lnTo>
                    <a:pt x="1117790" y="217170"/>
                  </a:lnTo>
                  <a:lnTo>
                    <a:pt x="1067970" y="205567"/>
                  </a:lnTo>
                  <a:lnTo>
                    <a:pt x="1017595" y="197799"/>
                  </a:lnTo>
                  <a:lnTo>
                    <a:pt x="966885" y="193867"/>
                  </a:lnTo>
                  <a:lnTo>
                    <a:pt x="916058" y="193771"/>
                  </a:lnTo>
                  <a:lnTo>
                    <a:pt x="865333" y="197510"/>
                  </a:lnTo>
                  <a:lnTo>
                    <a:pt x="814927" y="205085"/>
                  </a:lnTo>
                  <a:lnTo>
                    <a:pt x="765060" y="216496"/>
                  </a:lnTo>
                  <a:lnTo>
                    <a:pt x="562343" y="0"/>
                  </a:lnTo>
                  <a:close/>
                </a:path>
              </a:pathLst>
            </a:custGeom>
            <a:solidFill>
              <a:srgbClr val="B4C6E7"/>
            </a:solidFill>
          </p:spPr>
          <p:txBody>
            <a:bodyPr wrap="square" lIns="0" tIns="0" rIns="0" bIns="0" rtlCol="0"/>
            <a:lstStyle/>
            <a:p>
              <a:endParaRPr dirty="0"/>
            </a:p>
          </p:txBody>
        </p:sp>
        <p:sp>
          <p:nvSpPr>
            <p:cNvPr id="18" name="object 18"/>
            <p:cNvSpPr/>
            <p:nvPr/>
          </p:nvSpPr>
          <p:spPr>
            <a:xfrm>
              <a:off x="3635819" y="3085590"/>
              <a:ext cx="1880870" cy="1734185"/>
            </a:xfrm>
            <a:custGeom>
              <a:avLst/>
              <a:gdLst/>
              <a:ahLst/>
              <a:cxnLst/>
              <a:rect l="l" t="t" r="r" b="b"/>
              <a:pathLst>
                <a:path w="1880870" h="1734185">
                  <a:moveTo>
                    <a:pt x="1117790" y="217170"/>
                  </a:moveTo>
                  <a:lnTo>
                    <a:pt x="1321346" y="1447"/>
                  </a:lnTo>
                  <a:lnTo>
                    <a:pt x="1502130" y="106286"/>
                  </a:lnTo>
                  <a:lnTo>
                    <a:pt x="1415999" y="390105"/>
                  </a:lnTo>
                  <a:lnTo>
                    <a:pt x="1450817" y="427580"/>
                  </a:lnTo>
                  <a:lnTo>
                    <a:pt x="1482582" y="467442"/>
                  </a:lnTo>
                  <a:lnTo>
                    <a:pt x="1511184" y="509502"/>
                  </a:lnTo>
                  <a:lnTo>
                    <a:pt x="1536514" y="553569"/>
                  </a:lnTo>
                  <a:lnTo>
                    <a:pt x="1558465" y="599452"/>
                  </a:lnTo>
                  <a:lnTo>
                    <a:pt x="1576927" y="646962"/>
                  </a:lnTo>
                  <a:lnTo>
                    <a:pt x="1591792" y="695909"/>
                  </a:lnTo>
                  <a:lnTo>
                    <a:pt x="1880387" y="764324"/>
                  </a:lnTo>
                  <a:lnTo>
                    <a:pt x="1879980" y="973315"/>
                  </a:lnTo>
                  <a:lnTo>
                    <a:pt x="1591132" y="1040625"/>
                  </a:lnTo>
                  <a:lnTo>
                    <a:pt x="1576083" y="1089515"/>
                  </a:lnTo>
                  <a:lnTo>
                    <a:pt x="1557442" y="1136956"/>
                  </a:lnTo>
                  <a:lnTo>
                    <a:pt x="1535318" y="1182757"/>
                  </a:lnTo>
                  <a:lnTo>
                    <a:pt x="1509820" y="1226729"/>
                  </a:lnTo>
                  <a:lnTo>
                    <a:pt x="1481058" y="1268681"/>
                  </a:lnTo>
                  <a:lnTo>
                    <a:pt x="1449142" y="1308424"/>
                  </a:lnTo>
                  <a:lnTo>
                    <a:pt x="1414183" y="1345768"/>
                  </a:lnTo>
                  <a:lnTo>
                    <a:pt x="1499234" y="1629905"/>
                  </a:lnTo>
                  <a:lnTo>
                    <a:pt x="1318044" y="1734058"/>
                  </a:lnTo>
                  <a:lnTo>
                    <a:pt x="1115314" y="1517561"/>
                  </a:lnTo>
                  <a:lnTo>
                    <a:pt x="1065451" y="1528972"/>
                  </a:lnTo>
                  <a:lnTo>
                    <a:pt x="1015047" y="1536547"/>
                  </a:lnTo>
                  <a:lnTo>
                    <a:pt x="964322" y="1540286"/>
                  </a:lnTo>
                  <a:lnTo>
                    <a:pt x="913495" y="1540190"/>
                  </a:lnTo>
                  <a:lnTo>
                    <a:pt x="862785" y="1536258"/>
                  </a:lnTo>
                  <a:lnTo>
                    <a:pt x="812413" y="1528490"/>
                  </a:lnTo>
                  <a:lnTo>
                    <a:pt x="762596" y="1516888"/>
                  </a:lnTo>
                  <a:lnTo>
                    <a:pt x="559041" y="1732610"/>
                  </a:lnTo>
                  <a:lnTo>
                    <a:pt x="378256" y="1627771"/>
                  </a:lnTo>
                  <a:lnTo>
                    <a:pt x="464375" y="1343952"/>
                  </a:lnTo>
                  <a:lnTo>
                    <a:pt x="429561" y="1306478"/>
                  </a:lnTo>
                  <a:lnTo>
                    <a:pt x="397798" y="1266617"/>
                  </a:lnTo>
                  <a:lnTo>
                    <a:pt x="369196" y="1224559"/>
                  </a:lnTo>
                  <a:lnTo>
                    <a:pt x="343866" y="1180494"/>
                  </a:lnTo>
                  <a:lnTo>
                    <a:pt x="321916" y="1134610"/>
                  </a:lnTo>
                  <a:lnTo>
                    <a:pt x="303455" y="1087099"/>
                  </a:lnTo>
                  <a:lnTo>
                    <a:pt x="288594" y="1038148"/>
                  </a:lnTo>
                  <a:lnTo>
                    <a:pt x="0" y="969733"/>
                  </a:lnTo>
                  <a:lnTo>
                    <a:pt x="393" y="760742"/>
                  </a:lnTo>
                  <a:lnTo>
                    <a:pt x="289255" y="693432"/>
                  </a:lnTo>
                  <a:lnTo>
                    <a:pt x="304303" y="644543"/>
                  </a:lnTo>
                  <a:lnTo>
                    <a:pt x="322944" y="597103"/>
                  </a:lnTo>
                  <a:lnTo>
                    <a:pt x="345068" y="551304"/>
                  </a:lnTo>
                  <a:lnTo>
                    <a:pt x="370564" y="507334"/>
                  </a:lnTo>
                  <a:lnTo>
                    <a:pt x="399324" y="465381"/>
                  </a:lnTo>
                  <a:lnTo>
                    <a:pt x="431236" y="425637"/>
                  </a:lnTo>
                  <a:lnTo>
                    <a:pt x="466191" y="388289"/>
                  </a:lnTo>
                  <a:lnTo>
                    <a:pt x="381152" y="104152"/>
                  </a:lnTo>
                  <a:lnTo>
                    <a:pt x="562343" y="0"/>
                  </a:lnTo>
                  <a:lnTo>
                    <a:pt x="765060" y="216496"/>
                  </a:lnTo>
                  <a:lnTo>
                    <a:pt x="814927" y="205085"/>
                  </a:lnTo>
                  <a:lnTo>
                    <a:pt x="865333" y="197510"/>
                  </a:lnTo>
                  <a:lnTo>
                    <a:pt x="916058" y="193771"/>
                  </a:lnTo>
                  <a:lnTo>
                    <a:pt x="966885" y="193867"/>
                  </a:lnTo>
                  <a:lnTo>
                    <a:pt x="1017595" y="197799"/>
                  </a:lnTo>
                  <a:lnTo>
                    <a:pt x="1067970" y="205567"/>
                  </a:lnTo>
                  <a:lnTo>
                    <a:pt x="1117790" y="217170"/>
                  </a:lnTo>
                  <a:close/>
                </a:path>
              </a:pathLst>
            </a:custGeom>
            <a:ln w="38100">
              <a:solidFill>
                <a:srgbClr val="F0E8DB"/>
              </a:solidFill>
            </a:ln>
          </p:spPr>
          <p:txBody>
            <a:bodyPr wrap="square" lIns="0" tIns="0" rIns="0" bIns="0" rtlCol="0"/>
            <a:lstStyle/>
            <a:p>
              <a:endParaRPr dirty="0"/>
            </a:p>
          </p:txBody>
        </p:sp>
      </p:grpSp>
      <p:grpSp>
        <p:nvGrpSpPr>
          <p:cNvPr id="19" name="object 19"/>
          <p:cNvGrpSpPr/>
          <p:nvPr/>
        </p:nvGrpSpPr>
        <p:grpSpPr>
          <a:xfrm>
            <a:off x="2772155" y="3226911"/>
            <a:ext cx="710565" cy="710565"/>
            <a:chOff x="2772155" y="3297935"/>
            <a:chExt cx="710565" cy="710565"/>
          </a:xfrm>
        </p:grpSpPr>
        <p:sp>
          <p:nvSpPr>
            <p:cNvPr id="20" name="object 20"/>
            <p:cNvSpPr/>
            <p:nvPr/>
          </p:nvSpPr>
          <p:spPr>
            <a:xfrm>
              <a:off x="2782061" y="3307841"/>
              <a:ext cx="690880" cy="690880"/>
            </a:xfrm>
            <a:custGeom>
              <a:avLst/>
              <a:gdLst/>
              <a:ahLst/>
              <a:cxnLst/>
              <a:rect l="l" t="t" r="r" b="b"/>
              <a:pathLst>
                <a:path w="690879" h="690879">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6"/>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2"/>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6"/>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21" name="object 21"/>
            <p:cNvSpPr/>
            <p:nvPr/>
          </p:nvSpPr>
          <p:spPr>
            <a:xfrm>
              <a:off x="2782061" y="3307841"/>
              <a:ext cx="690880" cy="690880"/>
            </a:xfrm>
            <a:custGeom>
              <a:avLst/>
              <a:gdLst/>
              <a:ahLst/>
              <a:cxnLst/>
              <a:rect l="l" t="t" r="r" b="b"/>
              <a:pathLst>
                <a:path w="690879" h="690879">
                  <a:moveTo>
                    <a:pt x="0" y="345186"/>
                  </a:moveTo>
                  <a:lnTo>
                    <a:pt x="3151" y="298346"/>
                  </a:lnTo>
                  <a:lnTo>
                    <a:pt x="12330" y="253422"/>
                  </a:lnTo>
                  <a:lnTo>
                    <a:pt x="27126" y="210824"/>
                  </a:lnTo>
                  <a:lnTo>
                    <a:pt x="47128" y="170964"/>
                  </a:lnTo>
                  <a:lnTo>
                    <a:pt x="71924" y="134253"/>
                  </a:lnTo>
                  <a:lnTo>
                    <a:pt x="101103" y="101103"/>
                  </a:lnTo>
                  <a:lnTo>
                    <a:pt x="134253" y="71924"/>
                  </a:lnTo>
                  <a:lnTo>
                    <a:pt x="170964" y="47128"/>
                  </a:lnTo>
                  <a:lnTo>
                    <a:pt x="210824" y="27126"/>
                  </a:lnTo>
                  <a:lnTo>
                    <a:pt x="253422" y="12330"/>
                  </a:lnTo>
                  <a:lnTo>
                    <a:pt x="298346" y="3151"/>
                  </a:lnTo>
                  <a:lnTo>
                    <a:pt x="345186" y="0"/>
                  </a:lnTo>
                  <a:lnTo>
                    <a:pt x="392025" y="3151"/>
                  </a:lnTo>
                  <a:lnTo>
                    <a:pt x="436949" y="12330"/>
                  </a:lnTo>
                  <a:lnTo>
                    <a:pt x="479547" y="27126"/>
                  </a:lnTo>
                  <a:lnTo>
                    <a:pt x="519407" y="47128"/>
                  </a:lnTo>
                  <a:lnTo>
                    <a:pt x="556118" y="71924"/>
                  </a:lnTo>
                  <a:lnTo>
                    <a:pt x="589268" y="101103"/>
                  </a:lnTo>
                  <a:lnTo>
                    <a:pt x="618447" y="134253"/>
                  </a:lnTo>
                  <a:lnTo>
                    <a:pt x="643243" y="170964"/>
                  </a:lnTo>
                  <a:lnTo>
                    <a:pt x="663245" y="210824"/>
                  </a:lnTo>
                  <a:lnTo>
                    <a:pt x="678041" y="253422"/>
                  </a:lnTo>
                  <a:lnTo>
                    <a:pt x="687220" y="298346"/>
                  </a:lnTo>
                  <a:lnTo>
                    <a:pt x="690372" y="345186"/>
                  </a:lnTo>
                  <a:lnTo>
                    <a:pt x="687220" y="392025"/>
                  </a:lnTo>
                  <a:lnTo>
                    <a:pt x="678041" y="436949"/>
                  </a:lnTo>
                  <a:lnTo>
                    <a:pt x="663245" y="479547"/>
                  </a:lnTo>
                  <a:lnTo>
                    <a:pt x="643243" y="519407"/>
                  </a:lnTo>
                  <a:lnTo>
                    <a:pt x="618447" y="556118"/>
                  </a:lnTo>
                  <a:lnTo>
                    <a:pt x="589268" y="589268"/>
                  </a:lnTo>
                  <a:lnTo>
                    <a:pt x="556118" y="618447"/>
                  </a:lnTo>
                  <a:lnTo>
                    <a:pt x="519407" y="643243"/>
                  </a:lnTo>
                  <a:lnTo>
                    <a:pt x="479547" y="663245"/>
                  </a:lnTo>
                  <a:lnTo>
                    <a:pt x="436949" y="678041"/>
                  </a:lnTo>
                  <a:lnTo>
                    <a:pt x="392025" y="687220"/>
                  </a:lnTo>
                  <a:lnTo>
                    <a:pt x="345186" y="690372"/>
                  </a:lnTo>
                  <a:lnTo>
                    <a:pt x="298346" y="687220"/>
                  </a:lnTo>
                  <a:lnTo>
                    <a:pt x="253422" y="678041"/>
                  </a:lnTo>
                  <a:lnTo>
                    <a:pt x="210824" y="663245"/>
                  </a:lnTo>
                  <a:lnTo>
                    <a:pt x="170964" y="643243"/>
                  </a:lnTo>
                  <a:lnTo>
                    <a:pt x="134253" y="618447"/>
                  </a:lnTo>
                  <a:lnTo>
                    <a:pt x="101103" y="589268"/>
                  </a:lnTo>
                  <a:lnTo>
                    <a:pt x="71924" y="556118"/>
                  </a:lnTo>
                  <a:lnTo>
                    <a:pt x="47128" y="519407"/>
                  </a:lnTo>
                  <a:lnTo>
                    <a:pt x="27126" y="479547"/>
                  </a:lnTo>
                  <a:lnTo>
                    <a:pt x="12330" y="436949"/>
                  </a:lnTo>
                  <a:lnTo>
                    <a:pt x="3151" y="392025"/>
                  </a:lnTo>
                  <a:lnTo>
                    <a:pt x="0" y="345186"/>
                  </a:lnTo>
                  <a:close/>
                </a:path>
              </a:pathLst>
            </a:custGeom>
            <a:ln w="19812">
              <a:solidFill>
                <a:srgbClr val="CEAD80"/>
              </a:solidFill>
            </a:ln>
          </p:spPr>
          <p:txBody>
            <a:bodyPr wrap="square" lIns="0" tIns="0" rIns="0" bIns="0" rtlCol="0"/>
            <a:lstStyle/>
            <a:p>
              <a:endParaRPr dirty="0"/>
            </a:p>
          </p:txBody>
        </p:sp>
        <p:pic>
          <p:nvPicPr>
            <p:cNvPr id="22" name="object 22"/>
            <p:cNvPicPr/>
            <p:nvPr/>
          </p:nvPicPr>
          <p:blipFill>
            <a:blip r:embed="rId8" cstate="print"/>
            <a:stretch>
              <a:fillRect/>
            </a:stretch>
          </p:blipFill>
          <p:spPr>
            <a:xfrm>
              <a:off x="2854451" y="3372611"/>
              <a:ext cx="548639" cy="515099"/>
            </a:xfrm>
            <a:prstGeom prst="rect">
              <a:avLst/>
            </a:prstGeom>
          </p:spPr>
        </p:pic>
      </p:grpSp>
      <p:sp>
        <p:nvSpPr>
          <p:cNvPr id="23" name="object 23"/>
          <p:cNvSpPr txBox="1">
            <a:spLocks noGrp="1"/>
          </p:cNvSpPr>
          <p:nvPr>
            <p:ph type="title"/>
          </p:nvPr>
        </p:nvSpPr>
        <p:spPr>
          <a:xfrm>
            <a:off x="1352551" y="412536"/>
            <a:ext cx="7454565" cy="505908"/>
          </a:xfrm>
          <a:prstGeom prst="rect">
            <a:avLst/>
          </a:prstGeom>
        </p:spPr>
        <p:txBody>
          <a:bodyPr vert="horz" wrap="square" lIns="0" tIns="13335" rIns="0" bIns="0" rtlCol="0">
            <a:spAutoFit/>
          </a:bodyPr>
          <a:lstStyle/>
          <a:p>
            <a:pPr marL="12700">
              <a:lnSpc>
                <a:spcPct val="100000"/>
              </a:lnSpc>
              <a:spcBef>
                <a:spcPts val="105"/>
              </a:spcBef>
            </a:pPr>
            <a:r>
              <a:rPr lang="en-US" dirty="0"/>
              <a:t>SE&amp;A </a:t>
            </a:r>
            <a:r>
              <a:rPr spc="-10" dirty="0"/>
              <a:t>Overview</a:t>
            </a:r>
          </a:p>
        </p:txBody>
      </p:sp>
      <p:sp>
        <p:nvSpPr>
          <p:cNvPr id="24" name="object 24"/>
          <p:cNvSpPr txBox="1"/>
          <p:nvPr/>
        </p:nvSpPr>
        <p:spPr>
          <a:xfrm>
            <a:off x="4326634" y="1491247"/>
            <a:ext cx="4741166" cy="457818"/>
          </a:xfrm>
          <a:prstGeom prst="rect">
            <a:avLst/>
          </a:prstGeom>
        </p:spPr>
        <p:txBody>
          <a:bodyPr vert="horz" wrap="square" lIns="0" tIns="80010" rIns="0" bIns="0" rtlCol="0">
            <a:spAutoFit/>
          </a:bodyPr>
          <a:lstStyle/>
          <a:p>
            <a:pPr marL="12700">
              <a:lnSpc>
                <a:spcPct val="100000"/>
              </a:lnSpc>
              <a:spcBef>
                <a:spcPts val="630"/>
              </a:spcBef>
            </a:pPr>
            <a:r>
              <a:rPr sz="1400" b="1" spc="-10" dirty="0">
                <a:solidFill>
                  <a:srgbClr val="001F5F"/>
                </a:solidFill>
                <a:latin typeface="Calibri"/>
                <a:cs typeface="Calibri"/>
              </a:rPr>
              <a:t>POLICY</a:t>
            </a:r>
            <a:endParaRPr sz="1400" dirty="0">
              <a:latin typeface="Calibri"/>
              <a:cs typeface="Calibri"/>
            </a:endParaRPr>
          </a:p>
          <a:p>
            <a:pPr marL="184150" indent="-171450">
              <a:lnSpc>
                <a:spcPct val="100000"/>
              </a:lnSpc>
              <a:buFont typeface="Arial" panose="020B0604020202020204" pitchFamily="34" charset="0"/>
              <a:buChar char="•"/>
            </a:pPr>
            <a:r>
              <a:rPr lang="en-US" sz="1050" dirty="0">
                <a:solidFill>
                  <a:srgbClr val="001F5F"/>
                </a:solidFill>
                <a:latin typeface="Calibri"/>
                <a:cs typeface="Calibri"/>
              </a:rPr>
              <a:t>Lead for 12 engineering policies and partner on 2 T&amp;E policies</a:t>
            </a:r>
            <a:endParaRPr sz="1050" dirty="0">
              <a:solidFill>
                <a:srgbClr val="001F5F"/>
              </a:solidFill>
              <a:latin typeface="Calibri"/>
              <a:cs typeface="Calibri"/>
            </a:endParaRPr>
          </a:p>
        </p:txBody>
      </p:sp>
      <p:sp>
        <p:nvSpPr>
          <p:cNvPr id="25" name="object 25"/>
          <p:cNvSpPr txBox="1"/>
          <p:nvPr/>
        </p:nvSpPr>
        <p:spPr>
          <a:xfrm>
            <a:off x="5921865" y="2275549"/>
            <a:ext cx="3175239" cy="604012"/>
          </a:xfrm>
          <a:prstGeom prst="rect">
            <a:avLst/>
          </a:prstGeom>
        </p:spPr>
        <p:txBody>
          <a:bodyPr vert="horz" wrap="square" lIns="0" tIns="80010" rIns="0" bIns="0" rtlCol="0">
            <a:spAutoFit/>
          </a:bodyPr>
          <a:lstStyle/>
          <a:p>
            <a:pPr marL="12700">
              <a:lnSpc>
                <a:spcPct val="100000"/>
              </a:lnSpc>
              <a:spcBef>
                <a:spcPts val="630"/>
              </a:spcBef>
            </a:pPr>
            <a:r>
              <a:rPr sz="1400" b="1" spc="-10" dirty="0">
                <a:solidFill>
                  <a:srgbClr val="001F5F"/>
                </a:solidFill>
                <a:latin typeface="Calibri"/>
                <a:cs typeface="Calibri"/>
              </a:rPr>
              <a:t>GUIDANCE</a:t>
            </a:r>
            <a:endParaRPr sz="1400" dirty="0">
              <a:latin typeface="Calibri"/>
              <a:cs typeface="Calibri"/>
            </a:endParaRPr>
          </a:p>
          <a:p>
            <a:pPr marL="184150" indent="-171450">
              <a:lnSpc>
                <a:spcPct val="100000"/>
              </a:lnSpc>
              <a:buFont typeface="Arial" panose="020B0604020202020204" pitchFamily="34" charset="0"/>
              <a:buChar char="•"/>
            </a:pPr>
            <a:r>
              <a:rPr lang="en-US" sz="1000" dirty="0">
                <a:solidFill>
                  <a:srgbClr val="001F5F"/>
                </a:solidFill>
                <a:cs typeface="Calibri"/>
              </a:rPr>
              <a:t>Lead for 32 engineering guidance documents and partner on 22 T&amp;E guidance documents</a:t>
            </a:r>
          </a:p>
        </p:txBody>
      </p:sp>
      <p:sp>
        <p:nvSpPr>
          <p:cNvPr id="26" name="object 26"/>
          <p:cNvSpPr txBox="1"/>
          <p:nvPr/>
        </p:nvSpPr>
        <p:spPr>
          <a:xfrm>
            <a:off x="274302" y="2958574"/>
            <a:ext cx="2800728" cy="1219565"/>
          </a:xfrm>
          <a:prstGeom prst="rect">
            <a:avLst/>
          </a:prstGeom>
        </p:spPr>
        <p:txBody>
          <a:bodyPr vert="horz" wrap="square" lIns="0" tIns="80010" rIns="0" bIns="0" rtlCol="0">
            <a:spAutoFit/>
          </a:bodyPr>
          <a:lstStyle/>
          <a:p>
            <a:pPr marL="12700">
              <a:lnSpc>
                <a:spcPct val="100000"/>
              </a:lnSpc>
              <a:spcBef>
                <a:spcPts val="630"/>
              </a:spcBef>
            </a:pPr>
            <a:r>
              <a:rPr sz="1400" b="1" spc="-10" dirty="0">
                <a:solidFill>
                  <a:srgbClr val="001F5F"/>
                </a:solidFill>
                <a:latin typeface="Calibri"/>
                <a:cs typeface="Calibri"/>
              </a:rPr>
              <a:t>WORKFORCE</a:t>
            </a:r>
            <a:r>
              <a:rPr sz="1400" b="1" spc="10" dirty="0">
                <a:solidFill>
                  <a:srgbClr val="001F5F"/>
                </a:solidFill>
                <a:latin typeface="Calibri"/>
                <a:cs typeface="Calibri"/>
              </a:rPr>
              <a:t> </a:t>
            </a:r>
            <a:r>
              <a:rPr sz="1400" b="1" spc="-10" dirty="0">
                <a:solidFill>
                  <a:srgbClr val="001F5F"/>
                </a:solidFill>
                <a:latin typeface="Calibri"/>
                <a:cs typeface="Calibri"/>
              </a:rPr>
              <a:t>DEVELOPMENT</a:t>
            </a:r>
            <a:endParaRPr lang="en-US" sz="1400" b="1" spc="-10" dirty="0">
              <a:latin typeface="Calibri"/>
              <a:cs typeface="Calibri"/>
            </a:endParaRPr>
          </a:p>
          <a:p>
            <a:pPr marL="119063" indent="-106363">
              <a:lnSpc>
                <a:spcPct val="100000"/>
              </a:lnSpc>
            </a:pPr>
            <a:r>
              <a:rPr lang="en-US" sz="1000" dirty="0">
                <a:solidFill>
                  <a:srgbClr val="001F5F"/>
                </a:solidFill>
                <a:latin typeface="Calibri"/>
                <a:cs typeface="Calibri"/>
              </a:rPr>
              <a:t>Lead 2 acquisition functional areas</a:t>
            </a:r>
          </a:p>
          <a:p>
            <a:pPr marL="184150" indent="-171450">
              <a:lnSpc>
                <a:spcPct val="100000"/>
              </a:lnSpc>
              <a:buFont typeface="Arial" panose="020B0604020202020204" pitchFamily="34" charset="0"/>
              <a:buChar char="•"/>
            </a:pPr>
            <a:r>
              <a:rPr lang="en-US" sz="1000" dirty="0">
                <a:solidFill>
                  <a:srgbClr val="001F5F"/>
                </a:solidFill>
                <a:latin typeface="Calibri"/>
                <a:cs typeface="Calibri"/>
              </a:rPr>
              <a:t>Engineering &amp; Technical Management (ETM)</a:t>
            </a:r>
          </a:p>
          <a:p>
            <a:pPr marL="184150" indent="-171450">
              <a:lnSpc>
                <a:spcPct val="100000"/>
              </a:lnSpc>
              <a:buFont typeface="Arial" panose="020B0604020202020204" pitchFamily="34" charset="0"/>
              <a:buChar char="•"/>
            </a:pPr>
            <a:r>
              <a:rPr lang="en-US" sz="1000" dirty="0">
                <a:solidFill>
                  <a:srgbClr val="001F5F"/>
                </a:solidFill>
                <a:latin typeface="Calibri"/>
                <a:cs typeface="Calibri"/>
              </a:rPr>
              <a:t>Test &amp; Evaluation (T&amp;E)</a:t>
            </a:r>
          </a:p>
          <a:p>
            <a:pPr marL="119063" indent="-106363">
              <a:lnSpc>
                <a:spcPct val="100000"/>
              </a:lnSpc>
            </a:pPr>
            <a:r>
              <a:rPr lang="en-US" sz="1000" dirty="0">
                <a:solidFill>
                  <a:srgbClr val="001F5F"/>
                </a:solidFill>
                <a:latin typeface="Calibri"/>
                <a:cs typeface="Calibri"/>
              </a:rPr>
              <a:t>Lead 2 DoD-wide functional communities </a:t>
            </a:r>
          </a:p>
          <a:p>
            <a:pPr marL="184150" indent="-171450">
              <a:lnSpc>
                <a:spcPct val="100000"/>
              </a:lnSpc>
              <a:buFont typeface="Arial" panose="020B0604020202020204" pitchFamily="34" charset="0"/>
              <a:buChar char="•"/>
            </a:pPr>
            <a:r>
              <a:rPr lang="en-US" sz="1000" dirty="0">
                <a:solidFill>
                  <a:srgbClr val="001F5F"/>
                </a:solidFill>
                <a:latin typeface="Calibri"/>
                <a:cs typeface="Calibri"/>
              </a:rPr>
              <a:t>Engineering (Non-Construction)</a:t>
            </a:r>
          </a:p>
          <a:p>
            <a:pPr marL="184150" indent="-171450">
              <a:lnSpc>
                <a:spcPct val="100000"/>
              </a:lnSpc>
              <a:buFont typeface="Arial" panose="020B0604020202020204" pitchFamily="34" charset="0"/>
              <a:buChar char="•"/>
            </a:pPr>
            <a:r>
              <a:rPr lang="en-US" sz="1000" dirty="0">
                <a:solidFill>
                  <a:srgbClr val="001F5F"/>
                </a:solidFill>
                <a:latin typeface="Calibri"/>
                <a:cs typeface="Calibri"/>
              </a:rPr>
              <a:t>Quality Assurance </a:t>
            </a:r>
          </a:p>
        </p:txBody>
      </p:sp>
      <p:sp>
        <p:nvSpPr>
          <p:cNvPr id="27" name="object 27"/>
          <p:cNvSpPr txBox="1"/>
          <p:nvPr/>
        </p:nvSpPr>
        <p:spPr>
          <a:xfrm>
            <a:off x="5396837" y="5486282"/>
            <a:ext cx="3689069" cy="973343"/>
          </a:xfrm>
          <a:prstGeom prst="rect">
            <a:avLst/>
          </a:prstGeom>
        </p:spPr>
        <p:txBody>
          <a:bodyPr vert="horz" wrap="square" lIns="0" tIns="80010" rIns="0" bIns="0" rtlCol="0">
            <a:spAutoFit/>
          </a:bodyPr>
          <a:lstStyle/>
          <a:p>
            <a:pPr marL="12700">
              <a:lnSpc>
                <a:spcPct val="100000"/>
              </a:lnSpc>
              <a:spcBef>
                <a:spcPts val="630"/>
              </a:spcBef>
            </a:pPr>
            <a:r>
              <a:rPr sz="1400" b="1" spc="-10" dirty="0">
                <a:solidFill>
                  <a:srgbClr val="001F5F"/>
                </a:solidFill>
                <a:latin typeface="Calibri"/>
                <a:cs typeface="Calibri"/>
              </a:rPr>
              <a:t>COLLABORATION</a:t>
            </a:r>
            <a:r>
              <a:rPr sz="1400" b="1" spc="-65" dirty="0">
                <a:solidFill>
                  <a:srgbClr val="001F5F"/>
                </a:solidFill>
                <a:latin typeface="Calibri"/>
                <a:cs typeface="Calibri"/>
              </a:rPr>
              <a:t> </a:t>
            </a:r>
            <a:r>
              <a:rPr sz="1400" b="1" spc="-10" dirty="0">
                <a:solidFill>
                  <a:srgbClr val="001F5F"/>
                </a:solidFill>
                <a:latin typeface="Calibri"/>
                <a:cs typeface="Calibri"/>
              </a:rPr>
              <a:t>(PARTICIPANT)</a:t>
            </a:r>
            <a:endParaRPr sz="1400" dirty="0">
              <a:latin typeface="Calibri"/>
              <a:cs typeface="Calibri"/>
            </a:endParaRPr>
          </a:p>
          <a:p>
            <a:pPr marL="12700" marR="1532255" indent="-635"/>
            <a:r>
              <a:rPr lang="en-US" sz="1100" dirty="0">
                <a:solidFill>
                  <a:srgbClr val="001F5F"/>
                </a:solidFill>
                <a:latin typeface="Calibri"/>
                <a:cs typeface="Calibri"/>
              </a:rPr>
              <a:t>Over 90 working groups including:</a:t>
            </a:r>
          </a:p>
          <a:p>
            <a:pPr marL="183515" marR="1532255" indent="-171450">
              <a:buFont typeface="Arial" panose="020B0604020202020204" pitchFamily="34" charset="0"/>
              <a:buChar char="•"/>
            </a:pPr>
            <a:r>
              <a:rPr sz="1100" dirty="0">
                <a:solidFill>
                  <a:srgbClr val="001F5F"/>
                </a:solidFill>
                <a:latin typeface="Calibri"/>
                <a:cs typeface="Calibri"/>
              </a:rPr>
              <a:t>JADC2</a:t>
            </a:r>
            <a:r>
              <a:rPr sz="1100" spc="-20" dirty="0">
                <a:solidFill>
                  <a:srgbClr val="001F5F"/>
                </a:solidFill>
                <a:latin typeface="Calibri"/>
                <a:cs typeface="Calibri"/>
              </a:rPr>
              <a:t> </a:t>
            </a:r>
            <a:r>
              <a:rPr sz="1100" dirty="0">
                <a:solidFill>
                  <a:srgbClr val="001F5F"/>
                </a:solidFill>
                <a:latin typeface="Calibri"/>
                <a:cs typeface="Calibri"/>
              </a:rPr>
              <a:t>Data</a:t>
            </a:r>
            <a:r>
              <a:rPr sz="1100" spc="-35" dirty="0">
                <a:solidFill>
                  <a:srgbClr val="001F5F"/>
                </a:solidFill>
                <a:latin typeface="Calibri"/>
                <a:cs typeface="Calibri"/>
              </a:rPr>
              <a:t> </a:t>
            </a:r>
            <a:r>
              <a:rPr sz="1100" dirty="0">
                <a:solidFill>
                  <a:srgbClr val="001F5F"/>
                </a:solidFill>
                <a:latin typeface="Calibri"/>
                <a:cs typeface="Calibri"/>
              </a:rPr>
              <a:t>&amp;</a:t>
            </a:r>
            <a:r>
              <a:rPr sz="1100" spc="-20" dirty="0">
                <a:solidFill>
                  <a:srgbClr val="001F5F"/>
                </a:solidFill>
                <a:latin typeface="Calibri"/>
                <a:cs typeface="Calibri"/>
              </a:rPr>
              <a:t> </a:t>
            </a:r>
            <a:r>
              <a:rPr sz="1100" dirty="0">
                <a:solidFill>
                  <a:srgbClr val="001F5F"/>
                </a:solidFill>
                <a:latin typeface="Calibri"/>
                <a:cs typeface="Calibri"/>
              </a:rPr>
              <a:t>Architecture</a:t>
            </a:r>
            <a:r>
              <a:rPr sz="1100" spc="-30" dirty="0">
                <a:solidFill>
                  <a:srgbClr val="001F5F"/>
                </a:solidFill>
                <a:latin typeface="Calibri"/>
                <a:cs typeface="Calibri"/>
              </a:rPr>
              <a:t> </a:t>
            </a:r>
            <a:r>
              <a:rPr sz="1100" spc="-25" dirty="0">
                <a:solidFill>
                  <a:srgbClr val="001F5F"/>
                </a:solidFill>
                <a:latin typeface="Calibri"/>
                <a:cs typeface="Calibri"/>
              </a:rPr>
              <a:t>WG </a:t>
            </a:r>
            <a:endParaRPr lang="en-US" sz="1100" spc="-25" dirty="0">
              <a:solidFill>
                <a:srgbClr val="001F5F"/>
              </a:solidFill>
              <a:latin typeface="Calibri"/>
              <a:cs typeface="Calibri"/>
            </a:endParaRPr>
          </a:p>
          <a:p>
            <a:pPr marL="183515" marR="1532255" indent="-171450">
              <a:buFont typeface="Arial" panose="020B0604020202020204" pitchFamily="34" charset="0"/>
              <a:buChar char="•"/>
            </a:pPr>
            <a:r>
              <a:rPr sz="1100" dirty="0">
                <a:solidFill>
                  <a:srgbClr val="001F5F"/>
                </a:solidFill>
                <a:latin typeface="Calibri"/>
                <a:cs typeface="Calibri"/>
              </a:rPr>
              <a:t>DoD</a:t>
            </a:r>
            <a:r>
              <a:rPr sz="1100" spc="-10" dirty="0">
                <a:solidFill>
                  <a:srgbClr val="001F5F"/>
                </a:solidFill>
                <a:latin typeface="Calibri"/>
                <a:cs typeface="Calibri"/>
              </a:rPr>
              <a:t> </a:t>
            </a:r>
            <a:r>
              <a:rPr sz="1100" dirty="0">
                <a:solidFill>
                  <a:srgbClr val="001F5F"/>
                </a:solidFill>
                <a:latin typeface="Calibri"/>
                <a:cs typeface="Calibri"/>
              </a:rPr>
              <a:t>S&amp;T</a:t>
            </a:r>
            <a:r>
              <a:rPr sz="1100" spc="10" dirty="0">
                <a:solidFill>
                  <a:srgbClr val="001F5F"/>
                </a:solidFill>
                <a:latin typeface="Calibri"/>
                <a:cs typeface="Calibri"/>
              </a:rPr>
              <a:t> </a:t>
            </a:r>
            <a:r>
              <a:rPr sz="1100" dirty="0">
                <a:solidFill>
                  <a:srgbClr val="001F5F"/>
                </a:solidFill>
                <a:latin typeface="Calibri"/>
                <a:cs typeface="Calibri"/>
              </a:rPr>
              <a:t>SW</a:t>
            </a:r>
            <a:r>
              <a:rPr sz="1100" spc="15" dirty="0">
                <a:solidFill>
                  <a:srgbClr val="001F5F"/>
                </a:solidFill>
                <a:latin typeface="Calibri"/>
                <a:cs typeface="Calibri"/>
              </a:rPr>
              <a:t> </a:t>
            </a:r>
            <a:r>
              <a:rPr sz="1100" spc="-10" dirty="0">
                <a:solidFill>
                  <a:srgbClr val="001F5F"/>
                </a:solidFill>
                <a:latin typeface="Calibri"/>
                <a:cs typeface="Calibri"/>
              </a:rPr>
              <a:t>Modernization</a:t>
            </a:r>
            <a:r>
              <a:rPr sz="1100" spc="-20" dirty="0">
                <a:solidFill>
                  <a:srgbClr val="001F5F"/>
                </a:solidFill>
                <a:latin typeface="Calibri"/>
                <a:cs typeface="Calibri"/>
              </a:rPr>
              <a:t> </a:t>
            </a:r>
            <a:r>
              <a:rPr sz="1100" spc="-25" dirty="0">
                <a:solidFill>
                  <a:srgbClr val="001F5F"/>
                </a:solidFill>
                <a:latin typeface="Calibri"/>
                <a:cs typeface="Calibri"/>
              </a:rPr>
              <a:t>SSG </a:t>
            </a:r>
            <a:endParaRPr lang="en-US" sz="1100" spc="-25" dirty="0">
              <a:solidFill>
                <a:srgbClr val="001F5F"/>
              </a:solidFill>
              <a:latin typeface="Calibri"/>
              <a:cs typeface="Calibri"/>
            </a:endParaRPr>
          </a:p>
          <a:p>
            <a:pPr marL="183515" marR="1532255" indent="-171450">
              <a:buFont typeface="Arial" panose="020B0604020202020204" pitchFamily="34" charset="0"/>
              <a:buChar char="•"/>
            </a:pPr>
            <a:r>
              <a:rPr sz="1100" dirty="0">
                <a:solidFill>
                  <a:srgbClr val="001F5F"/>
                </a:solidFill>
                <a:latin typeface="Calibri"/>
                <a:cs typeface="Calibri"/>
              </a:rPr>
              <a:t>DoD</a:t>
            </a:r>
            <a:r>
              <a:rPr sz="1100" spc="-30" dirty="0">
                <a:solidFill>
                  <a:srgbClr val="001F5F"/>
                </a:solidFill>
                <a:latin typeface="Calibri"/>
                <a:cs typeface="Calibri"/>
              </a:rPr>
              <a:t> </a:t>
            </a:r>
            <a:r>
              <a:rPr sz="1100" dirty="0">
                <a:solidFill>
                  <a:srgbClr val="001F5F"/>
                </a:solidFill>
                <a:latin typeface="Calibri"/>
                <a:cs typeface="Calibri"/>
              </a:rPr>
              <a:t>Data</a:t>
            </a:r>
            <a:r>
              <a:rPr sz="1100" spc="-25" dirty="0">
                <a:solidFill>
                  <a:srgbClr val="001F5F"/>
                </a:solidFill>
                <a:latin typeface="Calibri"/>
                <a:cs typeface="Calibri"/>
              </a:rPr>
              <a:t> </a:t>
            </a:r>
            <a:r>
              <a:rPr sz="1100" spc="-10" dirty="0">
                <a:solidFill>
                  <a:srgbClr val="001F5F"/>
                </a:solidFill>
                <a:latin typeface="Calibri"/>
                <a:cs typeface="Calibri"/>
              </a:rPr>
              <a:t>Council</a:t>
            </a:r>
            <a:endParaRPr lang="en-US" sz="1100" spc="-10" dirty="0">
              <a:solidFill>
                <a:srgbClr val="001F5F"/>
              </a:solidFill>
              <a:latin typeface="Calibri"/>
              <a:cs typeface="Calibri"/>
            </a:endParaRPr>
          </a:p>
        </p:txBody>
      </p:sp>
      <p:sp>
        <p:nvSpPr>
          <p:cNvPr id="28" name="object 28"/>
          <p:cNvSpPr txBox="1"/>
          <p:nvPr/>
        </p:nvSpPr>
        <p:spPr>
          <a:xfrm>
            <a:off x="1654389" y="5303987"/>
            <a:ext cx="3103472" cy="1311898"/>
          </a:xfrm>
          <a:prstGeom prst="rect">
            <a:avLst/>
          </a:prstGeom>
        </p:spPr>
        <p:txBody>
          <a:bodyPr vert="horz" wrap="square" lIns="0" tIns="80010" rIns="0" bIns="0" rtlCol="0">
            <a:spAutoFit/>
          </a:bodyPr>
          <a:lstStyle/>
          <a:p>
            <a:pPr>
              <a:lnSpc>
                <a:spcPct val="100000"/>
              </a:lnSpc>
              <a:spcBef>
                <a:spcPts val="630"/>
              </a:spcBef>
            </a:pPr>
            <a:r>
              <a:rPr sz="1400" b="1" spc="-10" dirty="0">
                <a:solidFill>
                  <a:srgbClr val="001F5F"/>
                </a:solidFill>
                <a:latin typeface="Calibri"/>
                <a:cs typeface="Calibri"/>
              </a:rPr>
              <a:t>COLLABORATION</a:t>
            </a:r>
            <a:r>
              <a:rPr sz="1400" b="1" spc="-60" dirty="0">
                <a:solidFill>
                  <a:srgbClr val="001F5F"/>
                </a:solidFill>
                <a:latin typeface="Calibri"/>
                <a:cs typeface="Calibri"/>
              </a:rPr>
              <a:t> </a:t>
            </a:r>
            <a:r>
              <a:rPr sz="1400" b="1" spc="-10" dirty="0">
                <a:solidFill>
                  <a:srgbClr val="001F5F"/>
                </a:solidFill>
                <a:latin typeface="Calibri"/>
                <a:cs typeface="Calibri"/>
              </a:rPr>
              <a:t>(LEAD)</a:t>
            </a:r>
            <a:endParaRPr sz="1400" dirty="0">
              <a:latin typeface="Calibri"/>
              <a:cs typeface="Calibri"/>
            </a:endParaRPr>
          </a:p>
          <a:p>
            <a:pPr marL="12700">
              <a:lnSpc>
                <a:spcPct val="100000"/>
              </a:lnSpc>
            </a:pPr>
            <a:r>
              <a:rPr lang="en-US" sz="1100" dirty="0">
                <a:solidFill>
                  <a:srgbClr val="001F5F"/>
                </a:solidFill>
                <a:latin typeface="Calibri"/>
                <a:cs typeface="Calibri"/>
              </a:rPr>
              <a:t>Over 30 steering groups/working groups, including:</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Modular Open Systems Working Group</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Systems Engineering Research Center (SERC)</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Digital Manufacturing Working Group</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Standardization Management Group</a:t>
            </a:r>
          </a:p>
          <a:p>
            <a:pPr marL="184150" indent="-171450">
              <a:buFont typeface="Arial" panose="020B0604020202020204" pitchFamily="34" charset="0"/>
              <a:buChar char="•"/>
            </a:pPr>
            <a:r>
              <a:rPr lang="en-US" sz="1100" dirty="0">
                <a:solidFill>
                  <a:srgbClr val="001F5F"/>
                </a:solidFill>
                <a:latin typeface="Calibri"/>
                <a:cs typeface="Calibri"/>
              </a:rPr>
              <a:t>ETM</a:t>
            </a:r>
            <a:r>
              <a:rPr lang="en-US" sz="1100" spc="-45" dirty="0">
                <a:solidFill>
                  <a:srgbClr val="001F5F"/>
                </a:solidFill>
                <a:latin typeface="Calibri"/>
                <a:cs typeface="Calibri"/>
              </a:rPr>
              <a:t> </a:t>
            </a:r>
            <a:r>
              <a:rPr lang="en-US" sz="1100" dirty="0">
                <a:solidFill>
                  <a:srgbClr val="001F5F"/>
                </a:solidFill>
                <a:latin typeface="Calibri"/>
                <a:cs typeface="Calibri"/>
              </a:rPr>
              <a:t>Functional</a:t>
            </a:r>
            <a:r>
              <a:rPr lang="en-US" sz="1100" spc="-35" dirty="0">
                <a:solidFill>
                  <a:srgbClr val="001F5F"/>
                </a:solidFill>
                <a:latin typeface="Calibri"/>
                <a:cs typeface="Calibri"/>
              </a:rPr>
              <a:t> </a:t>
            </a:r>
            <a:r>
              <a:rPr lang="en-US" sz="1100" spc="-10" dirty="0">
                <a:solidFill>
                  <a:srgbClr val="001F5F"/>
                </a:solidFill>
                <a:latin typeface="Calibri"/>
                <a:cs typeface="Calibri"/>
              </a:rPr>
              <a:t>Integration</a:t>
            </a:r>
            <a:r>
              <a:rPr lang="en-US" sz="1100" spc="-40" dirty="0">
                <a:solidFill>
                  <a:srgbClr val="001F5F"/>
                </a:solidFill>
                <a:latin typeface="Calibri"/>
                <a:cs typeface="Calibri"/>
              </a:rPr>
              <a:t> </a:t>
            </a:r>
            <a:r>
              <a:rPr lang="en-US" sz="1100" spc="-20" dirty="0">
                <a:solidFill>
                  <a:srgbClr val="001F5F"/>
                </a:solidFill>
                <a:latin typeface="Calibri"/>
                <a:cs typeface="Calibri"/>
              </a:rPr>
              <a:t>Team</a:t>
            </a:r>
            <a:endParaRPr lang="en-US" sz="1100" dirty="0">
              <a:latin typeface="Calibri"/>
              <a:cs typeface="Calibri"/>
            </a:endParaRPr>
          </a:p>
        </p:txBody>
      </p:sp>
      <p:sp>
        <p:nvSpPr>
          <p:cNvPr id="29" name="object 29"/>
          <p:cNvSpPr txBox="1"/>
          <p:nvPr/>
        </p:nvSpPr>
        <p:spPr>
          <a:xfrm>
            <a:off x="1464369" y="1290356"/>
            <a:ext cx="2876219" cy="1650452"/>
          </a:xfrm>
          <a:prstGeom prst="rect">
            <a:avLst/>
          </a:prstGeom>
        </p:spPr>
        <p:txBody>
          <a:bodyPr vert="horz" wrap="square" lIns="0" tIns="80010" rIns="0" bIns="0" rtlCol="0">
            <a:spAutoFit/>
          </a:bodyPr>
          <a:lstStyle/>
          <a:p>
            <a:pPr marR="5080">
              <a:lnSpc>
                <a:spcPct val="100000"/>
              </a:lnSpc>
              <a:spcBef>
                <a:spcPts val="630"/>
              </a:spcBef>
            </a:pPr>
            <a:r>
              <a:rPr sz="1400" b="1" spc="-10" dirty="0">
                <a:solidFill>
                  <a:srgbClr val="001F5F"/>
                </a:solidFill>
                <a:latin typeface="Calibri"/>
                <a:cs typeface="Calibri"/>
              </a:rPr>
              <a:t>INITIATIVES</a:t>
            </a:r>
            <a:endParaRPr lang="en-US" sz="1400" b="1" spc="-10" dirty="0">
              <a:solidFill>
                <a:srgbClr val="001F5F"/>
              </a:solidFill>
              <a:latin typeface="Calibri"/>
              <a:cs typeface="Calibri"/>
            </a:endParaRPr>
          </a:p>
          <a:p>
            <a:pPr marL="12700">
              <a:lnSpc>
                <a:spcPct val="100000"/>
              </a:lnSpc>
            </a:pPr>
            <a:r>
              <a:rPr lang="en-US" sz="1100" dirty="0">
                <a:solidFill>
                  <a:srgbClr val="001F5F"/>
                </a:solidFill>
                <a:latin typeface="Calibri"/>
                <a:cs typeface="Calibri"/>
              </a:rPr>
              <a:t>Advance engineering practices with 20+ initiatives, including:</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SE Modernization</a:t>
            </a:r>
          </a:p>
          <a:p>
            <a:pPr marL="184150" indent="-171450">
              <a:buFont typeface="Arial" panose="020B0604020202020204" pitchFamily="34" charset="0"/>
              <a:buChar char="•"/>
            </a:pPr>
            <a:r>
              <a:rPr lang="en-US" sz="1100" dirty="0">
                <a:solidFill>
                  <a:srgbClr val="001F5F"/>
                </a:solidFill>
                <a:latin typeface="Calibri"/>
                <a:cs typeface="Calibri"/>
              </a:rPr>
              <a:t>Digital Engineering (DE)</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MOSA implementation</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Human Systems Integration</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Software Modernization</a:t>
            </a:r>
          </a:p>
          <a:p>
            <a:pPr marL="184150" indent="-171450">
              <a:lnSpc>
                <a:spcPct val="100000"/>
              </a:lnSpc>
              <a:buFont typeface="Arial" panose="020B0604020202020204" pitchFamily="34" charset="0"/>
              <a:buChar char="•"/>
            </a:pPr>
            <a:r>
              <a:rPr lang="en-US" sz="1100" dirty="0">
                <a:solidFill>
                  <a:srgbClr val="001F5F"/>
                </a:solidFill>
                <a:latin typeface="Calibri"/>
                <a:cs typeface="Calibri"/>
              </a:rPr>
              <a:t>ASSIST Modernization</a:t>
            </a:r>
          </a:p>
        </p:txBody>
      </p:sp>
      <p:sp>
        <p:nvSpPr>
          <p:cNvPr id="30" name="object 30"/>
          <p:cNvSpPr txBox="1"/>
          <p:nvPr/>
        </p:nvSpPr>
        <p:spPr>
          <a:xfrm>
            <a:off x="6319316" y="4123487"/>
            <a:ext cx="2777788" cy="1127232"/>
          </a:xfrm>
          <a:prstGeom prst="rect">
            <a:avLst/>
          </a:prstGeom>
        </p:spPr>
        <p:txBody>
          <a:bodyPr vert="horz" wrap="square" lIns="0" tIns="80010" rIns="0" bIns="0" rtlCol="0">
            <a:spAutoFit/>
          </a:bodyPr>
          <a:lstStyle/>
          <a:p>
            <a:pPr marL="12700" marR="0" lvl="0" indent="0" algn="l" defTabSz="457200" rtl="0" eaLnBrk="1" fontAlgn="auto" latinLnBrk="0" hangingPunct="1">
              <a:lnSpc>
                <a:spcPct val="100000"/>
              </a:lnSpc>
              <a:spcBef>
                <a:spcPts val="100"/>
              </a:spcBef>
              <a:spcAft>
                <a:spcPts val="0"/>
              </a:spcAft>
              <a:buClrTx/>
              <a:buSzTx/>
              <a:buFontTx/>
              <a:buNone/>
              <a:tabLst/>
              <a:defRPr/>
            </a:pPr>
            <a:r>
              <a:rPr kumimoji="0" lang="en-US" sz="1400" b="1" i="0" u="none" strike="noStrike" kern="1200" cap="none" spc="-10" normalizeH="0" baseline="0" noProof="0" dirty="0">
                <a:ln>
                  <a:noFill/>
                </a:ln>
                <a:solidFill>
                  <a:srgbClr val="001F5F"/>
                </a:solidFill>
                <a:effectLst/>
                <a:uLnTx/>
                <a:uFillTx/>
                <a:latin typeface="Calibri"/>
                <a:ea typeface="+mn-ea"/>
                <a:cs typeface="Calibri"/>
              </a:rPr>
              <a:t>SECDEF/CONGRESSIONAL/GAO</a:t>
            </a:r>
            <a:endParaRPr kumimoji="0" lang="en-US" sz="1400" b="0" i="0" u="none" strike="noStrike" kern="1200" cap="none" spc="0" normalizeH="0" baseline="0" noProof="0" dirty="0">
              <a:ln>
                <a:noFill/>
              </a:ln>
              <a:solidFill>
                <a:prstClr val="black"/>
              </a:solidFill>
              <a:effectLst/>
              <a:uLnTx/>
              <a:uFillTx/>
              <a:latin typeface="Calibri"/>
              <a:ea typeface="+mn-ea"/>
              <a:cs typeface="Calibri"/>
            </a:endParaRPr>
          </a:p>
          <a:p>
            <a:pPr marL="1270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10" normalizeH="0" baseline="0" noProof="0" dirty="0">
                <a:ln>
                  <a:noFill/>
                </a:ln>
                <a:solidFill>
                  <a:srgbClr val="001F5F"/>
                </a:solidFill>
                <a:effectLst/>
                <a:uLnTx/>
                <a:uFillTx/>
                <a:latin typeface="Calibri"/>
                <a:ea typeface="+mn-ea"/>
                <a:cs typeface="Calibri"/>
              </a:rPr>
              <a:t>TASKING</a:t>
            </a:r>
            <a:endParaRPr kumimoji="0" lang="en-US" sz="1400" b="0" i="0" u="none" strike="noStrike" kern="1200" cap="none" spc="0" normalizeH="0" baseline="0" noProof="0" dirty="0">
              <a:ln>
                <a:noFill/>
              </a:ln>
              <a:solidFill>
                <a:prstClr val="black"/>
              </a:solidFill>
              <a:effectLst/>
              <a:uLnTx/>
              <a:uFillTx/>
              <a:latin typeface="Calibri"/>
              <a:ea typeface="+mn-ea"/>
              <a:cs typeface="Calibri"/>
            </a:endParaRPr>
          </a:p>
          <a:p>
            <a:pPr marL="12700" marR="0" lvl="0" indent="0" algn="l" defTabSz="457200" rtl="0" eaLnBrk="1" fontAlgn="auto" latinLnBrk="0" hangingPunct="1">
              <a:lnSpc>
                <a:spcPct val="100000"/>
              </a:lnSpc>
              <a:spcBef>
                <a:spcPts val="30"/>
              </a:spcBef>
              <a:spcAft>
                <a:spcPts val="0"/>
              </a:spcAft>
              <a:buClrTx/>
              <a:buSzTx/>
              <a:buFontTx/>
              <a:buNone/>
              <a:tabLst/>
              <a:defRPr/>
            </a:pPr>
            <a:r>
              <a:rPr kumimoji="0" lang="en-US" sz="1000" b="0" i="0" u="none" strike="noStrike" kern="1200" cap="none" spc="0" normalizeH="0" baseline="0" noProof="0" dirty="0">
                <a:ln>
                  <a:noFill/>
                </a:ln>
                <a:solidFill>
                  <a:srgbClr val="001F5F"/>
                </a:solidFill>
                <a:effectLst/>
                <a:uLnTx/>
                <a:uFillTx/>
                <a:latin typeface="Calibri"/>
                <a:ea typeface="+mn-ea"/>
                <a:cs typeface="Calibri"/>
              </a:rPr>
              <a:t>FY20 NDAA</a:t>
            </a:r>
            <a:r>
              <a:rPr kumimoji="0" lang="en-US" sz="1000" b="0" i="0" u="none" strike="noStrike" kern="1200" cap="none" spc="-20"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a:t>
            </a:r>
            <a:r>
              <a:rPr kumimoji="0" lang="en-US" sz="1000" b="0" i="0" u="none" strike="noStrike" kern="1200" cap="none" spc="-15"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Section</a:t>
            </a:r>
            <a:r>
              <a:rPr kumimoji="0" lang="en-US" sz="1000" b="0" i="0" u="none" strike="noStrike" kern="1200" cap="none" spc="-5" normalizeH="0" baseline="0" noProof="0" dirty="0">
                <a:ln>
                  <a:noFill/>
                </a:ln>
                <a:solidFill>
                  <a:srgbClr val="001F5F"/>
                </a:solidFill>
                <a:effectLst/>
                <a:uLnTx/>
                <a:uFillTx/>
                <a:latin typeface="Calibri"/>
                <a:ea typeface="+mn-ea"/>
                <a:cs typeface="Calibri"/>
              </a:rPr>
              <a:t> </a:t>
            </a:r>
            <a:r>
              <a:rPr kumimoji="0" lang="en-US" sz="1000" b="0" i="0" u="none" strike="noStrike" kern="1200" cap="none" spc="-25" normalizeH="0" baseline="0" noProof="0" dirty="0">
                <a:ln>
                  <a:noFill/>
                </a:ln>
                <a:solidFill>
                  <a:srgbClr val="001F5F"/>
                </a:solidFill>
                <a:effectLst/>
                <a:uLnTx/>
                <a:uFillTx/>
                <a:latin typeface="Calibri"/>
                <a:ea typeface="+mn-ea"/>
                <a:cs typeface="Calibri"/>
              </a:rPr>
              <a:t>230</a:t>
            </a:r>
            <a:endParaRPr kumimoji="0" lang="en-US" sz="1000" b="0" i="0" u="none" strike="noStrike" kern="1200" cap="none" spc="0" normalizeH="0" baseline="0" noProof="0" dirty="0">
              <a:ln>
                <a:noFill/>
              </a:ln>
              <a:solidFill>
                <a:prstClr val="black"/>
              </a:solidFill>
              <a:effectLst/>
              <a:uLnTx/>
              <a:uFillTx/>
              <a:latin typeface="Calibri"/>
              <a:ea typeface="+mn-ea"/>
              <a:cs typeface="Calibri"/>
            </a:endParaRPr>
          </a:p>
          <a:p>
            <a:pPr marL="12700" marR="5080" lvl="0" indent="171450" algn="l" defTabSz="457200" rtl="0" eaLnBrk="1" fontAlgn="auto" latinLnBrk="0" hangingPunct="1">
              <a:lnSpc>
                <a:spcPct val="100000"/>
              </a:lnSpc>
              <a:spcBef>
                <a:spcPts val="0"/>
              </a:spcBef>
              <a:spcAft>
                <a:spcPts val="0"/>
              </a:spcAft>
              <a:buClrTx/>
              <a:buSzTx/>
              <a:buFont typeface="Arial"/>
              <a:buChar char="•"/>
              <a:tabLst>
                <a:tab pos="184150" algn="l"/>
              </a:tabLst>
              <a:defRPr/>
            </a:pPr>
            <a:r>
              <a:rPr kumimoji="0" lang="en-US" sz="1000" b="0" i="0" u="none" strike="noStrike" kern="1200" cap="none" spc="0" normalizeH="0" baseline="0" noProof="0" dirty="0">
                <a:ln>
                  <a:noFill/>
                </a:ln>
                <a:solidFill>
                  <a:srgbClr val="001F5F"/>
                </a:solidFill>
                <a:effectLst/>
                <a:uLnTx/>
                <a:uFillTx/>
                <a:latin typeface="Calibri"/>
                <a:ea typeface="+mn-ea"/>
                <a:cs typeface="Calibri"/>
              </a:rPr>
              <a:t>Talent</a:t>
            </a:r>
            <a:r>
              <a:rPr kumimoji="0" lang="en-US" sz="1000" b="0" i="0" u="none" strike="noStrike" kern="1200" cap="none" spc="-20"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Mgt</a:t>
            </a:r>
            <a:r>
              <a:rPr kumimoji="0" lang="en-US" sz="1000" b="0" i="0" u="none" strike="noStrike" kern="1200" cap="none" spc="-20"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of</a:t>
            </a:r>
            <a:r>
              <a:rPr kumimoji="0" lang="en-US" sz="1000" b="0" i="0" u="none" strike="noStrike" kern="1200" cap="none" spc="-30"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Digital</a:t>
            </a:r>
            <a:r>
              <a:rPr kumimoji="0" lang="en-US" sz="1000" b="0" i="0" u="none" strike="noStrike" kern="1200" cap="none" spc="-30"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Expertise</a:t>
            </a:r>
            <a:r>
              <a:rPr kumimoji="0" lang="en-US" sz="1000" b="0" i="0" u="none" strike="noStrike" kern="1200" cap="none" spc="-5"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&amp;</a:t>
            </a:r>
            <a:r>
              <a:rPr kumimoji="0" lang="en-US" sz="1000" b="0" i="0" u="none" strike="noStrike" kern="1200" cap="none" spc="-15"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SW</a:t>
            </a:r>
            <a:r>
              <a:rPr kumimoji="0" lang="en-US" sz="1000" b="0" i="0" u="none" strike="noStrike" kern="1200" cap="none" spc="-20"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Professionals Secretary</a:t>
            </a:r>
            <a:r>
              <a:rPr kumimoji="0" lang="en-US" sz="1000" b="0" i="0" u="none" strike="noStrike" kern="1200" cap="none" spc="0" normalizeH="0" baseline="0" noProof="0" dirty="0">
                <a:ln>
                  <a:noFill/>
                </a:ln>
                <a:solidFill>
                  <a:srgbClr val="001F5F"/>
                </a:solidFill>
                <a:effectLst/>
                <a:uLnTx/>
                <a:uFillTx/>
                <a:latin typeface="Calibri"/>
                <a:ea typeface="+mn-ea"/>
                <a:cs typeface="Calibri"/>
              </a:rPr>
              <a:t> of</a:t>
            </a:r>
            <a:r>
              <a:rPr kumimoji="0" lang="en-US" sz="1000" b="0" i="0" u="none" strike="noStrike" kern="1200" cap="none" spc="-15"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Defense</a:t>
            </a:r>
            <a:endParaRPr kumimoji="0" lang="en-US" sz="1000" b="0" i="0" u="none" strike="noStrike" kern="1200" cap="none" spc="0" normalizeH="0" baseline="0" noProof="0" dirty="0">
              <a:ln>
                <a:noFill/>
              </a:ln>
              <a:solidFill>
                <a:prstClr val="black"/>
              </a:solidFill>
              <a:effectLst/>
              <a:uLnTx/>
              <a:uFillTx/>
              <a:latin typeface="Calibri"/>
              <a:ea typeface="+mn-ea"/>
              <a:cs typeface="Calibri"/>
            </a:endParaRPr>
          </a:p>
          <a:p>
            <a:pPr marL="184150" marR="0" lvl="0" indent="-171450" algn="l" defTabSz="457200" rtl="0" eaLnBrk="1" fontAlgn="auto" latinLnBrk="0" hangingPunct="1">
              <a:lnSpc>
                <a:spcPct val="100000"/>
              </a:lnSpc>
              <a:spcBef>
                <a:spcPts val="0"/>
              </a:spcBef>
              <a:spcAft>
                <a:spcPts val="0"/>
              </a:spcAft>
              <a:buClrTx/>
              <a:buSzTx/>
              <a:buFont typeface="Arial"/>
              <a:buChar char="•"/>
              <a:tabLst>
                <a:tab pos="184150" algn="l"/>
              </a:tabLst>
              <a:defRPr/>
            </a:pPr>
            <a:r>
              <a:rPr kumimoji="0" lang="en-US" sz="1000" b="0" i="0" u="none" strike="noStrike" kern="1200" cap="none" spc="-10" normalizeH="0" baseline="0" noProof="0" dirty="0">
                <a:ln>
                  <a:noFill/>
                </a:ln>
                <a:solidFill>
                  <a:srgbClr val="001F5F"/>
                </a:solidFill>
                <a:effectLst/>
                <a:uLnTx/>
                <a:uFillTx/>
                <a:latin typeface="Calibri"/>
                <a:ea typeface="+mn-ea"/>
                <a:cs typeface="Calibri"/>
              </a:rPr>
              <a:t>Civilian</a:t>
            </a:r>
            <a:r>
              <a:rPr kumimoji="0" lang="en-US" sz="1000" b="0" i="0" u="none" strike="noStrike" kern="1200" cap="none" spc="-25"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Harm</a:t>
            </a:r>
            <a:r>
              <a:rPr kumimoji="0" lang="en-US" sz="1000" b="0" i="0" u="none" strike="noStrike" kern="1200" cap="none" spc="-10" normalizeH="0" baseline="0" noProof="0" dirty="0">
                <a:ln>
                  <a:noFill/>
                </a:ln>
                <a:solidFill>
                  <a:srgbClr val="001F5F"/>
                </a:solidFill>
                <a:effectLst/>
                <a:uLnTx/>
                <a:uFillTx/>
                <a:latin typeface="Calibri"/>
                <a:ea typeface="+mn-ea"/>
                <a:cs typeface="Calibri"/>
              </a:rPr>
              <a:t> Mitigation</a:t>
            </a:r>
            <a:r>
              <a:rPr kumimoji="0" lang="en-US" sz="1000" b="0" i="0" u="none" strike="noStrike" kern="1200" cap="none" spc="-25" normalizeH="0" baseline="0" noProof="0" dirty="0">
                <a:ln>
                  <a:noFill/>
                </a:ln>
                <a:solidFill>
                  <a:srgbClr val="001F5F"/>
                </a:solidFill>
                <a:effectLst/>
                <a:uLnTx/>
                <a:uFillTx/>
                <a:latin typeface="Calibri"/>
                <a:ea typeface="+mn-ea"/>
                <a:cs typeface="Calibri"/>
              </a:rPr>
              <a:t> </a:t>
            </a:r>
            <a:r>
              <a:rPr kumimoji="0" lang="en-US" sz="1000" b="0" i="0" u="none" strike="noStrike" kern="1200" cap="none" spc="0" normalizeH="0" baseline="0" noProof="0" dirty="0">
                <a:ln>
                  <a:noFill/>
                </a:ln>
                <a:solidFill>
                  <a:srgbClr val="001F5F"/>
                </a:solidFill>
                <a:effectLst/>
                <a:uLnTx/>
                <a:uFillTx/>
                <a:latin typeface="Calibri"/>
                <a:ea typeface="+mn-ea"/>
                <a:cs typeface="Calibri"/>
              </a:rPr>
              <a:t>and</a:t>
            </a:r>
            <a:r>
              <a:rPr kumimoji="0" lang="en-US" sz="1000" b="0" i="0" u="none" strike="noStrike" kern="1200" cap="none" spc="-25"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Response</a:t>
            </a:r>
            <a:r>
              <a:rPr kumimoji="0" lang="en-US" sz="1000" b="0" i="0" u="none" strike="noStrike" kern="1200" cap="none" spc="-20" normalizeH="0" baseline="0" noProof="0" dirty="0">
                <a:ln>
                  <a:noFill/>
                </a:ln>
                <a:solidFill>
                  <a:srgbClr val="001F5F"/>
                </a:solidFill>
                <a:effectLst/>
                <a:uLnTx/>
                <a:uFillTx/>
                <a:latin typeface="Calibri"/>
                <a:ea typeface="+mn-ea"/>
                <a:cs typeface="Calibri"/>
              </a:rPr>
              <a:t> </a:t>
            </a:r>
            <a:r>
              <a:rPr kumimoji="0" lang="en-US" sz="1000" b="0" i="0" u="none" strike="noStrike" kern="1200" cap="none" spc="-10" normalizeH="0" baseline="0" noProof="0" dirty="0">
                <a:ln>
                  <a:noFill/>
                </a:ln>
                <a:solidFill>
                  <a:srgbClr val="001F5F"/>
                </a:solidFill>
                <a:effectLst/>
                <a:uLnTx/>
                <a:uFillTx/>
                <a:latin typeface="Calibri"/>
                <a:ea typeface="+mn-ea"/>
                <a:cs typeface="Calibri"/>
              </a:rPr>
              <a:t>Report</a:t>
            </a:r>
            <a:endParaRPr kumimoji="0" lang="en-US" sz="1000" b="0" i="0" u="none" strike="noStrike" kern="1200" cap="none" spc="0" normalizeH="0" baseline="0" noProof="0" dirty="0">
              <a:ln>
                <a:noFill/>
              </a:ln>
              <a:solidFill>
                <a:prstClr val="black"/>
              </a:solidFill>
              <a:effectLst/>
              <a:uLnTx/>
              <a:uFillTx/>
              <a:latin typeface="Calibri"/>
              <a:ea typeface="+mn-ea"/>
              <a:cs typeface="Calibri"/>
            </a:endParaRPr>
          </a:p>
        </p:txBody>
      </p:sp>
      <p:sp>
        <p:nvSpPr>
          <p:cNvPr id="31" name="object 31"/>
          <p:cNvSpPr txBox="1"/>
          <p:nvPr/>
        </p:nvSpPr>
        <p:spPr>
          <a:xfrm>
            <a:off x="239157" y="4195726"/>
            <a:ext cx="3121659" cy="1142620"/>
          </a:xfrm>
          <a:prstGeom prst="rect">
            <a:avLst/>
          </a:prstGeom>
        </p:spPr>
        <p:txBody>
          <a:bodyPr vert="horz" wrap="square" lIns="0" tIns="80010" rIns="0" bIns="0" rtlCol="0">
            <a:spAutoFit/>
          </a:bodyPr>
          <a:lstStyle/>
          <a:p>
            <a:pPr marL="12700">
              <a:lnSpc>
                <a:spcPct val="100000"/>
              </a:lnSpc>
              <a:spcBef>
                <a:spcPts val="630"/>
              </a:spcBef>
            </a:pPr>
            <a:r>
              <a:rPr sz="1400" b="1" spc="-20" dirty="0">
                <a:solidFill>
                  <a:srgbClr val="001F5F"/>
                </a:solidFill>
                <a:latin typeface="Calibri"/>
                <a:cs typeface="Calibri"/>
              </a:rPr>
              <a:t>TECHNOLOGY/PROGRAM</a:t>
            </a:r>
            <a:r>
              <a:rPr sz="1400" b="1" spc="105" dirty="0">
                <a:solidFill>
                  <a:srgbClr val="001F5F"/>
                </a:solidFill>
                <a:latin typeface="Calibri"/>
                <a:cs typeface="Calibri"/>
              </a:rPr>
              <a:t> </a:t>
            </a:r>
            <a:r>
              <a:rPr sz="1400" b="1" spc="-10" dirty="0">
                <a:solidFill>
                  <a:srgbClr val="001F5F"/>
                </a:solidFill>
                <a:latin typeface="Calibri"/>
                <a:cs typeface="Calibri"/>
              </a:rPr>
              <a:t>SUPPORT</a:t>
            </a:r>
            <a:endParaRPr sz="1400" dirty="0">
              <a:latin typeface="Calibri"/>
              <a:cs typeface="Calibri"/>
            </a:endParaRPr>
          </a:p>
          <a:p>
            <a:pPr marL="344488" marR="5080" indent="-342900">
              <a:spcBef>
                <a:spcPts val="25"/>
              </a:spcBef>
            </a:pPr>
            <a:r>
              <a:rPr lang="en-US" sz="1100" dirty="0">
                <a:solidFill>
                  <a:srgbClr val="001F5F"/>
                </a:solidFill>
                <a:latin typeface="Calibri"/>
                <a:cs typeface="Calibri"/>
              </a:rPr>
              <a:t>Support includes the following </a:t>
            </a:r>
          </a:p>
          <a:p>
            <a:pPr marL="515938" marR="5080" indent="-185738">
              <a:spcBef>
                <a:spcPts val="25"/>
              </a:spcBef>
              <a:buFont typeface="Arial" panose="020B0604020202020204" pitchFamily="34" charset="0"/>
              <a:buChar char="•"/>
            </a:pPr>
            <a:r>
              <a:rPr lang="en-US" sz="1100" dirty="0">
                <a:solidFill>
                  <a:srgbClr val="001F5F"/>
                </a:solidFill>
                <a:cs typeface="Calibri"/>
              </a:rPr>
              <a:t>Integrated Sensing and Cyber</a:t>
            </a:r>
          </a:p>
          <a:p>
            <a:pPr marL="515938" marR="5080" indent="-185738">
              <a:spcBef>
                <a:spcPts val="25"/>
              </a:spcBef>
              <a:buFont typeface="Arial" panose="020B0604020202020204" pitchFamily="34" charset="0"/>
              <a:buChar char="•"/>
            </a:pPr>
            <a:r>
              <a:rPr lang="en-US" sz="1100" dirty="0">
                <a:solidFill>
                  <a:srgbClr val="001F5F"/>
                </a:solidFill>
                <a:latin typeface="Calibri"/>
                <a:cs typeface="Calibri"/>
              </a:rPr>
              <a:t>Ground Based Strategic Deterrent (GBSD)</a:t>
            </a:r>
          </a:p>
          <a:p>
            <a:pPr marL="515938" marR="5080" indent="-185738">
              <a:spcBef>
                <a:spcPts val="25"/>
              </a:spcBef>
              <a:buFont typeface="Arial" panose="020B0604020202020204" pitchFamily="34" charset="0"/>
              <a:buChar char="•"/>
            </a:pPr>
            <a:r>
              <a:rPr lang="en-US" sz="1100" dirty="0">
                <a:solidFill>
                  <a:srgbClr val="001F5F"/>
                </a:solidFill>
                <a:latin typeface="Calibri"/>
                <a:cs typeface="Calibri"/>
              </a:rPr>
              <a:t>Joint All-Domain Command &amp; Control (JADC2)</a:t>
            </a:r>
          </a:p>
          <a:p>
            <a:pPr marL="515938" marR="5080" indent="-185738">
              <a:spcBef>
                <a:spcPts val="25"/>
              </a:spcBef>
              <a:buFont typeface="Arial" panose="020B0604020202020204" pitchFamily="34" charset="0"/>
              <a:buChar char="•"/>
            </a:pPr>
            <a:r>
              <a:rPr lang="en-US" sz="1100" dirty="0">
                <a:solidFill>
                  <a:srgbClr val="001F5F"/>
                </a:solidFill>
                <a:latin typeface="Calibri"/>
                <a:cs typeface="Calibri"/>
              </a:rPr>
              <a:t>Hypersonics</a:t>
            </a:r>
          </a:p>
        </p:txBody>
      </p:sp>
      <p:sp>
        <p:nvSpPr>
          <p:cNvPr id="32" name="object 32"/>
          <p:cNvSpPr txBox="1"/>
          <p:nvPr/>
        </p:nvSpPr>
        <p:spPr>
          <a:xfrm>
            <a:off x="6441387" y="3134837"/>
            <a:ext cx="2702613" cy="757900"/>
          </a:xfrm>
          <a:prstGeom prst="rect">
            <a:avLst/>
          </a:prstGeom>
        </p:spPr>
        <p:txBody>
          <a:bodyPr vert="horz" wrap="square" lIns="0" tIns="80010" rIns="0" bIns="0" rtlCol="0">
            <a:spAutoFit/>
          </a:bodyPr>
          <a:lstStyle/>
          <a:p>
            <a:pPr marL="12700">
              <a:lnSpc>
                <a:spcPct val="100000"/>
              </a:lnSpc>
            </a:pPr>
            <a:r>
              <a:rPr sz="1400" b="1" spc="-10" dirty="0">
                <a:solidFill>
                  <a:srgbClr val="001F5F"/>
                </a:solidFill>
                <a:latin typeface="Calibri"/>
                <a:cs typeface="Calibri"/>
              </a:rPr>
              <a:t>STANDARDS</a:t>
            </a:r>
            <a:endParaRPr sz="1400" dirty="0">
              <a:latin typeface="Calibri"/>
              <a:cs typeface="Calibri"/>
            </a:endParaRPr>
          </a:p>
          <a:p>
            <a:pPr marL="184150" indent="-171450">
              <a:buFont typeface="Arial" panose="020B0604020202020204" pitchFamily="34" charset="0"/>
              <a:buChar char="•"/>
            </a:pPr>
            <a:r>
              <a:rPr lang="en-US" sz="1000" dirty="0">
                <a:solidFill>
                  <a:srgbClr val="001F5F"/>
                </a:solidFill>
                <a:cs typeface="Calibri"/>
              </a:rPr>
              <a:t>Manage and guide DoD standards</a:t>
            </a:r>
          </a:p>
          <a:p>
            <a:pPr marL="184150" indent="-171450">
              <a:buFont typeface="Arial" panose="020B0604020202020204" pitchFamily="34" charset="0"/>
              <a:buChar char="•"/>
            </a:pPr>
            <a:r>
              <a:rPr lang="en-US" sz="1000" dirty="0">
                <a:solidFill>
                  <a:srgbClr val="001F5F"/>
                </a:solidFill>
                <a:cs typeface="Calibri"/>
              </a:rPr>
              <a:t>Lead Standardization Activity for 3 standardization areas (300+ documents)</a:t>
            </a:r>
          </a:p>
        </p:txBody>
      </p:sp>
      <p:grpSp>
        <p:nvGrpSpPr>
          <p:cNvPr id="33" name="object 33"/>
          <p:cNvGrpSpPr/>
          <p:nvPr/>
        </p:nvGrpSpPr>
        <p:grpSpPr>
          <a:xfrm>
            <a:off x="4725923" y="4923123"/>
            <a:ext cx="710565" cy="710565"/>
            <a:chOff x="4725923" y="4994147"/>
            <a:chExt cx="710565" cy="710565"/>
          </a:xfrm>
        </p:grpSpPr>
        <p:sp>
          <p:nvSpPr>
            <p:cNvPr id="34" name="object 34"/>
            <p:cNvSpPr/>
            <p:nvPr/>
          </p:nvSpPr>
          <p:spPr>
            <a:xfrm>
              <a:off x="4735829" y="5004053"/>
              <a:ext cx="690880" cy="690880"/>
            </a:xfrm>
            <a:custGeom>
              <a:avLst/>
              <a:gdLst/>
              <a:ahLst/>
              <a:cxnLst/>
              <a:rect l="l" t="t" r="r" b="b"/>
              <a:pathLst>
                <a:path w="690879" h="690879">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6"/>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2"/>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6"/>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35" name="object 35"/>
            <p:cNvSpPr/>
            <p:nvPr/>
          </p:nvSpPr>
          <p:spPr>
            <a:xfrm>
              <a:off x="4735829" y="5004053"/>
              <a:ext cx="690880" cy="690880"/>
            </a:xfrm>
            <a:custGeom>
              <a:avLst/>
              <a:gdLst/>
              <a:ahLst/>
              <a:cxnLst/>
              <a:rect l="l" t="t" r="r" b="b"/>
              <a:pathLst>
                <a:path w="690879" h="690879">
                  <a:moveTo>
                    <a:pt x="0" y="345186"/>
                  </a:moveTo>
                  <a:lnTo>
                    <a:pt x="3151" y="298346"/>
                  </a:lnTo>
                  <a:lnTo>
                    <a:pt x="12330" y="253422"/>
                  </a:lnTo>
                  <a:lnTo>
                    <a:pt x="27126" y="210824"/>
                  </a:lnTo>
                  <a:lnTo>
                    <a:pt x="47128" y="170964"/>
                  </a:lnTo>
                  <a:lnTo>
                    <a:pt x="71924" y="134253"/>
                  </a:lnTo>
                  <a:lnTo>
                    <a:pt x="101103" y="101103"/>
                  </a:lnTo>
                  <a:lnTo>
                    <a:pt x="134253" y="71924"/>
                  </a:lnTo>
                  <a:lnTo>
                    <a:pt x="170964" y="47128"/>
                  </a:lnTo>
                  <a:lnTo>
                    <a:pt x="210824" y="27126"/>
                  </a:lnTo>
                  <a:lnTo>
                    <a:pt x="253422" y="12330"/>
                  </a:lnTo>
                  <a:lnTo>
                    <a:pt x="298346" y="3151"/>
                  </a:lnTo>
                  <a:lnTo>
                    <a:pt x="345186" y="0"/>
                  </a:lnTo>
                  <a:lnTo>
                    <a:pt x="392025" y="3151"/>
                  </a:lnTo>
                  <a:lnTo>
                    <a:pt x="436949" y="12330"/>
                  </a:lnTo>
                  <a:lnTo>
                    <a:pt x="479547" y="27126"/>
                  </a:lnTo>
                  <a:lnTo>
                    <a:pt x="519407" y="47128"/>
                  </a:lnTo>
                  <a:lnTo>
                    <a:pt x="556118" y="71924"/>
                  </a:lnTo>
                  <a:lnTo>
                    <a:pt x="589268" y="101103"/>
                  </a:lnTo>
                  <a:lnTo>
                    <a:pt x="618447" y="134253"/>
                  </a:lnTo>
                  <a:lnTo>
                    <a:pt x="643243" y="170964"/>
                  </a:lnTo>
                  <a:lnTo>
                    <a:pt x="663245" y="210824"/>
                  </a:lnTo>
                  <a:lnTo>
                    <a:pt x="678041" y="253422"/>
                  </a:lnTo>
                  <a:lnTo>
                    <a:pt x="687220" y="298346"/>
                  </a:lnTo>
                  <a:lnTo>
                    <a:pt x="690372" y="345186"/>
                  </a:lnTo>
                  <a:lnTo>
                    <a:pt x="687220" y="392025"/>
                  </a:lnTo>
                  <a:lnTo>
                    <a:pt x="678041" y="436949"/>
                  </a:lnTo>
                  <a:lnTo>
                    <a:pt x="663245" y="479547"/>
                  </a:lnTo>
                  <a:lnTo>
                    <a:pt x="643243" y="519407"/>
                  </a:lnTo>
                  <a:lnTo>
                    <a:pt x="618447" y="556118"/>
                  </a:lnTo>
                  <a:lnTo>
                    <a:pt x="589268" y="589268"/>
                  </a:lnTo>
                  <a:lnTo>
                    <a:pt x="556118" y="618447"/>
                  </a:lnTo>
                  <a:lnTo>
                    <a:pt x="519407" y="643243"/>
                  </a:lnTo>
                  <a:lnTo>
                    <a:pt x="479547" y="663245"/>
                  </a:lnTo>
                  <a:lnTo>
                    <a:pt x="436949" y="678041"/>
                  </a:lnTo>
                  <a:lnTo>
                    <a:pt x="392025" y="687220"/>
                  </a:lnTo>
                  <a:lnTo>
                    <a:pt x="345186" y="690372"/>
                  </a:lnTo>
                  <a:lnTo>
                    <a:pt x="298346" y="687220"/>
                  </a:lnTo>
                  <a:lnTo>
                    <a:pt x="253422" y="678041"/>
                  </a:lnTo>
                  <a:lnTo>
                    <a:pt x="210824" y="663245"/>
                  </a:lnTo>
                  <a:lnTo>
                    <a:pt x="170964" y="643243"/>
                  </a:lnTo>
                  <a:lnTo>
                    <a:pt x="134253" y="618447"/>
                  </a:lnTo>
                  <a:lnTo>
                    <a:pt x="101103" y="589268"/>
                  </a:lnTo>
                  <a:lnTo>
                    <a:pt x="71924" y="556118"/>
                  </a:lnTo>
                  <a:lnTo>
                    <a:pt x="47128" y="519407"/>
                  </a:lnTo>
                  <a:lnTo>
                    <a:pt x="27126" y="479547"/>
                  </a:lnTo>
                  <a:lnTo>
                    <a:pt x="12330" y="436949"/>
                  </a:lnTo>
                  <a:lnTo>
                    <a:pt x="3151" y="392025"/>
                  </a:lnTo>
                  <a:lnTo>
                    <a:pt x="0" y="345186"/>
                  </a:lnTo>
                  <a:close/>
                </a:path>
              </a:pathLst>
            </a:custGeom>
            <a:ln w="19812">
              <a:solidFill>
                <a:srgbClr val="CEAD80"/>
              </a:solidFill>
            </a:ln>
          </p:spPr>
          <p:txBody>
            <a:bodyPr wrap="square" lIns="0" tIns="0" rIns="0" bIns="0" rtlCol="0"/>
            <a:lstStyle/>
            <a:p>
              <a:endParaRPr dirty="0"/>
            </a:p>
          </p:txBody>
        </p:sp>
        <p:pic>
          <p:nvPicPr>
            <p:cNvPr id="36" name="object 36"/>
            <p:cNvPicPr/>
            <p:nvPr/>
          </p:nvPicPr>
          <p:blipFill>
            <a:blip r:embed="rId9" cstate="print"/>
            <a:stretch>
              <a:fillRect/>
            </a:stretch>
          </p:blipFill>
          <p:spPr>
            <a:xfrm>
              <a:off x="4828031" y="5058156"/>
              <a:ext cx="493775" cy="544067"/>
            </a:xfrm>
            <a:prstGeom prst="rect">
              <a:avLst/>
            </a:prstGeom>
          </p:spPr>
        </p:pic>
      </p:grpSp>
      <p:grpSp>
        <p:nvGrpSpPr>
          <p:cNvPr id="41" name="object 41"/>
          <p:cNvGrpSpPr/>
          <p:nvPr/>
        </p:nvGrpSpPr>
        <p:grpSpPr>
          <a:xfrm>
            <a:off x="4218432" y="2054955"/>
            <a:ext cx="708660" cy="710565"/>
            <a:chOff x="4218432" y="2125979"/>
            <a:chExt cx="708660" cy="710565"/>
          </a:xfrm>
        </p:grpSpPr>
        <p:sp>
          <p:nvSpPr>
            <p:cNvPr id="42" name="object 42"/>
            <p:cNvSpPr/>
            <p:nvPr/>
          </p:nvSpPr>
          <p:spPr>
            <a:xfrm>
              <a:off x="4228338" y="2135885"/>
              <a:ext cx="688975" cy="690880"/>
            </a:xfrm>
            <a:custGeom>
              <a:avLst/>
              <a:gdLst/>
              <a:ahLst/>
              <a:cxnLst/>
              <a:rect l="l" t="t" r="r" b="b"/>
              <a:pathLst>
                <a:path w="688975" h="690880">
                  <a:moveTo>
                    <a:pt x="344424" y="0"/>
                  </a:moveTo>
                  <a:lnTo>
                    <a:pt x="297687" y="3151"/>
                  </a:lnTo>
                  <a:lnTo>
                    <a:pt x="252862" y="12330"/>
                  </a:lnTo>
                  <a:lnTo>
                    <a:pt x="210358" y="27126"/>
                  </a:lnTo>
                  <a:lnTo>
                    <a:pt x="170586" y="47128"/>
                  </a:lnTo>
                  <a:lnTo>
                    <a:pt x="133956" y="71924"/>
                  </a:lnTo>
                  <a:lnTo>
                    <a:pt x="100879" y="101103"/>
                  </a:lnTo>
                  <a:lnTo>
                    <a:pt x="71764" y="134253"/>
                  </a:lnTo>
                  <a:lnTo>
                    <a:pt x="47023" y="170964"/>
                  </a:lnTo>
                  <a:lnTo>
                    <a:pt x="27066" y="210824"/>
                  </a:lnTo>
                  <a:lnTo>
                    <a:pt x="12303" y="253422"/>
                  </a:lnTo>
                  <a:lnTo>
                    <a:pt x="3144" y="298346"/>
                  </a:lnTo>
                  <a:lnTo>
                    <a:pt x="0" y="345186"/>
                  </a:lnTo>
                  <a:lnTo>
                    <a:pt x="3144" y="392025"/>
                  </a:lnTo>
                  <a:lnTo>
                    <a:pt x="12303" y="436949"/>
                  </a:lnTo>
                  <a:lnTo>
                    <a:pt x="27066" y="479547"/>
                  </a:lnTo>
                  <a:lnTo>
                    <a:pt x="47023" y="519407"/>
                  </a:lnTo>
                  <a:lnTo>
                    <a:pt x="71764" y="556118"/>
                  </a:lnTo>
                  <a:lnTo>
                    <a:pt x="100879" y="589268"/>
                  </a:lnTo>
                  <a:lnTo>
                    <a:pt x="133956" y="618447"/>
                  </a:lnTo>
                  <a:lnTo>
                    <a:pt x="170586" y="643243"/>
                  </a:lnTo>
                  <a:lnTo>
                    <a:pt x="210358" y="663245"/>
                  </a:lnTo>
                  <a:lnTo>
                    <a:pt x="252862" y="678041"/>
                  </a:lnTo>
                  <a:lnTo>
                    <a:pt x="297687" y="687220"/>
                  </a:lnTo>
                  <a:lnTo>
                    <a:pt x="344424" y="690372"/>
                  </a:lnTo>
                  <a:lnTo>
                    <a:pt x="391160" y="687220"/>
                  </a:lnTo>
                  <a:lnTo>
                    <a:pt x="435985" y="678041"/>
                  </a:lnTo>
                  <a:lnTo>
                    <a:pt x="478489" y="663245"/>
                  </a:lnTo>
                  <a:lnTo>
                    <a:pt x="518261" y="643243"/>
                  </a:lnTo>
                  <a:lnTo>
                    <a:pt x="554891" y="618447"/>
                  </a:lnTo>
                  <a:lnTo>
                    <a:pt x="587968" y="589268"/>
                  </a:lnTo>
                  <a:lnTo>
                    <a:pt x="617083" y="556118"/>
                  </a:lnTo>
                  <a:lnTo>
                    <a:pt x="641824" y="519407"/>
                  </a:lnTo>
                  <a:lnTo>
                    <a:pt x="661781" y="479547"/>
                  </a:lnTo>
                  <a:lnTo>
                    <a:pt x="676544" y="436949"/>
                  </a:lnTo>
                  <a:lnTo>
                    <a:pt x="685703" y="392025"/>
                  </a:lnTo>
                  <a:lnTo>
                    <a:pt x="688848" y="345186"/>
                  </a:lnTo>
                  <a:lnTo>
                    <a:pt x="685703" y="298346"/>
                  </a:lnTo>
                  <a:lnTo>
                    <a:pt x="676544" y="253422"/>
                  </a:lnTo>
                  <a:lnTo>
                    <a:pt x="661781" y="210824"/>
                  </a:lnTo>
                  <a:lnTo>
                    <a:pt x="641824" y="170964"/>
                  </a:lnTo>
                  <a:lnTo>
                    <a:pt x="617083" y="134253"/>
                  </a:lnTo>
                  <a:lnTo>
                    <a:pt x="587968" y="101103"/>
                  </a:lnTo>
                  <a:lnTo>
                    <a:pt x="554891" y="71924"/>
                  </a:lnTo>
                  <a:lnTo>
                    <a:pt x="518261" y="47128"/>
                  </a:lnTo>
                  <a:lnTo>
                    <a:pt x="478489" y="27126"/>
                  </a:lnTo>
                  <a:lnTo>
                    <a:pt x="435985" y="12330"/>
                  </a:lnTo>
                  <a:lnTo>
                    <a:pt x="391160" y="3151"/>
                  </a:lnTo>
                  <a:lnTo>
                    <a:pt x="344424" y="0"/>
                  </a:lnTo>
                  <a:close/>
                </a:path>
              </a:pathLst>
            </a:custGeom>
            <a:solidFill>
              <a:srgbClr val="DAE2F3"/>
            </a:solidFill>
          </p:spPr>
          <p:txBody>
            <a:bodyPr wrap="square" lIns="0" tIns="0" rIns="0" bIns="0" rtlCol="0"/>
            <a:lstStyle/>
            <a:p>
              <a:endParaRPr dirty="0"/>
            </a:p>
          </p:txBody>
        </p:sp>
        <p:sp>
          <p:nvSpPr>
            <p:cNvPr id="43" name="object 43"/>
            <p:cNvSpPr/>
            <p:nvPr/>
          </p:nvSpPr>
          <p:spPr>
            <a:xfrm>
              <a:off x="4228338" y="2135885"/>
              <a:ext cx="688975" cy="690880"/>
            </a:xfrm>
            <a:custGeom>
              <a:avLst/>
              <a:gdLst/>
              <a:ahLst/>
              <a:cxnLst/>
              <a:rect l="l" t="t" r="r" b="b"/>
              <a:pathLst>
                <a:path w="688975" h="690880">
                  <a:moveTo>
                    <a:pt x="688848" y="345186"/>
                  </a:moveTo>
                  <a:lnTo>
                    <a:pt x="685703" y="298346"/>
                  </a:lnTo>
                  <a:lnTo>
                    <a:pt x="676544" y="253422"/>
                  </a:lnTo>
                  <a:lnTo>
                    <a:pt x="661781" y="210824"/>
                  </a:lnTo>
                  <a:lnTo>
                    <a:pt x="641824" y="170964"/>
                  </a:lnTo>
                  <a:lnTo>
                    <a:pt x="617083" y="134253"/>
                  </a:lnTo>
                  <a:lnTo>
                    <a:pt x="587968" y="101103"/>
                  </a:lnTo>
                  <a:lnTo>
                    <a:pt x="554891" y="71924"/>
                  </a:lnTo>
                  <a:lnTo>
                    <a:pt x="518261" y="47128"/>
                  </a:lnTo>
                  <a:lnTo>
                    <a:pt x="478489" y="27126"/>
                  </a:lnTo>
                  <a:lnTo>
                    <a:pt x="435985" y="12330"/>
                  </a:lnTo>
                  <a:lnTo>
                    <a:pt x="391160" y="3151"/>
                  </a:lnTo>
                  <a:lnTo>
                    <a:pt x="344424" y="0"/>
                  </a:lnTo>
                  <a:lnTo>
                    <a:pt x="297687" y="3151"/>
                  </a:lnTo>
                  <a:lnTo>
                    <a:pt x="252862" y="12330"/>
                  </a:lnTo>
                  <a:lnTo>
                    <a:pt x="210358" y="27126"/>
                  </a:lnTo>
                  <a:lnTo>
                    <a:pt x="170586" y="47128"/>
                  </a:lnTo>
                  <a:lnTo>
                    <a:pt x="133956" y="71924"/>
                  </a:lnTo>
                  <a:lnTo>
                    <a:pt x="100879" y="101103"/>
                  </a:lnTo>
                  <a:lnTo>
                    <a:pt x="71764" y="134253"/>
                  </a:lnTo>
                  <a:lnTo>
                    <a:pt x="47023" y="170964"/>
                  </a:lnTo>
                  <a:lnTo>
                    <a:pt x="27066" y="210824"/>
                  </a:lnTo>
                  <a:lnTo>
                    <a:pt x="12303" y="253422"/>
                  </a:lnTo>
                  <a:lnTo>
                    <a:pt x="3144" y="298346"/>
                  </a:lnTo>
                  <a:lnTo>
                    <a:pt x="0" y="345186"/>
                  </a:lnTo>
                  <a:lnTo>
                    <a:pt x="3144" y="392025"/>
                  </a:lnTo>
                  <a:lnTo>
                    <a:pt x="12303" y="436949"/>
                  </a:lnTo>
                  <a:lnTo>
                    <a:pt x="27066" y="479547"/>
                  </a:lnTo>
                  <a:lnTo>
                    <a:pt x="47023" y="519407"/>
                  </a:lnTo>
                  <a:lnTo>
                    <a:pt x="71764" y="556118"/>
                  </a:lnTo>
                  <a:lnTo>
                    <a:pt x="100879" y="589268"/>
                  </a:lnTo>
                  <a:lnTo>
                    <a:pt x="133956" y="618447"/>
                  </a:lnTo>
                  <a:lnTo>
                    <a:pt x="170586" y="643243"/>
                  </a:lnTo>
                  <a:lnTo>
                    <a:pt x="210358" y="663245"/>
                  </a:lnTo>
                  <a:lnTo>
                    <a:pt x="252862" y="678041"/>
                  </a:lnTo>
                  <a:lnTo>
                    <a:pt x="297687" y="687220"/>
                  </a:lnTo>
                  <a:lnTo>
                    <a:pt x="344424" y="690372"/>
                  </a:lnTo>
                  <a:lnTo>
                    <a:pt x="391160" y="687220"/>
                  </a:lnTo>
                  <a:lnTo>
                    <a:pt x="435985" y="678041"/>
                  </a:lnTo>
                  <a:lnTo>
                    <a:pt x="478489" y="663245"/>
                  </a:lnTo>
                  <a:lnTo>
                    <a:pt x="518261" y="643243"/>
                  </a:lnTo>
                  <a:lnTo>
                    <a:pt x="554891" y="618447"/>
                  </a:lnTo>
                  <a:lnTo>
                    <a:pt x="587968" y="589268"/>
                  </a:lnTo>
                  <a:lnTo>
                    <a:pt x="617083" y="556118"/>
                  </a:lnTo>
                  <a:lnTo>
                    <a:pt x="641824" y="519407"/>
                  </a:lnTo>
                  <a:lnTo>
                    <a:pt x="661781" y="479547"/>
                  </a:lnTo>
                  <a:lnTo>
                    <a:pt x="676544" y="436949"/>
                  </a:lnTo>
                  <a:lnTo>
                    <a:pt x="685703" y="392025"/>
                  </a:lnTo>
                  <a:lnTo>
                    <a:pt x="688848" y="345186"/>
                  </a:lnTo>
                  <a:close/>
                </a:path>
              </a:pathLst>
            </a:custGeom>
            <a:ln w="19812">
              <a:solidFill>
                <a:srgbClr val="CEAD80"/>
              </a:solidFill>
            </a:ln>
          </p:spPr>
          <p:txBody>
            <a:bodyPr wrap="square" lIns="0" tIns="0" rIns="0" bIns="0" rtlCol="0"/>
            <a:lstStyle/>
            <a:p>
              <a:endParaRPr dirty="0"/>
            </a:p>
          </p:txBody>
        </p:sp>
        <p:pic>
          <p:nvPicPr>
            <p:cNvPr id="44" name="object 44"/>
            <p:cNvPicPr/>
            <p:nvPr/>
          </p:nvPicPr>
          <p:blipFill>
            <a:blip r:embed="rId10" cstate="print"/>
            <a:stretch>
              <a:fillRect/>
            </a:stretch>
          </p:blipFill>
          <p:spPr>
            <a:xfrm>
              <a:off x="4280916" y="2209799"/>
              <a:ext cx="566927" cy="563879"/>
            </a:xfrm>
            <a:prstGeom prst="rect">
              <a:avLst/>
            </a:prstGeom>
          </p:spPr>
        </p:pic>
      </p:grpSp>
      <p:grpSp>
        <p:nvGrpSpPr>
          <p:cNvPr id="45" name="object 45"/>
          <p:cNvGrpSpPr/>
          <p:nvPr/>
        </p:nvGrpSpPr>
        <p:grpSpPr>
          <a:xfrm>
            <a:off x="5663184" y="3225387"/>
            <a:ext cx="710565" cy="710565"/>
            <a:chOff x="5663184" y="3296411"/>
            <a:chExt cx="710565" cy="710565"/>
          </a:xfrm>
        </p:grpSpPr>
        <p:sp>
          <p:nvSpPr>
            <p:cNvPr id="46" name="object 46"/>
            <p:cNvSpPr/>
            <p:nvPr/>
          </p:nvSpPr>
          <p:spPr>
            <a:xfrm>
              <a:off x="5673090" y="3306317"/>
              <a:ext cx="690880" cy="690880"/>
            </a:xfrm>
            <a:custGeom>
              <a:avLst/>
              <a:gdLst/>
              <a:ahLst/>
              <a:cxnLst/>
              <a:rect l="l" t="t" r="r" b="b"/>
              <a:pathLst>
                <a:path w="690879" h="690879">
                  <a:moveTo>
                    <a:pt x="345186" y="0"/>
                  </a:moveTo>
                  <a:lnTo>
                    <a:pt x="298346" y="3151"/>
                  </a:lnTo>
                  <a:lnTo>
                    <a:pt x="253422" y="12330"/>
                  </a:lnTo>
                  <a:lnTo>
                    <a:pt x="210824" y="27126"/>
                  </a:lnTo>
                  <a:lnTo>
                    <a:pt x="170964" y="47128"/>
                  </a:lnTo>
                  <a:lnTo>
                    <a:pt x="134253" y="71924"/>
                  </a:lnTo>
                  <a:lnTo>
                    <a:pt x="101103" y="101103"/>
                  </a:lnTo>
                  <a:lnTo>
                    <a:pt x="71924" y="134253"/>
                  </a:lnTo>
                  <a:lnTo>
                    <a:pt x="47128" y="170964"/>
                  </a:lnTo>
                  <a:lnTo>
                    <a:pt x="27126" y="210824"/>
                  </a:lnTo>
                  <a:lnTo>
                    <a:pt x="12330" y="253422"/>
                  </a:lnTo>
                  <a:lnTo>
                    <a:pt x="3151" y="298346"/>
                  </a:lnTo>
                  <a:lnTo>
                    <a:pt x="0" y="345185"/>
                  </a:lnTo>
                  <a:lnTo>
                    <a:pt x="3151" y="392025"/>
                  </a:lnTo>
                  <a:lnTo>
                    <a:pt x="12330" y="436949"/>
                  </a:lnTo>
                  <a:lnTo>
                    <a:pt x="27126" y="479547"/>
                  </a:lnTo>
                  <a:lnTo>
                    <a:pt x="47128" y="519407"/>
                  </a:lnTo>
                  <a:lnTo>
                    <a:pt x="71924" y="556118"/>
                  </a:lnTo>
                  <a:lnTo>
                    <a:pt x="101103" y="589268"/>
                  </a:lnTo>
                  <a:lnTo>
                    <a:pt x="134253" y="618447"/>
                  </a:lnTo>
                  <a:lnTo>
                    <a:pt x="170964" y="643243"/>
                  </a:lnTo>
                  <a:lnTo>
                    <a:pt x="210824" y="663245"/>
                  </a:lnTo>
                  <a:lnTo>
                    <a:pt x="253422" y="678041"/>
                  </a:lnTo>
                  <a:lnTo>
                    <a:pt x="298346" y="687220"/>
                  </a:lnTo>
                  <a:lnTo>
                    <a:pt x="345186" y="690371"/>
                  </a:lnTo>
                  <a:lnTo>
                    <a:pt x="392025" y="687220"/>
                  </a:lnTo>
                  <a:lnTo>
                    <a:pt x="436949" y="678041"/>
                  </a:lnTo>
                  <a:lnTo>
                    <a:pt x="479547" y="663245"/>
                  </a:lnTo>
                  <a:lnTo>
                    <a:pt x="519407" y="643243"/>
                  </a:lnTo>
                  <a:lnTo>
                    <a:pt x="556118" y="618447"/>
                  </a:lnTo>
                  <a:lnTo>
                    <a:pt x="589268" y="589268"/>
                  </a:lnTo>
                  <a:lnTo>
                    <a:pt x="618447" y="556118"/>
                  </a:lnTo>
                  <a:lnTo>
                    <a:pt x="643243" y="519407"/>
                  </a:lnTo>
                  <a:lnTo>
                    <a:pt x="663245" y="479547"/>
                  </a:lnTo>
                  <a:lnTo>
                    <a:pt x="678041" y="436949"/>
                  </a:lnTo>
                  <a:lnTo>
                    <a:pt x="687220" y="392025"/>
                  </a:lnTo>
                  <a:lnTo>
                    <a:pt x="690372" y="345185"/>
                  </a:lnTo>
                  <a:lnTo>
                    <a:pt x="687220" y="298346"/>
                  </a:lnTo>
                  <a:lnTo>
                    <a:pt x="678041" y="253422"/>
                  </a:lnTo>
                  <a:lnTo>
                    <a:pt x="663245" y="210824"/>
                  </a:lnTo>
                  <a:lnTo>
                    <a:pt x="643243" y="170964"/>
                  </a:lnTo>
                  <a:lnTo>
                    <a:pt x="618447" y="134253"/>
                  </a:lnTo>
                  <a:lnTo>
                    <a:pt x="589268" y="101103"/>
                  </a:lnTo>
                  <a:lnTo>
                    <a:pt x="556118" y="71924"/>
                  </a:lnTo>
                  <a:lnTo>
                    <a:pt x="519407" y="47128"/>
                  </a:lnTo>
                  <a:lnTo>
                    <a:pt x="479547" y="27126"/>
                  </a:lnTo>
                  <a:lnTo>
                    <a:pt x="436949" y="12330"/>
                  </a:lnTo>
                  <a:lnTo>
                    <a:pt x="392025" y="3151"/>
                  </a:lnTo>
                  <a:lnTo>
                    <a:pt x="345186" y="0"/>
                  </a:lnTo>
                  <a:close/>
                </a:path>
              </a:pathLst>
            </a:custGeom>
            <a:solidFill>
              <a:srgbClr val="DAE2F3"/>
            </a:solidFill>
          </p:spPr>
          <p:txBody>
            <a:bodyPr wrap="square" lIns="0" tIns="0" rIns="0" bIns="0" rtlCol="0"/>
            <a:lstStyle/>
            <a:p>
              <a:endParaRPr dirty="0"/>
            </a:p>
          </p:txBody>
        </p:sp>
        <p:sp>
          <p:nvSpPr>
            <p:cNvPr id="47" name="object 47"/>
            <p:cNvSpPr/>
            <p:nvPr/>
          </p:nvSpPr>
          <p:spPr>
            <a:xfrm>
              <a:off x="5673090" y="3306317"/>
              <a:ext cx="690880" cy="690880"/>
            </a:xfrm>
            <a:custGeom>
              <a:avLst/>
              <a:gdLst/>
              <a:ahLst/>
              <a:cxnLst/>
              <a:rect l="l" t="t" r="r" b="b"/>
              <a:pathLst>
                <a:path w="690879" h="690879">
                  <a:moveTo>
                    <a:pt x="0" y="345185"/>
                  </a:moveTo>
                  <a:lnTo>
                    <a:pt x="3151" y="298346"/>
                  </a:lnTo>
                  <a:lnTo>
                    <a:pt x="12330" y="253422"/>
                  </a:lnTo>
                  <a:lnTo>
                    <a:pt x="27126" y="210824"/>
                  </a:lnTo>
                  <a:lnTo>
                    <a:pt x="47128" y="170964"/>
                  </a:lnTo>
                  <a:lnTo>
                    <a:pt x="71924" y="134253"/>
                  </a:lnTo>
                  <a:lnTo>
                    <a:pt x="101103" y="101103"/>
                  </a:lnTo>
                  <a:lnTo>
                    <a:pt x="134253" y="71924"/>
                  </a:lnTo>
                  <a:lnTo>
                    <a:pt x="170964" y="47128"/>
                  </a:lnTo>
                  <a:lnTo>
                    <a:pt x="210824" y="27126"/>
                  </a:lnTo>
                  <a:lnTo>
                    <a:pt x="253422" y="12330"/>
                  </a:lnTo>
                  <a:lnTo>
                    <a:pt x="298346" y="3151"/>
                  </a:lnTo>
                  <a:lnTo>
                    <a:pt x="345186" y="0"/>
                  </a:lnTo>
                  <a:lnTo>
                    <a:pt x="392025" y="3151"/>
                  </a:lnTo>
                  <a:lnTo>
                    <a:pt x="436949" y="12330"/>
                  </a:lnTo>
                  <a:lnTo>
                    <a:pt x="479547" y="27126"/>
                  </a:lnTo>
                  <a:lnTo>
                    <a:pt x="519407" y="47128"/>
                  </a:lnTo>
                  <a:lnTo>
                    <a:pt x="556118" y="71924"/>
                  </a:lnTo>
                  <a:lnTo>
                    <a:pt x="589268" y="101103"/>
                  </a:lnTo>
                  <a:lnTo>
                    <a:pt x="618447" y="134253"/>
                  </a:lnTo>
                  <a:lnTo>
                    <a:pt x="643243" y="170964"/>
                  </a:lnTo>
                  <a:lnTo>
                    <a:pt x="663245" y="210824"/>
                  </a:lnTo>
                  <a:lnTo>
                    <a:pt x="678041" y="253422"/>
                  </a:lnTo>
                  <a:lnTo>
                    <a:pt x="687220" y="298346"/>
                  </a:lnTo>
                  <a:lnTo>
                    <a:pt x="690372" y="345185"/>
                  </a:lnTo>
                  <a:lnTo>
                    <a:pt x="687220" y="392025"/>
                  </a:lnTo>
                  <a:lnTo>
                    <a:pt x="678041" y="436949"/>
                  </a:lnTo>
                  <a:lnTo>
                    <a:pt x="663245" y="479547"/>
                  </a:lnTo>
                  <a:lnTo>
                    <a:pt x="643243" y="519407"/>
                  </a:lnTo>
                  <a:lnTo>
                    <a:pt x="618447" y="556118"/>
                  </a:lnTo>
                  <a:lnTo>
                    <a:pt x="589268" y="589268"/>
                  </a:lnTo>
                  <a:lnTo>
                    <a:pt x="556118" y="618447"/>
                  </a:lnTo>
                  <a:lnTo>
                    <a:pt x="519407" y="643243"/>
                  </a:lnTo>
                  <a:lnTo>
                    <a:pt x="479547" y="663245"/>
                  </a:lnTo>
                  <a:lnTo>
                    <a:pt x="436949" y="678041"/>
                  </a:lnTo>
                  <a:lnTo>
                    <a:pt x="392025" y="687220"/>
                  </a:lnTo>
                  <a:lnTo>
                    <a:pt x="345186" y="690371"/>
                  </a:lnTo>
                  <a:lnTo>
                    <a:pt x="298346" y="687220"/>
                  </a:lnTo>
                  <a:lnTo>
                    <a:pt x="253422" y="678041"/>
                  </a:lnTo>
                  <a:lnTo>
                    <a:pt x="210824" y="663245"/>
                  </a:lnTo>
                  <a:lnTo>
                    <a:pt x="170964" y="643243"/>
                  </a:lnTo>
                  <a:lnTo>
                    <a:pt x="134253" y="618447"/>
                  </a:lnTo>
                  <a:lnTo>
                    <a:pt x="101103" y="589268"/>
                  </a:lnTo>
                  <a:lnTo>
                    <a:pt x="71924" y="556118"/>
                  </a:lnTo>
                  <a:lnTo>
                    <a:pt x="47128" y="519407"/>
                  </a:lnTo>
                  <a:lnTo>
                    <a:pt x="27126" y="479547"/>
                  </a:lnTo>
                  <a:lnTo>
                    <a:pt x="12330" y="436949"/>
                  </a:lnTo>
                  <a:lnTo>
                    <a:pt x="3151" y="392025"/>
                  </a:lnTo>
                  <a:lnTo>
                    <a:pt x="0" y="345185"/>
                  </a:lnTo>
                  <a:close/>
                </a:path>
              </a:pathLst>
            </a:custGeom>
            <a:ln w="19812">
              <a:solidFill>
                <a:srgbClr val="CEAD80"/>
              </a:solidFill>
            </a:ln>
          </p:spPr>
          <p:txBody>
            <a:bodyPr wrap="square" lIns="0" tIns="0" rIns="0" bIns="0" rtlCol="0"/>
            <a:lstStyle/>
            <a:p>
              <a:endParaRPr dirty="0"/>
            </a:p>
          </p:txBody>
        </p:sp>
        <p:pic>
          <p:nvPicPr>
            <p:cNvPr id="48" name="object 48"/>
            <p:cNvPicPr/>
            <p:nvPr/>
          </p:nvPicPr>
          <p:blipFill>
            <a:blip r:embed="rId11" cstate="print"/>
            <a:stretch>
              <a:fillRect/>
            </a:stretch>
          </p:blipFill>
          <p:spPr>
            <a:xfrm>
              <a:off x="5791200" y="3387851"/>
              <a:ext cx="519671" cy="525779"/>
            </a:xfrm>
            <a:prstGeom prst="rect">
              <a:avLst/>
            </a:prstGeom>
          </p:spPr>
        </p:pic>
      </p:grpSp>
      <p:sp>
        <p:nvSpPr>
          <p:cNvPr id="49" name="object 49"/>
          <p:cNvSpPr txBox="1"/>
          <p:nvPr/>
        </p:nvSpPr>
        <p:spPr>
          <a:xfrm>
            <a:off x="3967637" y="3417211"/>
            <a:ext cx="1396644" cy="843821"/>
          </a:xfrm>
          <a:prstGeom prst="rect">
            <a:avLst/>
          </a:prstGeom>
        </p:spPr>
        <p:txBody>
          <a:bodyPr vert="horz" wrap="square" lIns="0" tIns="12700" rIns="0" bIns="0" rtlCol="0">
            <a:spAutoFit/>
          </a:bodyPr>
          <a:lstStyle/>
          <a:p>
            <a:pPr marL="12700" marR="5080" indent="130810">
              <a:lnSpc>
                <a:spcPct val="100000"/>
              </a:lnSpc>
              <a:spcBef>
                <a:spcPts val="100"/>
              </a:spcBef>
            </a:pPr>
            <a:r>
              <a:rPr lang="en-US" sz="1800" b="1" spc="-10" dirty="0">
                <a:latin typeface="Calibri"/>
                <a:cs typeface="Calibri"/>
              </a:rPr>
              <a:t>Systems Engineering &amp; Architecture</a:t>
            </a:r>
            <a:endParaRPr sz="1800" dirty="0">
              <a:latin typeface="Calibri"/>
              <a:cs typeface="Calibri"/>
            </a:endParaRPr>
          </a:p>
        </p:txBody>
      </p:sp>
      <p:sp>
        <p:nvSpPr>
          <p:cNvPr id="2" name="Slide Number Placeholder 1">
            <a:extLst>
              <a:ext uri="{FF2B5EF4-FFF2-40B4-BE49-F238E27FC236}">
                <a16:creationId xmlns:a16="http://schemas.microsoft.com/office/drawing/2014/main" id="{533EDB9D-4442-4198-AEA3-E345FD9CC108}"/>
              </a:ext>
            </a:extLst>
          </p:cNvPr>
          <p:cNvSpPr>
            <a:spLocks noGrp="1"/>
          </p:cNvSpPr>
          <p:nvPr>
            <p:ph type="sldNum" sz="quarter" idx="4"/>
          </p:nvPr>
        </p:nvSpPr>
        <p:spPr/>
        <p:txBody>
          <a:bodyPr/>
          <a:lstStyle/>
          <a:p>
            <a:fld id="{A95DF160-2252-4507-9087-606C83CDB7D9}" type="slidenum">
              <a:rPr lang="en-US" smtClean="0"/>
              <a:pPr/>
              <a:t>4</a:t>
            </a:fld>
            <a:endParaRPr lang="en-US" dirty="0"/>
          </a:p>
        </p:txBody>
      </p:sp>
      <p:sp>
        <p:nvSpPr>
          <p:cNvPr id="51" name="TextBox 50">
            <a:extLst>
              <a:ext uri="{FF2B5EF4-FFF2-40B4-BE49-F238E27FC236}">
                <a16:creationId xmlns:a16="http://schemas.microsoft.com/office/drawing/2014/main" id="{2C19E208-4B0E-472C-9310-EEB660AD70BB}"/>
              </a:ext>
            </a:extLst>
          </p:cNvPr>
          <p:cNvSpPr txBox="1"/>
          <p:nvPr/>
        </p:nvSpPr>
        <p:spPr>
          <a:xfrm>
            <a:off x="1879847" y="6621456"/>
            <a:ext cx="5384306" cy="276999"/>
          </a:xfrm>
          <a:prstGeom prst="rect">
            <a:avLst/>
          </a:prstGeom>
          <a:noFill/>
        </p:spPr>
        <p:txBody>
          <a:bodyPr wrap="square">
            <a:spAutoFit/>
          </a:bodyPr>
          <a:lstStyle/>
          <a:p>
            <a:pPr algn="ctr"/>
            <a:r>
              <a:rPr lang="en-US" sz="1200" dirty="0"/>
              <a:t>Distribution Statement A. Approved for public release. Distribution is unlimited.</a:t>
            </a:r>
          </a:p>
        </p:txBody>
      </p:sp>
    </p:spTree>
  </p:cSld>
  <p:clrMapOvr>
    <a:masterClrMapping/>
  </p:clrMapOvr>
</p:sld>
</file>

<file path=ppt/theme/theme1.xml><?xml version="1.0" encoding="utf-8"?>
<a:theme xmlns:a="http://schemas.openxmlformats.org/drawingml/2006/main" name="Main Body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TEA Master - W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TEA_Briefing_Master_Wide_MAR_2022" id="{D2631FB7-1328-4CC7-B4A7-5F423AADAEBC}" vid="{56112B7B-20EA-482B-A62D-1631854B74D2}"/>
    </a:ext>
  </a:extLst>
</a:theme>
</file>

<file path=ppt/theme/theme3.xml><?xml version="1.0" encoding="utf-8"?>
<a:theme xmlns:a="http://schemas.openxmlformats.org/drawingml/2006/main" name="1_Main Body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4907</TotalTime>
  <Words>418</Words>
  <Application>Microsoft Office PowerPoint</Application>
  <PresentationFormat>On-screen Show (4:3)</PresentationFormat>
  <Paragraphs>77</Paragraphs>
  <Slides>4</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vt:i4>
      </vt:variant>
    </vt:vector>
  </HeadingPairs>
  <TitlesOfParts>
    <vt:vector size="13" baseType="lpstr">
      <vt:lpstr>Arial</vt:lpstr>
      <vt:lpstr>Arial Narrow</vt:lpstr>
      <vt:lpstr>Calibri</vt:lpstr>
      <vt:lpstr>Franklin Gothic Medium</vt:lpstr>
      <vt:lpstr>Franklin Gothic Medium Cond</vt:lpstr>
      <vt:lpstr>Wingdings</vt:lpstr>
      <vt:lpstr>Main Body Slide</vt:lpstr>
      <vt:lpstr>DTEA Master - Wide</vt:lpstr>
      <vt:lpstr>1_Main Body Slide</vt:lpstr>
      <vt:lpstr>PowerPoint Presentation</vt:lpstr>
      <vt:lpstr>OUSD (R&amp;E) Organizational Structure</vt:lpstr>
      <vt:lpstr>Systems Engineering &amp; Architecture (SE&amp;A)</vt:lpstr>
      <vt:lpstr>SE&amp;A Overview</vt:lpstr>
    </vt:vector>
  </TitlesOfParts>
  <Company>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Mitchell, Charles S CTR OSD OUSD RE</dc:creator>
  <cp:lastModifiedBy>Moshinsky, Edward A CTR (USA)</cp:lastModifiedBy>
  <cp:revision>239</cp:revision>
  <cp:lastPrinted>2022-12-16T15:22:11Z</cp:lastPrinted>
  <dcterms:created xsi:type="dcterms:W3CDTF">2022-05-11T15:08:36Z</dcterms:created>
  <dcterms:modified xsi:type="dcterms:W3CDTF">2023-02-23T21:59:09Z</dcterms:modified>
</cp:coreProperties>
</file>