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015"/>
    <a:srgbClr val="E8D0D0"/>
    <a:srgbClr val="F3E5E6"/>
    <a:srgbClr val="E9CFD0"/>
    <a:srgbClr val="0000CC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6" autoAdjust="0"/>
    <p:restoredTop sz="93537" autoAdjust="0"/>
  </p:normalViewPr>
  <p:slideViewPr>
    <p:cSldViewPr>
      <p:cViewPr varScale="1">
        <p:scale>
          <a:sx n="109" d="100"/>
          <a:sy n="109" d="100"/>
        </p:scale>
        <p:origin x="18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0397A15-ACB2-43A6-B041-ED0A9CCA98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B995942-BC58-4CAE-B6BD-1EDE3EFE3E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B8A5C-646B-4708-968E-B1D4F22E2DB0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6E58BE-747F-4389-A479-9B8E6D7CC9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7A5245D-8C80-4C90-8D26-EB2EB552D4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649BF-989E-46EF-A9F6-9A8F2C1DA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5793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73747"/>
            <a:ext cx="6781800" cy="66445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 sz="2400"/>
            </a:lvl1pPr>
            <a:lvl2pPr marL="457200" indent="-228600">
              <a:buClr>
                <a:srgbClr val="C00000"/>
              </a:buClr>
              <a:defRPr sz="2000"/>
            </a:lvl2pPr>
            <a:lvl3pPr marL="685800" indent="-228600">
              <a:buClr>
                <a:srgbClr val="C00000"/>
              </a:buClr>
              <a:tabLst/>
              <a:defRPr/>
            </a:lvl3pPr>
            <a:lvl4pPr marL="914400" indent="-228600">
              <a:buClr>
                <a:srgbClr val="C00000"/>
              </a:buClr>
              <a:defRPr/>
            </a:lvl4pPr>
            <a:lvl5pPr marL="1143000" indent="-228600"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17-June-2020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 Division Planning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596" y="177308"/>
            <a:ext cx="1115461" cy="37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593" y="5791537"/>
            <a:ext cx="1988814" cy="1015663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/>
              <a:t>SE Division Planning Meeting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73747"/>
            <a:ext cx="6324600" cy="5882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90600"/>
            <a:ext cx="7924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77000"/>
            <a:ext cx="21336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Montserrat" panose="02000505000000020004" pitchFamily="2" charset="0"/>
              </a:defRPr>
            </a:lvl1pPr>
          </a:lstStyle>
          <a:p>
            <a:pPr algn="r"/>
            <a:r>
              <a:rPr lang="en-US" dirty="0" smtClean="0"/>
              <a:t>17-June-2020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77000"/>
            <a:ext cx="21336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14063C7-FB52-4C92-B069-7C548CEFD2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596" y="177308"/>
            <a:ext cx="1115461" cy="37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ransition spd="med"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-150">
          <a:solidFill>
            <a:srgbClr val="88001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sz="2400" b="1" kern="1200" spc="0">
          <a:solidFill>
            <a:srgbClr val="88001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cose.org/docs/default-source/midwest-gateway/events/ndia_mosa_whitepaper_final_2020070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1A754D07-A43D-445B-AD4C-C4F3F6CBEE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241799"/>
              </p:ext>
            </p:extLst>
          </p:nvPr>
        </p:nvGraphicFramePr>
        <p:xfrm>
          <a:off x="457200" y="838199"/>
          <a:ext cx="8305800" cy="59626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52900">
                  <a:extLst>
                    <a:ext uri="{9D8B030D-6E8A-4147-A177-3AD203B41FA5}">
                      <a16:colId xmlns="" xmlns:a16="http://schemas.microsoft.com/office/drawing/2014/main" val="3432505006"/>
                    </a:ext>
                  </a:extLst>
                </a:gridCol>
                <a:gridCol w="4152900">
                  <a:extLst>
                    <a:ext uri="{9D8B030D-6E8A-4147-A177-3AD203B41FA5}">
                      <a16:colId xmlns="" xmlns:a16="http://schemas.microsoft.com/office/drawing/2014/main" val="3222942509"/>
                    </a:ext>
                  </a:extLst>
                </a:gridCol>
              </a:tblGrid>
              <a:tr h="3752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Mission / Purpose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Stakeholders / Sponsors / Collaborators</a:t>
                      </a: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5608966"/>
                  </a:ext>
                </a:extLst>
              </a:tr>
              <a:tr h="209540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Mission: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Grow Relevance, Usefulness, and Awareness of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System Architecting and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Architectures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Purpose: To Facilitate Successful Acumen and Outcomes from System Architecting and Architectures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Leadership: Bob Scheurer, Boeing</a:t>
                      </a:r>
                    </a:p>
                    <a:p>
                      <a:pPr lvl="2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Ed Moshinsky, Lockheed Martin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Stakeholders: Defense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Industrial Base Members, DoD, &amp; Services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Sponsor: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Nadine Geier,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OSD R&amp;E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Collaborators: INCOSE and AIA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Membership: 67 (TBR) members from government, industry, and academia.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Rhythm: Bi-weekly telecons; sub-committee/ working groups as required.</a:t>
                      </a: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65261155"/>
                  </a:ext>
                </a:extLst>
              </a:tr>
              <a:tr h="3752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2020 Accomplishments to Date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2020 Plans / Events / Milestones</a:t>
                      </a: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7920017"/>
                  </a:ext>
                </a:extLst>
              </a:tr>
              <a:tr h="284600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Released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hlinkClick r:id="rId2"/>
                        </a:rPr>
                        <a:t>MOSA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  <a:hlinkClick r:id="rId2"/>
                        </a:rPr>
                        <a:t>White Paper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July 1, 2020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Holding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Bi-Weekly SE Architecture Committee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Conducting Special Sub-Committee Meetings, as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Needed (e.g., MOSA Metrics)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Guest Presenters at Committee Meetings (Primers for technical work activities)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Supporting 2020 Systems &amp; Mission Engineering Conference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Participating in DoD’s MOSA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(MOSWG)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Digital Engineering (DEWG) Working Groups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Presentation to NDIA S&amp;ME Conf.: 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2020 Systems &amp; Mission Engineering Conf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Track on System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Architecture: Currently 17 Planned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MOSWG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Digital Engineering Working Group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Expansion into Other Relevant Topics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Reference Architectures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MOSA Metrics Guidance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Modularity &amp; Openness Representations in Architecture Models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MOSA Implementation w/ IP &amp; Data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Rights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u="sng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Help Needed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 Posting of White Paper Artifacts on Outside-Facing NDIA-Hosted Web Site (Currently using INCOSE Site)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7213134"/>
                  </a:ext>
                </a:extLst>
              </a:tr>
            </a:tbl>
          </a:graphicData>
        </a:graphic>
      </p:graphicFrame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B1EB0852-B774-44B8-BE34-62AA1958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0" y="6565126"/>
            <a:ext cx="2593980" cy="276999"/>
          </a:xfrm>
        </p:spPr>
        <p:txBody>
          <a:bodyPr wrap="none" anchor="b" anchorCtr="1">
            <a:spAutoFit/>
          </a:bodyPr>
          <a:lstStyle/>
          <a:p>
            <a:r>
              <a:rPr lang="en-US" dirty="0" smtClean="0"/>
              <a:t>NDIA SE </a:t>
            </a:r>
            <a:r>
              <a:rPr lang="en-US" dirty="0"/>
              <a:t>Division </a:t>
            </a:r>
            <a:r>
              <a:rPr lang="en-US" dirty="0" smtClean="0"/>
              <a:t>Meeting </a:t>
            </a:r>
            <a:r>
              <a:rPr lang="en-US" dirty="0" smtClean="0"/>
              <a:t>of </a:t>
            </a:r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Architecture Committee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="" xmlns:a16="http://schemas.microsoft.com/office/drawing/2014/main" id="{759783BB-5FD0-4C49-AEB1-7295734C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9400" y="6553200"/>
            <a:ext cx="2133600" cy="288925"/>
          </a:xfrm>
        </p:spPr>
        <p:txBody>
          <a:bodyPr/>
          <a:lstStyle/>
          <a:p>
            <a:pPr algn="r"/>
            <a:r>
              <a:rPr lang="en-US" dirty="0" smtClean="0"/>
              <a:t>30-July-2020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2710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18876</TotalTime>
  <Words>250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Montserrat</vt:lpstr>
      <vt:lpstr>1_Office Theme</vt:lpstr>
      <vt:lpstr>Architecture Committee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keywords>Unrestricted</cp:keywords>
  <cp:lastModifiedBy>Scheurer, Robert P</cp:lastModifiedBy>
  <cp:revision>272</cp:revision>
  <dcterms:created xsi:type="dcterms:W3CDTF">2016-06-14T12:06:42Z</dcterms:created>
  <dcterms:modified xsi:type="dcterms:W3CDTF">2020-07-27T23:11:00Z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ACCT04\emoshins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>_x000d_
_x000d_
</vt:lpwstr>
  </property>
  <property fmtid="{D5CDD505-2E9C-101B-9397-08002B2CF9AE}" pid="12" name="ExpCountry">
    <vt:lpwstr/>
  </property>
</Properties>
</file>