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6" r:id="rId3"/>
    <p:sldId id="265" r:id="rId4"/>
    <p:sldId id="26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6" autoAdjust="0"/>
    <p:restoredTop sz="94660"/>
  </p:normalViewPr>
  <p:slideViewPr>
    <p:cSldViewPr snapToGrid="0">
      <p:cViewPr varScale="1">
        <p:scale>
          <a:sx n="99" d="100"/>
          <a:sy n="99" d="100"/>
        </p:scale>
        <p:origin x="9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49517D-66AA-4EFA-8517-9E3B5F899FC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F7EBF2-D6A5-42F5-AC7B-30646D2A210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18A10-979F-4366-94C2-43053726CDEA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97AD0D-B269-4B21-8116-286FF1C459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43F412-0627-4DB3-AB50-02854443720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E3C1B2-079E-4A2B-9BD6-C8D7CA234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18834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BE8867-08DA-4EF1-AD4A-2AD65D6FFF2E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425F1-98EA-47B3-B99D-270AA3257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657997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3634" y="6068536"/>
            <a:ext cx="184731" cy="738664"/>
          </a:xfrm>
          <a:prstGeom prst="rect">
            <a:avLst/>
          </a:prstGeom>
        </p:spPr>
        <p:txBody>
          <a:bodyPr vert="horz" wrap="none" lIns="91440" tIns="45720" rIns="91440" bIns="45720" rtlCol="0" anchor="b" anchorCtr="1">
            <a:spAutoFit/>
          </a:bodyPr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3/17/2022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hris.w.Giggey@lmco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mptroller.defense.gov/Budget-Materials/Budget2022/" TargetMode="External"/><Relationship Id="rId2" Type="http://schemas.openxmlformats.org/officeDocument/2006/relationships/hyperlink" Target="https://www.secnav.navy.mil/fmc/fmb/Pages/Fiscal-Year-2022.asp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29E0FA-6D87-4509-A065-AD68FDAB9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03634" y="6391702"/>
            <a:ext cx="184731" cy="415498"/>
          </a:xfrm>
        </p:spPr>
        <p:txBody>
          <a:bodyPr wrap="none" anchor="b" anchorCtr="1">
            <a:spAutoFit/>
          </a:bodyPr>
          <a:lstStyle/>
          <a:p>
            <a:endParaRPr lang="en-US"/>
          </a:p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E506DC-7B8E-4967-942B-13CF749EDC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NDIA</a:t>
            </a:r>
            <a:br>
              <a:rPr lang="en-US" dirty="0"/>
            </a:br>
            <a:r>
              <a:rPr lang="en-US" dirty="0"/>
              <a:t>Automatic Test Committee</a:t>
            </a:r>
            <a:br>
              <a:rPr lang="en-US" dirty="0"/>
            </a:br>
            <a:r>
              <a:rPr lang="en-US" dirty="0"/>
              <a:t>Navy/Marine Corp (AIR)</a:t>
            </a:r>
            <a:br>
              <a:rPr lang="en-US" dirty="0"/>
            </a:br>
            <a:r>
              <a:rPr lang="en-US" dirty="0"/>
              <a:t>Liaison Reports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2EDCB6-1BFB-45AE-B029-62E47BE5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5548" y="4079875"/>
            <a:ext cx="4252451" cy="1655762"/>
          </a:xfrm>
        </p:spPr>
        <p:txBody>
          <a:bodyPr/>
          <a:lstStyle/>
          <a:p>
            <a:r>
              <a:rPr lang="en-US" dirty="0"/>
              <a:t>Chris W Giggey</a:t>
            </a:r>
          </a:p>
          <a:p>
            <a:r>
              <a:rPr lang="en-US" dirty="0">
                <a:hlinkClick r:id="rId2"/>
              </a:rPr>
              <a:t>Chris.w.Giggey@lmco.com</a:t>
            </a:r>
            <a:endParaRPr lang="en-US" dirty="0"/>
          </a:p>
          <a:p>
            <a:r>
              <a:rPr lang="en-US" dirty="0"/>
              <a:t>(407) 664-9908</a:t>
            </a:r>
          </a:p>
        </p:txBody>
      </p:sp>
    </p:spTree>
    <p:extLst>
      <p:ext uri="{BB962C8B-B14F-4D97-AF65-F5344CB8AC3E}">
        <p14:creationId xmlns:p14="http://schemas.microsoft.com/office/powerpoint/2010/main" val="2870154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1DB1D-D90A-4849-A956-EB16411BD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40775"/>
          </a:xfrm>
        </p:spPr>
        <p:txBody>
          <a:bodyPr>
            <a:normAutofit fontScale="90000"/>
          </a:bodyPr>
          <a:lstStyle/>
          <a:p>
            <a:r>
              <a:rPr lang="en-US" dirty="0"/>
              <a:t>FY2022 Navy Budget (Automatic Test)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81E16-B7F4-470D-865E-B64EB9660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09036"/>
            <a:ext cx="9905999" cy="4482165"/>
          </a:xfrm>
        </p:spPr>
        <p:txBody>
          <a:bodyPr>
            <a:normAutofit/>
          </a:bodyPr>
          <a:lstStyle/>
          <a:p>
            <a:r>
              <a:rPr lang="en-US" sz="2000" dirty="0"/>
              <a:t>Research &amp; Development, Navy (BA 7-8)</a:t>
            </a:r>
          </a:p>
          <a:p>
            <a:r>
              <a:rPr lang="en-US" sz="2000" dirty="0"/>
              <a:t>Aircraft Procurement, Navy (BA 6-7)</a:t>
            </a:r>
          </a:p>
          <a:p>
            <a:r>
              <a:rPr lang="en-US" sz="2000" dirty="0"/>
              <a:t>RDT&amp;E - Aviation Improvements (PE 0205633N)</a:t>
            </a:r>
          </a:p>
          <a:p>
            <a:r>
              <a:rPr lang="en-US" sz="2000" dirty="0"/>
              <a:t>RDT&amp;E - Marine Corps </a:t>
            </a:r>
            <a:r>
              <a:rPr lang="en-US" sz="2000" dirty="0" err="1"/>
              <a:t>Cmbt</a:t>
            </a:r>
            <a:r>
              <a:rPr lang="en-US" sz="2000" dirty="0"/>
              <a:t> Services Supt (PE 0206624M) </a:t>
            </a:r>
          </a:p>
          <a:p>
            <a:r>
              <a:rPr lang="en-US" sz="2000" dirty="0"/>
              <a:t>RDT&amp;E - Tomahawk Mission Planning Center (PE 0204229N)</a:t>
            </a:r>
          </a:p>
          <a:p>
            <a:r>
              <a:rPr lang="en-US" sz="2000" dirty="0"/>
              <a:t>APN7 - Aircraft Support Equip &amp; Facilities (1506N) Common Ground Equipment (0705)</a:t>
            </a:r>
          </a:p>
          <a:p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FFF860-3FBA-4766-96B7-33D8F22DCBCC}"/>
              </a:ext>
            </a:extLst>
          </p:cNvPr>
          <p:cNvSpPr txBox="1"/>
          <p:nvPr/>
        </p:nvSpPr>
        <p:spPr>
          <a:xfrm>
            <a:off x="2146434" y="5624338"/>
            <a:ext cx="65337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2"/>
              </a:rPr>
              <a:t>https://www.secnav.navy.mil/fmc/fmb/Pages/Fiscal-Year-2022.aspx</a:t>
            </a:r>
            <a:endParaRPr lang="en-US" dirty="0"/>
          </a:p>
          <a:p>
            <a:r>
              <a:rPr lang="en-US" dirty="0">
                <a:hlinkClick r:id="rId3"/>
              </a:rPr>
              <a:t>https://comptroller.defense.gov/Budget-Materials/Budget2022/</a:t>
            </a:r>
            <a:r>
              <a:rPr lang="en-US" dirty="0"/>
              <a:t>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8B521-DF55-4BB9-95D0-0A85BB6FD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942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973485-6EC2-4407-B53C-7889BEE6D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2617365"/>
            <a:ext cx="9906000" cy="1090568"/>
          </a:xfrm>
        </p:spPr>
        <p:txBody>
          <a:bodyPr>
            <a:normAutofit/>
          </a:bodyPr>
          <a:lstStyle/>
          <a:p>
            <a:pPr algn="ctr"/>
            <a:r>
              <a:rPr lang="en-US" sz="6000" dirty="0"/>
              <a:t>OPEN DISCUSSION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7AB8A57-3A4A-43F6-A398-CF276E09E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730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973485-6EC2-4407-B53C-7889BEE6D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2617365"/>
            <a:ext cx="9906000" cy="1090568"/>
          </a:xfrm>
        </p:spPr>
        <p:txBody>
          <a:bodyPr>
            <a:normAutofit/>
          </a:bodyPr>
          <a:lstStyle/>
          <a:p>
            <a:pPr algn="ctr"/>
            <a:r>
              <a:rPr lang="en-US" sz="6000" dirty="0"/>
              <a:t>QUESTIONS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8DCA55-504B-49B6-81A0-9FFFEEAC5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1218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358</TotalTime>
  <Words>142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Tw Cen MT</vt:lpstr>
      <vt:lpstr>Circuit</vt:lpstr>
      <vt:lpstr>NDIA Automatic Test Committee Navy/Marine Corp (AIR) Liaison Reports</vt:lpstr>
      <vt:lpstr>FY2022 Navy Budget (Automatic Test) </vt:lpstr>
      <vt:lpstr>OPEN DISCUSSION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NDIA Automatic Test Committee Navy/Marine Corp (AIR) Liaison Reports</dc:title>
  <dc:creator>Giggey, Chris W (US)</dc:creator>
  <cp:keywords>Unrestricted</cp:keywords>
  <cp:lastModifiedBy>Giggey, Chris W (US)</cp:lastModifiedBy>
  <cp:revision>32</cp:revision>
  <dcterms:created xsi:type="dcterms:W3CDTF">2021-12-06T12:50:39Z</dcterms:created>
  <dcterms:modified xsi:type="dcterms:W3CDTF">2022-03-17T15:46:25Z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M SIP Document Sensitivity">
    <vt:lpwstr/>
  </property>
  <property fmtid="{D5CDD505-2E9C-101B-9397-08002B2CF9AE}" pid="3" name="Document Author">
    <vt:lpwstr>US\e420360</vt:lpwstr>
  </property>
  <property fmtid="{D5CDD505-2E9C-101B-9397-08002B2CF9AE}" pid="4" name="Document Sensitivity">
    <vt:lpwstr>1</vt:lpwstr>
  </property>
  <property fmtid="{D5CDD505-2E9C-101B-9397-08002B2CF9AE}" pid="5" name="ThirdParty">
    <vt:lpwstr/>
  </property>
  <property fmtid="{D5CDD505-2E9C-101B-9397-08002B2CF9AE}" pid="6" name="OCI Restriction">
    <vt:bool>false</vt:bool>
  </property>
  <property fmtid="{D5CDD505-2E9C-101B-9397-08002B2CF9AE}" pid="7" name="OCI Additional Info">
    <vt:lpwstr/>
  </property>
  <property fmtid="{D5CDD505-2E9C-101B-9397-08002B2CF9AE}" pid="8" name="Allow Header Overwrite">
    <vt:bool>true</vt:bool>
  </property>
  <property fmtid="{D5CDD505-2E9C-101B-9397-08002B2CF9AE}" pid="9" name="Allow Footer Overwrite">
    <vt:bool>true</vt:bool>
  </property>
  <property fmtid="{D5CDD505-2E9C-101B-9397-08002B2CF9AE}" pid="10" name="Multiple Selected">
    <vt:lpwstr>-1</vt:lpwstr>
  </property>
  <property fmtid="{D5CDD505-2E9C-101B-9397-08002B2CF9AE}" pid="11" name="SIPLongWording">
    <vt:lpwstr>_x000d_
_x000d_
</vt:lpwstr>
  </property>
  <property fmtid="{D5CDD505-2E9C-101B-9397-08002B2CF9AE}" pid="12" name="ExpCountry">
    <vt:lpwstr/>
  </property>
  <property fmtid="{D5CDD505-2E9C-101B-9397-08002B2CF9AE}" pid="13" name="TextBoxAndDropdownValues">
    <vt:lpwstr/>
  </property>
</Properties>
</file>