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98" r:id="rId2"/>
    <p:sldId id="346" r:id="rId3"/>
    <p:sldId id="34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9" autoAdjust="0"/>
    <p:restoredTop sz="94660"/>
  </p:normalViewPr>
  <p:slideViewPr>
    <p:cSldViewPr>
      <p:cViewPr varScale="1">
        <p:scale>
          <a:sx n="66" d="100"/>
          <a:sy n="66" d="100"/>
        </p:scale>
        <p:origin x="154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FD2B8-F225-4196-9715-0201D057AAD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108ED-91FC-4D24-A9F7-6A25F1D2C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2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945356"/>
            <a:ext cx="20574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808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143000"/>
            <a:ext cx="8686800" cy="4876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04D5-F9D9-4A95-8F33-376770E4BBE6}" type="datetime5">
              <a:rPr lang="en-US" smtClean="0"/>
              <a:t>16-Nov-20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No. </a:t>
            </a:r>
            <a:fld id="{D28652CE-F9AD-4CCB-A20A-99EB8DB38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7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5720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14400"/>
            <a:ext cx="45720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7F2E9-B831-4906-AEE3-F2CDF6DC7B18}" type="datetime5">
              <a:rPr lang="en-US" smtClean="0"/>
              <a:t>16-Nov-20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No. </a:t>
            </a:r>
            <a:fld id="{D28652CE-F9AD-4CCB-A20A-99EB8DB38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5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C93C-DAB4-4EC6-BC2C-502011837022}" type="datetime5">
              <a:rPr lang="en-US" smtClean="0"/>
              <a:t>16-Nov-20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No. </a:t>
            </a:r>
            <a:fld id="{D28652CE-F9AD-4CCB-A20A-99EB8DB38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63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52400"/>
            <a:ext cx="769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1" y="1219200"/>
            <a:ext cx="85344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00738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C41C006-F2C2-4358-B6CA-E35C89A19537}" type="datetime5">
              <a:rPr lang="en-US" smtClean="0"/>
              <a:t>16-Nov-20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95145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No. </a:t>
            </a:r>
            <a:fld id="{D28652CE-F9AD-4CCB-A20A-99EB8DB38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401" y="304800"/>
            <a:ext cx="1257300" cy="51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45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Font typeface="Arial" pitchFamily="34" charset="0"/>
        <a:buChar char="•"/>
        <a:defRPr sz="2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600"/>
        </a:spcBef>
        <a:buFont typeface="Arial" pitchFamily="34" charset="0"/>
        <a:buChar char="–"/>
        <a:defRPr sz="24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6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600"/>
        </a:spcBef>
        <a:buFont typeface="Arial" pitchFamily="34" charset="0"/>
        <a:buChar char="–"/>
        <a:defRPr sz="18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600"/>
        </a:spcBef>
        <a:buFont typeface="Arial" pitchFamily="34" charset="0"/>
        <a:buChar char="»"/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NDIA ATC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733800"/>
            <a:ext cx="4038600" cy="1504509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000" dirty="0" smtClean="0"/>
              <a:t>Mike Dewey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November 17, 2020</a:t>
            </a:r>
          </a:p>
        </p:txBody>
      </p:sp>
    </p:spTree>
    <p:extLst>
      <p:ext uri="{BB962C8B-B14F-4D97-AF65-F5344CB8AC3E}">
        <p14:creationId xmlns:p14="http://schemas.microsoft.com/office/powerpoint/2010/main" val="40818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</a:t>
            </a:r>
            <a:r>
              <a:rPr lang="en-US" dirty="0" smtClean="0"/>
              <a:t>Projects /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143000"/>
            <a:ext cx="8000999" cy="51816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Test System Architecture Report – October 2012</a:t>
            </a:r>
          </a:p>
          <a:p>
            <a:r>
              <a:rPr lang="en-US" dirty="0" smtClean="0"/>
              <a:t>Recommendations </a:t>
            </a:r>
            <a:r>
              <a:rPr lang="en-US" dirty="0"/>
              <a:t>and </a:t>
            </a:r>
            <a:r>
              <a:rPr lang="en-US" dirty="0" smtClean="0"/>
              <a:t>Guidelines for Incorporating </a:t>
            </a:r>
            <a:r>
              <a:rPr lang="en-US" dirty="0" smtClean="0"/>
              <a:t>User FPGAs into ATS Applications – Jan 2018.</a:t>
            </a:r>
          </a:p>
          <a:p>
            <a:r>
              <a:rPr lang="en-US" dirty="0"/>
              <a:t>Cyber Security Task </a:t>
            </a:r>
            <a:r>
              <a:rPr lang="en-US" dirty="0" smtClean="0"/>
              <a:t>– initiated in April 2018 </a:t>
            </a:r>
            <a:endParaRPr lang="en-US" dirty="0"/>
          </a:p>
          <a:p>
            <a:pPr lvl="1"/>
            <a:r>
              <a:rPr lang="en-US" dirty="0" smtClean="0"/>
              <a:t>Questionnaire </a:t>
            </a:r>
            <a:r>
              <a:rPr lang="en-US" dirty="0"/>
              <a:t>regarding Cyber sent to all NDIA members </a:t>
            </a:r>
            <a:r>
              <a:rPr lang="en-US" dirty="0" smtClean="0"/>
              <a:t>in June 2018 </a:t>
            </a:r>
            <a:r>
              <a:rPr lang="en-US" dirty="0"/>
              <a:t>– limited response – 3 from DoD, 2 from industry</a:t>
            </a:r>
          </a:p>
          <a:p>
            <a:pPr lvl="1"/>
            <a:r>
              <a:rPr lang="en-US" dirty="0" smtClean="0"/>
              <a:t>Reluctance </a:t>
            </a:r>
            <a:r>
              <a:rPr lang="en-US" dirty="0"/>
              <a:t>on the part of industry to participate – addressing cyber is considered company IP</a:t>
            </a:r>
          </a:p>
          <a:p>
            <a:pPr lvl="1"/>
            <a:r>
              <a:rPr lang="en-US" dirty="0"/>
              <a:t>Projects committee recommended terminating any additional effort  for this task</a:t>
            </a:r>
          </a:p>
          <a:p>
            <a:pPr lvl="1"/>
            <a:r>
              <a:rPr lang="en-US" dirty="0"/>
              <a:t>Any future effort should be coordinated with other existing cyber project efforts that might be underway with other NDIA divisions, e.g. the Cybersecurity Division</a:t>
            </a:r>
          </a:p>
          <a:p>
            <a:pPr lvl="1"/>
            <a:r>
              <a:rPr lang="en-US" dirty="0"/>
              <a:t>Framework for Cyber security of ATE systems will most likely employ methods / procedures detailed in the DoD’s Application Security Technical Implementation Guide which is based on NIST documents and details how to manage and maintain a secure software – based system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No. </a:t>
            </a:r>
            <a:fld id="{D28652CE-F9AD-4CCB-A20A-99EB8DB3855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</a:t>
            </a:r>
            <a:r>
              <a:rPr lang="en-US" dirty="0" smtClean="0"/>
              <a:t>Projects – Suggestions /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 expressed by USAF </a:t>
            </a:r>
            <a:r>
              <a:rPr lang="en-US" dirty="0" smtClean="0"/>
              <a:t>about how to ensure “cyber safe” 3</a:t>
            </a:r>
            <a:r>
              <a:rPr lang="en-US" baseline="30000" dirty="0" smtClean="0"/>
              <a:t>rd</a:t>
            </a:r>
            <a:r>
              <a:rPr lang="en-US" dirty="0" smtClean="0"/>
              <a:t> party instrumentation – is this adequately addressed by current commercial instrument vendors?</a:t>
            </a:r>
          </a:p>
          <a:p>
            <a:r>
              <a:rPr lang="en-US" dirty="0" smtClean="0"/>
              <a:t>TPS </a:t>
            </a:r>
            <a:r>
              <a:rPr lang="en-US" dirty="0" smtClean="0"/>
              <a:t>IPT effort – Bill Ross </a:t>
            </a:r>
            <a:r>
              <a:rPr lang="en-US" dirty="0" smtClean="0"/>
              <a:t>suggestion that projects team engage with Navy on this effort</a:t>
            </a:r>
          </a:p>
          <a:p>
            <a:r>
              <a:rPr lang="en-US" dirty="0" smtClean="0"/>
              <a:t>Other suggestions?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No. </a:t>
            </a:r>
            <a:fld id="{D28652CE-F9AD-4CCB-A20A-99EB8DB385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43340"/>
      </p:ext>
    </p:extLst>
  </p:cSld>
  <p:clrMapOvr>
    <a:masterClrMapping/>
  </p:clrMapOvr>
</p:sld>
</file>

<file path=ppt/theme/theme1.xml><?xml version="1.0" encoding="utf-8"?>
<a:theme xmlns:a="http://schemas.openxmlformats.org/drawingml/2006/main" name="RADX PowerPoint Template V2.1 10MAR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1400" b="0" dirty="0" smtClean="0">
            <a:latin typeface="Arial" pitchFamily="34" charset="0"/>
            <a:cs typeface="Arial" pitchFamily="34" charset="0"/>
          </a:defRPr>
        </a:defPPr>
      </a:lst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RADX PowerPoint Template V2.1 10MAR12</Template>
  <TotalTime>1245</TotalTime>
  <Words>216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RADX PowerPoint Template V2.1 10MAR12</vt:lpstr>
      <vt:lpstr>NDIA ATC Projects</vt:lpstr>
      <vt:lpstr>Previous Projects / Activities</vt:lpstr>
      <vt:lpstr>New Projects – Suggestions / Recommendations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NDIA Projects Status</dc:title>
  <dc:creator>Mike Dewey</dc:creator>
  <cp:lastModifiedBy>Mike Dewey</cp:lastModifiedBy>
  <cp:revision>121</cp:revision>
  <dcterms:created xsi:type="dcterms:W3CDTF">2012-03-11T22:32:05Z</dcterms:created>
  <dcterms:modified xsi:type="dcterms:W3CDTF">2020-11-16T16:15:54Z</dcterms:modified>
</cp:coreProperties>
</file>