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6" r:id="rId4"/>
    <p:sldMasterId id="2147483798" r:id="rId5"/>
  </p:sldMasterIdLst>
  <p:notesMasterIdLst>
    <p:notesMasterId r:id="rId10"/>
  </p:notesMasterIdLst>
  <p:sldIdLst>
    <p:sldId id="256" r:id="rId6"/>
    <p:sldId id="257" r:id="rId7"/>
    <p:sldId id="258" r:id="rId8"/>
    <p:sldId id="259" r:id="rId9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A2120"/>
    <a:srgbClr val="98002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326889C-4A5E-44AD-911E-D720801553AD}" v="6" dt="2021-12-09T05:04:19.38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6" autoAdjust="0"/>
    <p:restoredTop sz="94614" autoAdjust="0"/>
  </p:normalViewPr>
  <p:slideViewPr>
    <p:cSldViewPr>
      <p:cViewPr varScale="1">
        <p:scale>
          <a:sx n="78" d="100"/>
          <a:sy n="78" d="100"/>
        </p:scale>
        <p:origin x="528" y="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presProps" Target="presProps.xml"/><Relationship Id="rId5" Type="http://schemas.openxmlformats.org/officeDocument/2006/relationships/slideMaster" Target="slideMasters/slideMaster2.xml"/><Relationship Id="rId15" Type="http://schemas.microsoft.com/office/2016/11/relationships/changesInfo" Target="changesInfos/changesInfo1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at Griffin" userId="27e477d9-ccca-47f4-98e0-d3110f8055d7" providerId="ADAL" clId="{6326889C-4A5E-44AD-911E-D720801553AD}"/>
    <pc:docChg chg="undo custSel modSld">
      <pc:chgData name="Pat Griffin" userId="27e477d9-ccca-47f4-98e0-d3110f8055d7" providerId="ADAL" clId="{6326889C-4A5E-44AD-911E-D720801553AD}" dt="2021-12-09T15:11:33.119" v="1372" actId="207"/>
      <pc:docMkLst>
        <pc:docMk/>
      </pc:docMkLst>
      <pc:sldChg chg="modSp mod">
        <pc:chgData name="Pat Griffin" userId="27e477d9-ccca-47f4-98e0-d3110f8055d7" providerId="ADAL" clId="{6326889C-4A5E-44AD-911E-D720801553AD}" dt="2021-12-09T05:51:44.826" v="1371" actId="20577"/>
        <pc:sldMkLst>
          <pc:docMk/>
          <pc:sldMk cId="0" sldId="256"/>
        </pc:sldMkLst>
        <pc:spChg chg="mod">
          <ac:chgData name="Pat Griffin" userId="27e477d9-ccca-47f4-98e0-d3110f8055d7" providerId="ADAL" clId="{6326889C-4A5E-44AD-911E-D720801553AD}" dt="2021-12-09T05:51:44.826" v="1371" actId="20577"/>
          <ac:spMkLst>
            <pc:docMk/>
            <pc:sldMk cId="0" sldId="256"/>
            <ac:spMk id="3074" creationId="{08D3E8B6-9C79-4CEA-808D-D797984D216E}"/>
          </ac:spMkLst>
        </pc:spChg>
        <pc:spChg chg="mod">
          <ac:chgData name="Pat Griffin" userId="27e477d9-ccca-47f4-98e0-d3110f8055d7" providerId="ADAL" clId="{6326889C-4A5E-44AD-911E-D720801553AD}" dt="2021-12-09T04:13:29.088" v="423" actId="6549"/>
          <ac:spMkLst>
            <pc:docMk/>
            <pc:sldMk cId="0" sldId="256"/>
            <ac:spMk id="3075" creationId="{8D910565-45E9-41A9-AE26-2C175BACADD4}"/>
          </ac:spMkLst>
        </pc:spChg>
      </pc:sldChg>
      <pc:sldChg chg="modSp mod">
        <pc:chgData name="Pat Griffin" userId="27e477d9-ccca-47f4-98e0-d3110f8055d7" providerId="ADAL" clId="{6326889C-4A5E-44AD-911E-D720801553AD}" dt="2021-12-09T15:11:33.119" v="1372" actId="207"/>
        <pc:sldMkLst>
          <pc:docMk/>
          <pc:sldMk cId="0" sldId="257"/>
        </pc:sldMkLst>
        <pc:spChg chg="mod">
          <ac:chgData name="Pat Griffin" userId="27e477d9-ccca-47f4-98e0-d3110f8055d7" providerId="ADAL" clId="{6326889C-4A5E-44AD-911E-D720801553AD}" dt="2021-12-09T03:44:00.683" v="49" actId="20577"/>
          <ac:spMkLst>
            <pc:docMk/>
            <pc:sldMk cId="0" sldId="257"/>
            <ac:spMk id="2050" creationId="{F14E25BB-346D-432A-8380-D93EC9F2902C}"/>
          </ac:spMkLst>
        </pc:spChg>
        <pc:spChg chg="mod">
          <ac:chgData name="Pat Griffin" userId="27e477d9-ccca-47f4-98e0-d3110f8055d7" providerId="ADAL" clId="{6326889C-4A5E-44AD-911E-D720801553AD}" dt="2021-12-09T15:11:33.119" v="1372" actId="207"/>
          <ac:spMkLst>
            <pc:docMk/>
            <pc:sldMk cId="0" sldId="257"/>
            <ac:spMk id="2061" creationId="{C500E1BE-90CB-44C8-BF4C-E307BBB6B3BD}"/>
          </ac:spMkLst>
        </pc:spChg>
      </pc:sldChg>
      <pc:sldChg chg="modSp mod">
        <pc:chgData name="Pat Griffin" userId="27e477d9-ccca-47f4-98e0-d3110f8055d7" providerId="ADAL" clId="{6326889C-4A5E-44AD-911E-D720801553AD}" dt="2021-12-09T04:56:52.107" v="1228" actId="1035"/>
        <pc:sldMkLst>
          <pc:docMk/>
          <pc:sldMk cId="173455087" sldId="258"/>
        </pc:sldMkLst>
        <pc:spChg chg="mod">
          <ac:chgData name="Pat Griffin" userId="27e477d9-ccca-47f4-98e0-d3110f8055d7" providerId="ADAL" clId="{6326889C-4A5E-44AD-911E-D720801553AD}" dt="2021-12-09T04:22:17.326" v="490"/>
          <ac:spMkLst>
            <pc:docMk/>
            <pc:sldMk cId="173455087" sldId="258"/>
            <ac:spMk id="68" creationId="{00000000-0000-0000-0000-000000000000}"/>
          </ac:spMkLst>
        </pc:spChg>
        <pc:spChg chg="mod">
          <ac:chgData name="Pat Griffin" userId="27e477d9-ccca-47f4-98e0-d3110f8055d7" providerId="ADAL" clId="{6326889C-4A5E-44AD-911E-D720801553AD}" dt="2021-12-09T04:12:20.417" v="390" actId="20577"/>
          <ac:spMkLst>
            <pc:docMk/>
            <pc:sldMk cId="173455087" sldId="258"/>
            <ac:spMk id="4110" creationId="{00000000-0000-0000-0000-000000000000}"/>
          </ac:spMkLst>
        </pc:spChg>
        <pc:spChg chg="mod">
          <ac:chgData name="Pat Griffin" userId="27e477d9-ccca-47f4-98e0-d3110f8055d7" providerId="ADAL" clId="{6326889C-4A5E-44AD-911E-D720801553AD}" dt="2021-12-09T04:29:55.012" v="640" actId="1038"/>
          <ac:spMkLst>
            <pc:docMk/>
            <pc:sldMk cId="173455087" sldId="258"/>
            <ac:spMk id="4111" creationId="{00000000-0000-0000-0000-000000000000}"/>
          </ac:spMkLst>
        </pc:spChg>
        <pc:spChg chg="mod">
          <ac:chgData name="Pat Griffin" userId="27e477d9-ccca-47f4-98e0-d3110f8055d7" providerId="ADAL" clId="{6326889C-4A5E-44AD-911E-D720801553AD}" dt="2021-12-09T04:56:42.947" v="1226" actId="1035"/>
          <ac:spMkLst>
            <pc:docMk/>
            <pc:sldMk cId="173455087" sldId="258"/>
            <ac:spMk id="4112" creationId="{00000000-0000-0000-0000-000000000000}"/>
          </ac:spMkLst>
        </pc:spChg>
        <pc:spChg chg="mod">
          <ac:chgData name="Pat Griffin" userId="27e477d9-ccca-47f4-98e0-d3110f8055d7" providerId="ADAL" clId="{6326889C-4A5E-44AD-911E-D720801553AD}" dt="2021-12-09T04:20:15.261" v="484"/>
          <ac:spMkLst>
            <pc:docMk/>
            <pc:sldMk cId="173455087" sldId="258"/>
            <ac:spMk id="4117" creationId="{00000000-0000-0000-0000-000000000000}"/>
          </ac:spMkLst>
        </pc:spChg>
        <pc:spChg chg="mod">
          <ac:chgData name="Pat Griffin" userId="27e477d9-ccca-47f4-98e0-d3110f8055d7" providerId="ADAL" clId="{6326889C-4A5E-44AD-911E-D720801553AD}" dt="2021-12-09T04:20:40.329" v="486" actId="255"/>
          <ac:spMkLst>
            <pc:docMk/>
            <pc:sldMk cId="173455087" sldId="258"/>
            <ac:spMk id="4119" creationId="{00000000-0000-0000-0000-000000000000}"/>
          </ac:spMkLst>
        </pc:spChg>
        <pc:spChg chg="mod">
          <ac:chgData name="Pat Griffin" userId="27e477d9-ccca-47f4-98e0-d3110f8055d7" providerId="ADAL" clId="{6326889C-4A5E-44AD-911E-D720801553AD}" dt="2021-12-09T04:21:42.689" v="489" actId="255"/>
          <ac:spMkLst>
            <pc:docMk/>
            <pc:sldMk cId="173455087" sldId="258"/>
            <ac:spMk id="4139" creationId="{00000000-0000-0000-0000-000000000000}"/>
          </ac:spMkLst>
        </pc:spChg>
        <pc:spChg chg="mod">
          <ac:chgData name="Pat Griffin" userId="27e477d9-ccca-47f4-98e0-d3110f8055d7" providerId="ADAL" clId="{6326889C-4A5E-44AD-911E-D720801553AD}" dt="2021-12-09T04:56:52.107" v="1228" actId="1035"/>
          <ac:spMkLst>
            <pc:docMk/>
            <pc:sldMk cId="173455087" sldId="258"/>
            <ac:spMk id="4154" creationId="{00000000-0000-0000-0000-000000000000}"/>
          </ac:spMkLst>
        </pc:spChg>
        <pc:spChg chg="mod">
          <ac:chgData name="Pat Griffin" userId="27e477d9-ccca-47f4-98e0-d3110f8055d7" providerId="ADAL" clId="{6326889C-4A5E-44AD-911E-D720801553AD}" dt="2021-12-09T04:20:34.033" v="485" actId="255"/>
          <ac:spMkLst>
            <pc:docMk/>
            <pc:sldMk cId="173455087" sldId="258"/>
            <ac:spMk id="4170" creationId="{00000000-0000-0000-0000-000000000000}"/>
          </ac:spMkLst>
        </pc:spChg>
        <pc:spChg chg="mod">
          <ac:chgData name="Pat Griffin" userId="27e477d9-ccca-47f4-98e0-d3110f8055d7" providerId="ADAL" clId="{6326889C-4A5E-44AD-911E-D720801553AD}" dt="2021-12-09T04:18:21.569" v="483" actId="20577"/>
          <ac:spMkLst>
            <pc:docMk/>
            <pc:sldMk cId="173455087" sldId="258"/>
            <ac:spMk id="4186" creationId="{00000000-0000-0000-0000-000000000000}"/>
          </ac:spMkLst>
        </pc:spChg>
      </pc:sldChg>
      <pc:sldChg chg="modSp mod">
        <pc:chgData name="Pat Griffin" userId="27e477d9-ccca-47f4-98e0-d3110f8055d7" providerId="ADAL" clId="{6326889C-4A5E-44AD-911E-D720801553AD}" dt="2021-12-09T05:06:36.689" v="1322" actId="20577"/>
        <pc:sldMkLst>
          <pc:docMk/>
          <pc:sldMk cId="2319697021" sldId="259"/>
        </pc:sldMkLst>
        <pc:spChg chg="mod">
          <ac:chgData name="Pat Griffin" userId="27e477d9-ccca-47f4-98e0-d3110f8055d7" providerId="ADAL" clId="{6326889C-4A5E-44AD-911E-D720801553AD}" dt="2021-12-09T04:33:05.348" v="774" actId="20577"/>
          <ac:spMkLst>
            <pc:docMk/>
            <pc:sldMk cId="2319697021" sldId="259"/>
            <ac:spMk id="2" creationId="{D57347D0-88DB-4383-AFD9-14736823BF94}"/>
          </ac:spMkLst>
        </pc:spChg>
        <pc:spChg chg="mod">
          <ac:chgData name="Pat Griffin" userId="27e477d9-ccca-47f4-98e0-d3110f8055d7" providerId="ADAL" clId="{6326889C-4A5E-44AD-911E-D720801553AD}" dt="2021-12-09T05:06:36.689" v="1322" actId="20577"/>
          <ac:spMkLst>
            <pc:docMk/>
            <pc:sldMk cId="2319697021" sldId="259"/>
            <ac:spMk id="3" creationId="{2400EAD8-1C30-47C6-A953-DC1BEDD59F0D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174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7D30A7CE-0697-4A9F-B9C9-408492EFC90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65603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00242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7420326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5593987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87124050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68A5094D-F536-4974-ADE2-5669FF5A860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87C8A20E-C2CC-4949-A555-7081B950CB0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ECCD229A-7593-4771-9E56-81327495EDB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A3582FA-F962-408F-B18A-F4309DED3E4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7539943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81135C2E-5C64-43ED-82E3-032A018C0BC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7A68E73-69FA-49D6-9A7E-12F1909538B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61498628-4764-4BE6-94CD-DFD21BB531D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1BA9A45-E002-48B7-B915-C332D9AC621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2523869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5A8D050E-B4F9-4A38-94A2-5C4EE3BC5EC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956D0B12-51BE-4E7C-A18D-944A467AEAC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87DCFAE-FC2A-48E4-9CB0-926651D2B8E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40C6A70-FB02-4B7B-824A-7F05C297B3E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0245463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1B1B6C8-B8A9-4811-94CE-690D0F9F7A5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FF76DE5-E183-49DF-A5BE-6B85447016C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B7E5FDC-6428-4D56-B25A-C9372EEEFFB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E43116E-356D-4247-900D-D5426E7A9A1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1589708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65676DEF-1516-4D8C-877C-B065CFF6EE0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C4630936-3752-42A8-8291-E46A10F1DCE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33BD7D97-67E3-4FE5-B0B3-53F0FD05E41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BE5A306-6EDE-4218-8007-1B7A4318769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8770135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0570E8B9-238D-4A8E-ADA3-6C7902F7D15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B98F3823-5047-4FFD-8526-3826D6A5E78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D9276418-B7D0-47A2-9757-E245A4D3B65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D45D950-1AFC-4E45-B040-7420AEA51AF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7043963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708CECF7-090E-4232-8155-221F7E0171C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CB822B51-EC59-4834-85A3-132124C7BE9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301106D2-D19D-4099-A473-01CE6DF42C8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F4116B5-D431-4C22-9C6A-4CB33AE73A0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0428335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EDEE812-3783-4764-80E7-23FF3964AAB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ED676A8-E25D-48A7-AB5E-BD2B53B7515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58968A1-DC1D-4364-AC65-F81F6831BC9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59F7602-A1E3-46AC-AFC0-4FDFB99F8A3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913896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76054364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7EB4EFF-F244-41C5-95D6-6F8FAC3B85D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5D51FF8-3FFE-4A3D-B86E-3E3D0993E5D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0EE82D8-5AFE-46D1-9A29-BB0DD2E5245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B46F656-24CA-4FD5-9274-FDE899662FC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7046348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BEB76A02-9454-4F00-9ED1-EF79A990D62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A6F9E366-35D8-499F-A8BF-9C4CA399E5A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0480C940-63C6-432A-A748-88D2F5235CC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C14814B-094D-4BD0-AF06-A6071FBD88E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8685627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82D66A74-34D7-45E7-B488-4EF3851205E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24A7D29D-EF38-4AE0-8FE6-EC9CF5CBF84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843E5B8D-9566-465B-A11D-D10305B87A5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D82DA28-6EA1-441D-892B-B11177B9A8B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181864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711565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4763145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2256217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2642223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260475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5431286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664816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0488" tIns="44450" rIns="90488" bIns="4445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0488" tIns="44450" rIns="90488" bIns="444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2446414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7" r:id="rId1"/>
    <p:sldLayoutId id="2147483788" r:id="rId2"/>
    <p:sldLayoutId id="2147483789" r:id="rId3"/>
    <p:sldLayoutId id="2147483790" r:id="rId4"/>
    <p:sldLayoutId id="2147483791" r:id="rId5"/>
    <p:sldLayoutId id="2147483792" r:id="rId6"/>
    <p:sldLayoutId id="2147483793" r:id="rId7"/>
    <p:sldLayoutId id="2147483794" r:id="rId8"/>
    <p:sldLayoutId id="2147483795" r:id="rId9"/>
    <p:sldLayoutId id="2147483796" r:id="rId10"/>
    <p:sldLayoutId id="2147483797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SzPct val="100000"/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SzPct val="100000"/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SzPct val="100000"/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SzPct val="10000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SzPct val="100000"/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SzPct val="100000"/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SzPct val="100000"/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SzPct val="100000"/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SzPct val="100000"/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E0B14D9F-542F-4209-997D-9AF8F038AA5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F53B56E4-BC46-4C9E-9A7B-169BA5A24FE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E59264FB-47C2-488E-AA87-C8982786D52E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00D04085-8A76-407D-90FD-2CAFC9477772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88F3785B-5F82-48D3-B8F3-A1378EC7FC4A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FBEA5BAB-745C-415C-BFC8-AB81ECECB81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543826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9" r:id="rId1"/>
    <p:sldLayoutId id="2147483800" r:id="rId2"/>
    <p:sldLayoutId id="2147483801" r:id="rId3"/>
    <p:sldLayoutId id="2147483802" r:id="rId4"/>
    <p:sldLayoutId id="2147483803" r:id="rId5"/>
    <p:sldLayoutId id="2147483804" r:id="rId6"/>
    <p:sldLayoutId id="2147483805" r:id="rId7"/>
    <p:sldLayoutId id="2147483806" r:id="rId8"/>
    <p:sldLayoutId id="2147483807" r:id="rId9"/>
    <p:sldLayoutId id="2147483808" r:id="rId10"/>
    <p:sldLayoutId id="214748380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08D3E8B6-9C79-4CEA-808D-D797984D216E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533400" y="2130425"/>
            <a:ext cx="7924800" cy="1470025"/>
          </a:xfrm>
        </p:spPr>
        <p:txBody>
          <a:bodyPr/>
          <a:lstStyle/>
          <a:p>
            <a:pPr eaLnBrk="1" hangingPunct="1"/>
            <a:r>
              <a:rPr lang="en-US" altLang="en-US" sz="4000" b="1" dirty="0"/>
              <a:t>Welcome to the NDIA </a:t>
            </a:r>
            <a:br>
              <a:rPr lang="en-US" altLang="en-US" sz="4000" b="1" dirty="0"/>
            </a:br>
            <a:r>
              <a:rPr lang="en-US" altLang="en-US" sz="4000" b="1" dirty="0"/>
              <a:t>Automatic Test Committee (ATC) Meeting</a:t>
            </a:r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8D910565-45E9-41A9-AE26-2C175BACADD4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9 December 2021</a:t>
            </a:r>
          </a:p>
          <a:p>
            <a:pPr eaLnBrk="1" hangingPunct="1"/>
            <a:r>
              <a:rPr lang="en-US" altLang="en-US" dirty="0"/>
              <a:t>Virtual Teams Meeting</a:t>
            </a:r>
          </a:p>
        </p:txBody>
      </p:sp>
      <p:pic>
        <p:nvPicPr>
          <p:cNvPr id="3076" name="Picture 4" descr="Picture3">
            <a:extLst>
              <a:ext uri="{FF2B5EF4-FFF2-40B4-BE49-F238E27FC236}">
                <a16:creationId xmlns:a16="http://schemas.microsoft.com/office/drawing/2014/main" id="{7C6137BA-71F7-4478-A75C-82FBE815F36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457200"/>
            <a:ext cx="1524000" cy="622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F14E25BB-346D-432A-8380-D93EC9F2902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28800" y="285750"/>
            <a:ext cx="5486400" cy="10214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5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itchFamily="18" charset="0"/>
              </a:rPr>
              <a:t> </a:t>
            </a:r>
            <a:r>
              <a:rPr kumimoji="0" lang="en-US" sz="105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Times New Roman" pitchFamily="18" charset="0"/>
              </a:rPr>
              <a:t>National Defense Industrial Association</a:t>
            </a:r>
            <a:endParaRPr kumimoji="0" lang="en-US" sz="75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5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Automatic Test Committee Meeting</a:t>
            </a:r>
            <a:endParaRPr kumimoji="0" lang="en-US" sz="75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25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50" b="1" dirty="0">
                <a:solidFill>
                  <a:srgbClr val="000000"/>
                </a:solidFill>
                <a:cs typeface="Arial" charset="0"/>
              </a:rPr>
              <a:t>Thursday</a:t>
            </a:r>
            <a:r>
              <a:rPr kumimoji="0" lang="en-US" sz="105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, 9 December 2021</a:t>
            </a:r>
            <a:endParaRPr kumimoji="0" lang="en-US" sz="75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25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5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Teams Meeting</a:t>
            </a:r>
            <a:endParaRPr kumimoji="0" lang="fr-FR" sz="105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25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50" b="1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Meeting Agenda</a:t>
            </a:r>
          </a:p>
        </p:txBody>
      </p:sp>
      <p:sp>
        <p:nvSpPr>
          <p:cNvPr id="2061" name="Rectangle 13">
            <a:extLst>
              <a:ext uri="{FF2B5EF4-FFF2-40B4-BE49-F238E27FC236}">
                <a16:creationId xmlns:a16="http://schemas.microsoft.com/office/drawing/2014/main" id="{C500E1BE-90CB-44C8-BF4C-E307BBB6B3B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0" y="1214021"/>
            <a:ext cx="7239000" cy="5493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 marL="0" marR="0" lvl="0" indent="0" algn="l" defTabSz="3429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itchFamily="18" charset="0"/>
              </a:rPr>
              <a:t> </a:t>
            </a:r>
            <a:r>
              <a:rPr kumimoji="0" lang="en-US" sz="1200" b="1" i="1" u="none" strike="noStrike" kern="1200" cap="none" spc="0" normalizeH="0" baseline="0" noProof="0" dirty="0">
                <a:ln>
                  <a:noFill/>
                </a:ln>
                <a:solidFill>
                  <a:srgbClr val="333399">
                    <a:lumMod val="75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Note: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1" i="1" dirty="0">
                <a:solidFill>
                  <a:srgbClr val="333399">
                    <a:lumMod val="75000"/>
                  </a:srgbClr>
                </a:solidFill>
                <a:latin typeface="Arial" panose="020B0604020202020204" pitchFamily="34" charset="0"/>
              </a:rPr>
              <a:t>All times are in </a:t>
            </a:r>
            <a:r>
              <a:rPr lang="en-US" sz="1200" b="1" i="1" dirty="0">
                <a:solidFill>
                  <a:srgbClr val="FF0000"/>
                </a:solidFill>
                <a:latin typeface="Arial" panose="020B0604020202020204" pitchFamily="34" charset="0"/>
              </a:rPr>
              <a:t>Eastern Time Zone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1200" b="1" i="1" dirty="0">
              <a:solidFill>
                <a:srgbClr val="FF0000"/>
              </a:solidFill>
              <a:latin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1" u="sng" dirty="0">
                <a:latin typeface="Arial" panose="020B0604020202020204" pitchFamily="34" charset="0"/>
              </a:rPr>
              <a:t>Ninety-minute</a:t>
            </a:r>
            <a:r>
              <a:rPr kumimoji="0" lang="en-US" sz="1200" b="1" i="0" u="sng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Virtual meeting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333399">
                  <a:lumMod val="75000"/>
                </a:srgb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eaLnBrk="0" hangingPunct="0"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10:30 AM		Opening Comments 			</a:t>
            </a:r>
            <a:r>
              <a:rPr kumimoji="0" lang="en-US" sz="120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Pat Griffin</a:t>
            </a:r>
            <a:endParaRPr lang="en-US" sz="1200" b="1" noProof="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		</a:t>
            </a:r>
            <a:r>
              <a:rPr kumimoji="0" lang="en-US" sz="1200" i="0" u="none" strike="noStrike" kern="1200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Good morning! </a:t>
            </a:r>
            <a:r>
              <a:rPr kumimoji="0" lang="en-US" sz="120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Agenda, Organization changes		</a:t>
            </a: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				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 </a:t>
            </a:r>
          </a:p>
          <a:p>
            <a:pPr eaLnBrk="0" hangingPunct="0"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10:33 – 11:00 AM	Invited Speaker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			Will Williams</a:t>
            </a:r>
          </a:p>
          <a:p>
            <a:pPr eaLnBrk="0" hangingPunct="0">
              <a:defRPr/>
            </a:pPr>
            <a:r>
              <a:rPr lang="en-US" sz="1200" dirty="0">
                <a:solidFill>
                  <a:srgbClr val="000000"/>
                </a:solidFill>
                <a:latin typeface="Arial" panose="020B0604020202020204" pitchFamily="34" charset="0"/>
              </a:rPr>
              <a:t>		USAF </a:t>
            </a:r>
            <a:r>
              <a:rPr lang="en-US" sz="1200" dirty="0">
                <a:effectLst/>
                <a:latin typeface="+mn-lt"/>
                <a:ea typeface="Calibri" panose="020F0502020204030204" pitchFamily="34" charset="0"/>
              </a:rPr>
              <a:t>Chief, Automatic Test Systems Division </a:t>
            </a:r>
          </a:p>
          <a:p>
            <a:pPr eaLnBrk="0" hangingPunct="0"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uLnTx/>
                <a:uFillTx/>
                <a:latin typeface="+mn-lt"/>
                <a:cs typeface="+mn-cs"/>
              </a:rPr>
              <a:t>		USAF AMB Principal/AMB Chair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11:00 – 11:40 </a:t>
            </a:r>
            <a:r>
              <a:rPr lang="en-US" sz="1200" b="1" dirty="0">
                <a:solidFill>
                  <a:srgbClr val="000000"/>
                </a:solidFill>
                <a:latin typeface="Arial" panose="020B0604020202020204" pitchFamily="34" charset="0"/>
              </a:rPr>
              <a:t>A</a:t>
            </a: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M	Liaison Reports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			Howard Savage</a:t>
            </a:r>
          </a:p>
          <a:p>
            <a:pPr eaLnBrk="0" hangingPunct="0"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		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DoD				George Tribble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		Marine Corps (Ground)			Lou Salzano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		Army				Donny Peacock		Navy/Marine Corps (Air)			Chris Giggey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		Air Force (Given by Mr. Williams)		John Kesser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		Commercial				Christer </a:t>
            </a:r>
            <a:r>
              <a:rPr kumimoji="0" lang="en-US" sz="12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Ljungdahl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eaLnBrk="0" hangingPunct="0">
              <a:defRPr/>
            </a:pPr>
            <a:endParaRPr lang="en-US" sz="1200" b="1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eaLnBrk="0" hangingPunct="0">
              <a:defRPr/>
            </a:pPr>
            <a:r>
              <a:rPr lang="en-US" sz="1200" b="1" dirty="0">
                <a:solidFill>
                  <a:srgbClr val="000000"/>
                </a:solidFill>
                <a:latin typeface="Arial" panose="020B0604020202020204" pitchFamily="34" charset="0"/>
              </a:rPr>
              <a:t>11</a:t>
            </a: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:40 AM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		</a:t>
            </a: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SCC20 Standards Activity		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Mike Seavey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			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1" dirty="0">
                <a:solidFill>
                  <a:srgbClr val="000000"/>
                </a:solidFill>
                <a:latin typeface="Arial" panose="020B0604020202020204" pitchFamily="34" charset="0"/>
              </a:rPr>
              <a:t>11</a:t>
            </a: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:50 </a:t>
            </a:r>
            <a:r>
              <a:rPr lang="en-US" sz="1200" b="1" dirty="0">
                <a:solidFill>
                  <a:srgbClr val="000000"/>
                </a:solidFill>
                <a:latin typeface="Arial" panose="020B0604020202020204" pitchFamily="34" charset="0"/>
              </a:rPr>
              <a:t>A</a:t>
            </a: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M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		</a:t>
            </a: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ATC Projects			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Mike Dewey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>
                <a:solidFill>
                  <a:srgbClr val="000000"/>
                </a:solidFill>
                <a:latin typeface="Arial" panose="020B0604020202020204" pitchFamily="34" charset="0"/>
              </a:rPr>
              <a:t>		</a:t>
            </a: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		 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1" dirty="0">
                <a:solidFill>
                  <a:srgbClr val="000000"/>
                </a:solidFill>
                <a:latin typeface="Arial" panose="020B0604020202020204" pitchFamily="34" charset="0"/>
              </a:rPr>
              <a:t>11</a:t>
            </a: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:55 </a:t>
            </a:r>
            <a:r>
              <a:rPr lang="en-US" sz="1200" b="1" dirty="0">
                <a:solidFill>
                  <a:srgbClr val="000000"/>
                </a:solidFill>
                <a:latin typeface="Arial" panose="020B0604020202020204" pitchFamily="34" charset="0"/>
              </a:rPr>
              <a:t>A</a:t>
            </a: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M		Wrap-up/Thank you			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Pat Griffin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		Next Meeting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	</a:t>
            </a: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	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12:00 </a:t>
            </a:r>
            <a:r>
              <a:rPr lang="en-US" sz="1200" b="1" dirty="0">
                <a:solidFill>
                  <a:srgbClr val="000000"/>
                </a:solidFill>
                <a:latin typeface="Arial" panose="020B0604020202020204" pitchFamily="34" charset="0"/>
              </a:rPr>
              <a:t>A</a:t>
            </a: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M	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	</a:t>
            </a: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Adjourn 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Times New Roman" pitchFamily="18" charset="0"/>
            </a:endParaRPr>
          </a:p>
          <a:p>
            <a:pPr marL="0" marR="0" lvl="0" indent="0" algn="l" defTabSz="3429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Times New Roman" pitchFamily="18" charset="0"/>
            </a:endParaRPr>
          </a:p>
        </p:txBody>
      </p:sp>
      <p:pic>
        <p:nvPicPr>
          <p:cNvPr id="4100" name="Picture 4" descr="Picture3">
            <a:extLst>
              <a:ext uri="{FF2B5EF4-FFF2-40B4-BE49-F238E27FC236}">
                <a16:creationId xmlns:a16="http://schemas.microsoft.com/office/drawing/2014/main" id="{F18804FE-CB87-4FF5-94BA-AA14DDFC9ED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7400" y="228600"/>
            <a:ext cx="1143000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7" name="Group 66"/>
          <p:cNvGrpSpPr/>
          <p:nvPr/>
        </p:nvGrpSpPr>
        <p:grpSpPr>
          <a:xfrm>
            <a:off x="226254" y="366122"/>
            <a:ext cx="8917746" cy="6673850"/>
            <a:chOff x="296104" y="171450"/>
            <a:chExt cx="8917746" cy="6673850"/>
          </a:xfrm>
        </p:grpSpPr>
        <p:sp>
          <p:nvSpPr>
            <p:cNvPr id="4175" name="Rectangle 79"/>
            <p:cNvSpPr>
              <a:spLocks noChangeArrowheads="1"/>
            </p:cNvSpPr>
            <p:nvPr/>
          </p:nvSpPr>
          <p:spPr bwMode="auto">
            <a:xfrm>
              <a:off x="7951788" y="6646863"/>
              <a:ext cx="1262062" cy="1984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/>
              <a:endParaRPr lang="en-US" sz="2400" dirty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4098" name="Line 2"/>
            <p:cNvSpPr>
              <a:spLocks noChangeShapeType="1"/>
            </p:cNvSpPr>
            <p:nvPr/>
          </p:nvSpPr>
          <p:spPr bwMode="auto">
            <a:xfrm>
              <a:off x="7458904" y="4598298"/>
              <a:ext cx="8890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/>
              <a:endParaRPr lang="en-US" sz="2400" dirty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4101" name="Line 5"/>
            <p:cNvSpPr>
              <a:spLocks noChangeShapeType="1"/>
            </p:cNvSpPr>
            <p:nvPr/>
          </p:nvSpPr>
          <p:spPr bwMode="auto">
            <a:xfrm>
              <a:off x="1586742" y="4312272"/>
              <a:ext cx="122237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/>
              <a:endParaRPr lang="en-US" sz="2400" dirty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4102" name="Line 6"/>
            <p:cNvSpPr>
              <a:spLocks noChangeShapeType="1"/>
            </p:cNvSpPr>
            <p:nvPr/>
          </p:nvSpPr>
          <p:spPr bwMode="auto">
            <a:xfrm>
              <a:off x="1593092" y="5169522"/>
              <a:ext cx="122237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/>
              <a:endParaRPr lang="en-US" sz="2400" dirty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4103" name="Line 7"/>
            <p:cNvSpPr>
              <a:spLocks noChangeShapeType="1"/>
            </p:cNvSpPr>
            <p:nvPr/>
          </p:nvSpPr>
          <p:spPr bwMode="auto">
            <a:xfrm>
              <a:off x="1580392" y="5991847"/>
              <a:ext cx="122237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/>
              <a:endParaRPr lang="en-US" sz="2400" dirty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4104" name="Line 8"/>
            <p:cNvSpPr>
              <a:spLocks noChangeShapeType="1"/>
            </p:cNvSpPr>
            <p:nvPr/>
          </p:nvSpPr>
          <p:spPr bwMode="auto">
            <a:xfrm>
              <a:off x="4610135" y="2340598"/>
              <a:ext cx="794" cy="68421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/>
              <a:endParaRPr lang="en-US" sz="2400" dirty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4105" name="Rectangle 9"/>
            <p:cNvSpPr>
              <a:spLocks noChangeArrowheads="1"/>
            </p:cNvSpPr>
            <p:nvPr/>
          </p:nvSpPr>
          <p:spPr bwMode="auto">
            <a:xfrm>
              <a:off x="6847716" y="2999409"/>
              <a:ext cx="1322249" cy="750888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/>
              <a:endParaRPr lang="en-US" sz="2400" dirty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4107" name="Rectangle 11"/>
            <p:cNvSpPr>
              <a:spLocks noChangeArrowheads="1"/>
            </p:cNvSpPr>
            <p:nvPr/>
          </p:nvSpPr>
          <p:spPr bwMode="auto">
            <a:xfrm>
              <a:off x="300867" y="4825034"/>
              <a:ext cx="1223962" cy="693738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/>
              <a:endParaRPr lang="en-US" sz="2400" dirty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4108" name="Rectangle 12"/>
            <p:cNvSpPr>
              <a:spLocks noChangeArrowheads="1"/>
            </p:cNvSpPr>
            <p:nvPr/>
          </p:nvSpPr>
          <p:spPr bwMode="auto">
            <a:xfrm>
              <a:off x="307217" y="5677522"/>
              <a:ext cx="1223962" cy="62706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/>
              <a:endParaRPr lang="en-US" sz="2400" dirty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4109" name="Rectangle 13"/>
            <p:cNvSpPr>
              <a:spLocks noChangeArrowheads="1"/>
            </p:cNvSpPr>
            <p:nvPr/>
          </p:nvSpPr>
          <p:spPr bwMode="auto">
            <a:xfrm>
              <a:off x="1777242" y="4818684"/>
              <a:ext cx="1223962" cy="693738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/>
              <a:endParaRPr lang="en-US" sz="2400" dirty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4110" name="Rectangle 14"/>
            <p:cNvSpPr>
              <a:spLocks noChangeArrowheads="1"/>
            </p:cNvSpPr>
            <p:nvPr/>
          </p:nvSpPr>
          <p:spPr bwMode="auto">
            <a:xfrm>
              <a:off x="833438" y="171450"/>
              <a:ext cx="7629525" cy="889987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lIns="90488" tIns="44450" rIns="90488" bIns="44450">
              <a:spAutoFit/>
            </a:bodyPr>
            <a:lstStyle/>
            <a:p>
              <a:pPr algn="ctr" eaLnBrk="0" hangingPunct="0"/>
              <a:r>
                <a:rPr lang="en-US" sz="1600" b="1" i="1" dirty="0">
                  <a:solidFill>
                    <a:srgbClr val="114FFB"/>
                  </a:solidFill>
                </a:rPr>
                <a:t>National Defense Industrial Association - Systems Engineering Division</a:t>
              </a:r>
              <a:endParaRPr lang="en-US" sz="2400" b="1" i="1" dirty="0">
                <a:solidFill>
                  <a:srgbClr val="114FFB"/>
                </a:solidFill>
              </a:endParaRPr>
            </a:p>
            <a:p>
              <a:pPr algn="ctr" eaLnBrk="0" hangingPunct="0"/>
              <a:r>
                <a:rPr lang="en-US" sz="2400" b="1" i="1" dirty="0">
                  <a:solidFill>
                    <a:srgbClr val="114FFB"/>
                  </a:solidFill>
                </a:rPr>
                <a:t>AUTOMATIC TEST COMMITTEE</a:t>
              </a:r>
            </a:p>
            <a:p>
              <a:pPr algn="ctr" eaLnBrk="0" hangingPunct="0"/>
              <a:r>
                <a:rPr lang="en-US" sz="1200" b="1" dirty="0">
                  <a:solidFill>
                    <a:srgbClr val="FC0128"/>
                  </a:solidFill>
                </a:rPr>
                <a:t>2021 Steering Committee  </a:t>
              </a:r>
              <a:r>
                <a:rPr lang="en-US" sz="900" b="1" dirty="0">
                  <a:solidFill>
                    <a:srgbClr val="00AE00"/>
                  </a:solidFill>
                </a:rPr>
                <a:t>(9 December 21)</a:t>
              </a:r>
            </a:p>
          </p:txBody>
        </p:sp>
        <p:sp>
          <p:nvSpPr>
            <p:cNvPr id="4111" name="Rectangle 15"/>
            <p:cNvSpPr>
              <a:spLocks noChangeArrowheads="1"/>
            </p:cNvSpPr>
            <p:nvPr/>
          </p:nvSpPr>
          <p:spPr bwMode="auto">
            <a:xfrm>
              <a:off x="3689279" y="1100728"/>
              <a:ext cx="1943171" cy="1361587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/>
              <a:endParaRPr lang="en-US" sz="2400" dirty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4112" name="Rectangle 16"/>
            <p:cNvSpPr>
              <a:spLocks noChangeArrowheads="1"/>
            </p:cNvSpPr>
            <p:nvPr/>
          </p:nvSpPr>
          <p:spPr bwMode="auto">
            <a:xfrm>
              <a:off x="3694043" y="1100728"/>
              <a:ext cx="1945586" cy="1520929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square" lIns="90488" tIns="44450" rIns="90488" bIns="44450">
              <a:spAutoFit/>
            </a:bodyPr>
            <a:lstStyle/>
            <a:p>
              <a:pPr algn="ctr" eaLnBrk="0" hangingPunct="0"/>
              <a:r>
                <a:rPr lang="en-US" sz="1400" b="1" dirty="0">
                  <a:solidFill>
                    <a:srgbClr val="500093"/>
                  </a:solidFill>
                  <a:latin typeface="Arial Narrow" pitchFamily="34" charset="0"/>
                </a:rPr>
                <a:t>Holly Dunlap</a:t>
              </a:r>
              <a:endParaRPr lang="en-US" sz="1400" b="1" dirty="0">
                <a:solidFill>
                  <a:srgbClr val="8901F3"/>
                </a:solidFill>
                <a:latin typeface="Arial Narrow" pitchFamily="34" charset="0"/>
              </a:endParaRPr>
            </a:p>
            <a:p>
              <a:pPr algn="ctr" eaLnBrk="0" hangingPunct="0"/>
              <a:r>
                <a:rPr lang="en-US" sz="1000" b="1" i="1" dirty="0">
                  <a:solidFill>
                    <a:srgbClr val="618FFD"/>
                  </a:solidFill>
                  <a:latin typeface="Arial Narrow" pitchFamily="34" charset="0"/>
                </a:rPr>
                <a:t>Raytheon</a:t>
              </a:r>
            </a:p>
            <a:p>
              <a:pPr algn="ctr" eaLnBrk="0" hangingPunct="0">
                <a:spcAft>
                  <a:spcPct val="15000"/>
                </a:spcAft>
              </a:pPr>
              <a:r>
                <a:rPr lang="en-US" sz="1000" b="1" i="1" dirty="0">
                  <a:solidFill>
                    <a:srgbClr val="00AE00"/>
                  </a:solidFill>
                  <a:latin typeface="Arial Narrow" pitchFamily="34" charset="0"/>
                </a:rPr>
                <a:t>SED Chair</a:t>
              </a:r>
            </a:p>
            <a:p>
              <a:pPr algn="ctr" eaLnBrk="0" hangingPunct="0">
                <a:spcBef>
                  <a:spcPct val="25000"/>
                </a:spcBef>
              </a:pPr>
              <a:r>
                <a:rPr lang="en-US" sz="1400" b="1" dirty="0">
                  <a:solidFill>
                    <a:srgbClr val="500093"/>
                  </a:solidFill>
                  <a:latin typeface="Arial Narrow" pitchFamily="34" charset="0"/>
                </a:rPr>
                <a:t>Patricia Griffin, Ph.D.</a:t>
              </a:r>
              <a:endParaRPr lang="en-US" sz="1400" b="1" dirty="0">
                <a:solidFill>
                  <a:srgbClr val="8901F3"/>
                </a:solidFill>
                <a:latin typeface="Arial Narrow" pitchFamily="34" charset="0"/>
              </a:endParaRPr>
            </a:p>
            <a:p>
              <a:pPr algn="ctr" eaLnBrk="0" hangingPunct="0"/>
              <a:r>
                <a:rPr lang="en-US" sz="1000" b="1" dirty="0">
                  <a:solidFill>
                    <a:srgbClr val="114FFB"/>
                  </a:solidFill>
                  <a:latin typeface="Arial Narrow" pitchFamily="34" charset="0"/>
                </a:rPr>
                <a:t>Clear-Com</a:t>
              </a:r>
              <a:endParaRPr lang="en-US" sz="1000" b="1" dirty="0">
                <a:solidFill>
                  <a:srgbClr val="00AE00"/>
                </a:solidFill>
                <a:latin typeface="Arial Narrow" pitchFamily="34" charset="0"/>
              </a:endParaRPr>
            </a:p>
            <a:p>
              <a:pPr algn="ctr" eaLnBrk="0" hangingPunct="0"/>
              <a:r>
                <a:rPr lang="en-US" sz="1000" b="1" dirty="0">
                  <a:solidFill>
                    <a:srgbClr val="00AE00"/>
                  </a:solidFill>
                  <a:latin typeface="Arial Narrow" pitchFamily="34" charset="0"/>
                </a:rPr>
                <a:t>ATC Chair</a:t>
              </a:r>
            </a:p>
            <a:p>
              <a:pPr eaLnBrk="0" hangingPunct="0"/>
              <a:r>
                <a:rPr lang="en-US" sz="1000" b="1" dirty="0">
                  <a:solidFill>
                    <a:srgbClr val="00AE00"/>
                  </a:solidFill>
                  <a:latin typeface="Arial Narrow" pitchFamily="34" charset="0"/>
                </a:rPr>
                <a:t>SED Transformation &amp; Comm Lead</a:t>
              </a:r>
            </a:p>
            <a:p>
              <a:pPr algn="ctr" eaLnBrk="0" hangingPunct="0"/>
              <a:endParaRPr lang="en-US" sz="1000" b="1" dirty="0">
                <a:solidFill>
                  <a:srgbClr val="00AE00"/>
                </a:solidFill>
                <a:latin typeface="Arial Narrow" pitchFamily="34" charset="0"/>
              </a:endParaRPr>
            </a:p>
          </p:txBody>
        </p:sp>
        <p:sp>
          <p:nvSpPr>
            <p:cNvPr id="4113" name="Rectangle 17"/>
            <p:cNvSpPr>
              <a:spLocks noChangeArrowheads="1"/>
            </p:cNvSpPr>
            <p:nvPr/>
          </p:nvSpPr>
          <p:spPr bwMode="auto">
            <a:xfrm>
              <a:off x="1835003" y="4864722"/>
              <a:ext cx="1075104" cy="582211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spAutoFit/>
            </a:bodyPr>
            <a:lstStyle/>
            <a:p>
              <a:pPr algn="ctr" eaLnBrk="0" hangingPunct="0"/>
              <a:r>
                <a:rPr lang="en-US" sz="1200" b="1" dirty="0">
                  <a:solidFill>
                    <a:srgbClr val="500093"/>
                  </a:solidFill>
                  <a:latin typeface="Arial Narrow" pitchFamily="34" charset="0"/>
                </a:rPr>
                <a:t>George Tribble</a:t>
              </a:r>
            </a:p>
            <a:p>
              <a:pPr algn="ctr" eaLnBrk="0" hangingPunct="0"/>
              <a:r>
                <a:rPr lang="en-US" sz="1000" b="1" dirty="0">
                  <a:solidFill>
                    <a:srgbClr val="114FFB"/>
                  </a:solidFill>
                  <a:latin typeface="Arial Narrow" pitchFamily="34" charset="0"/>
                </a:rPr>
                <a:t>USAF</a:t>
              </a:r>
            </a:p>
            <a:p>
              <a:pPr algn="ctr" eaLnBrk="0" hangingPunct="0"/>
              <a:r>
                <a:rPr lang="en-US" sz="1000" b="1" dirty="0">
                  <a:solidFill>
                    <a:srgbClr val="00AE00"/>
                  </a:solidFill>
                  <a:latin typeface="Arial Narrow" pitchFamily="34" charset="0"/>
                </a:rPr>
                <a:t>DoD/OSD (AMB)</a:t>
              </a:r>
            </a:p>
          </p:txBody>
        </p:sp>
        <p:sp>
          <p:nvSpPr>
            <p:cNvPr id="4114" name="Rectangle 18"/>
            <p:cNvSpPr>
              <a:spLocks noChangeArrowheads="1"/>
            </p:cNvSpPr>
            <p:nvPr/>
          </p:nvSpPr>
          <p:spPr bwMode="auto">
            <a:xfrm>
              <a:off x="1761367" y="5666409"/>
              <a:ext cx="1223962" cy="636588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/>
              <a:endParaRPr lang="en-US" sz="2400" dirty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4115" name="Rectangle 19"/>
            <p:cNvSpPr>
              <a:spLocks noChangeArrowheads="1"/>
            </p:cNvSpPr>
            <p:nvPr/>
          </p:nvSpPr>
          <p:spPr bwMode="auto">
            <a:xfrm>
              <a:off x="1664529" y="5710859"/>
              <a:ext cx="1444431" cy="582211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square" lIns="90488" tIns="44450" rIns="90488" bIns="44450">
              <a:spAutoFit/>
            </a:bodyPr>
            <a:lstStyle/>
            <a:p>
              <a:pPr algn="ctr" eaLnBrk="0" hangingPunct="0"/>
              <a:r>
                <a:rPr lang="en-US" sz="1200" b="1" dirty="0">
                  <a:solidFill>
                    <a:srgbClr val="500093"/>
                  </a:solidFill>
                  <a:latin typeface="Arial Narrow" pitchFamily="34" charset="0"/>
                </a:rPr>
                <a:t>Christer Ljungdahl</a:t>
              </a:r>
              <a:endParaRPr lang="en-US" sz="1200" b="1" dirty="0">
                <a:solidFill>
                  <a:srgbClr val="8901F3"/>
                </a:solidFill>
                <a:latin typeface="Arial Narrow" pitchFamily="34" charset="0"/>
              </a:endParaRPr>
            </a:p>
            <a:p>
              <a:pPr algn="ctr" eaLnBrk="0" hangingPunct="0"/>
              <a:r>
                <a:rPr lang="en-US" sz="1000" b="1" dirty="0">
                  <a:solidFill>
                    <a:srgbClr val="114FFB"/>
                  </a:solidFill>
                  <a:latin typeface="Arial Narrow" pitchFamily="34" charset="0"/>
                </a:rPr>
                <a:t>NI</a:t>
              </a:r>
              <a:r>
                <a:rPr lang="en-US" sz="1000" b="1" dirty="0">
                  <a:solidFill>
                    <a:srgbClr val="618FFD"/>
                  </a:solidFill>
                  <a:latin typeface="Arial Narrow" pitchFamily="34" charset="0"/>
                </a:rPr>
                <a:t> </a:t>
              </a:r>
              <a:endParaRPr lang="en-US" sz="800" b="1" dirty="0">
                <a:solidFill>
                  <a:srgbClr val="00AE00"/>
                </a:solidFill>
                <a:latin typeface="Arial Narrow" pitchFamily="34" charset="0"/>
              </a:endParaRPr>
            </a:p>
            <a:p>
              <a:pPr algn="ctr" eaLnBrk="0" hangingPunct="0"/>
              <a:r>
                <a:rPr lang="en-US" sz="1000" b="1" dirty="0">
                  <a:solidFill>
                    <a:srgbClr val="00AE00"/>
                  </a:solidFill>
                  <a:latin typeface="Arial Narrow" pitchFamily="34" charset="0"/>
                </a:rPr>
                <a:t>Commercial</a:t>
              </a:r>
            </a:p>
          </p:txBody>
        </p:sp>
        <p:sp>
          <p:nvSpPr>
            <p:cNvPr id="4116" name="Rectangle 20"/>
            <p:cNvSpPr>
              <a:spLocks noChangeArrowheads="1"/>
            </p:cNvSpPr>
            <p:nvPr/>
          </p:nvSpPr>
          <p:spPr bwMode="auto">
            <a:xfrm>
              <a:off x="1761367" y="3947147"/>
              <a:ext cx="1223962" cy="750887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/>
              <a:endParaRPr lang="en-US" sz="2400" dirty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4117" name="Rectangle 21"/>
            <p:cNvSpPr>
              <a:spLocks noChangeArrowheads="1"/>
            </p:cNvSpPr>
            <p:nvPr/>
          </p:nvSpPr>
          <p:spPr bwMode="auto">
            <a:xfrm>
              <a:off x="1843268" y="4015409"/>
              <a:ext cx="1118897" cy="582211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spAutoFit/>
            </a:bodyPr>
            <a:lstStyle/>
            <a:p>
              <a:pPr algn="ctr" eaLnBrk="0" hangingPunct="0"/>
              <a:r>
                <a:rPr lang="en-US" sz="1200" b="1" dirty="0">
                  <a:solidFill>
                    <a:srgbClr val="500093"/>
                  </a:solidFill>
                  <a:latin typeface="Arial Narrow" pitchFamily="34" charset="0"/>
                </a:rPr>
                <a:t>Chris Giggey</a:t>
              </a:r>
              <a:endParaRPr lang="en-US" sz="1200" b="1" dirty="0">
                <a:solidFill>
                  <a:srgbClr val="8901F3"/>
                </a:solidFill>
                <a:latin typeface="Arial Narrow" pitchFamily="34" charset="0"/>
              </a:endParaRPr>
            </a:p>
            <a:p>
              <a:pPr algn="ctr" eaLnBrk="0" hangingPunct="0"/>
              <a:r>
                <a:rPr lang="en-US" sz="1000" b="1" dirty="0">
                  <a:solidFill>
                    <a:srgbClr val="114FFB"/>
                  </a:solidFill>
                  <a:latin typeface="Arial Narrow" pitchFamily="34" charset="0"/>
                </a:rPr>
                <a:t>Lockheed Martin</a:t>
              </a:r>
              <a:endParaRPr lang="en-US" sz="1000" b="1" dirty="0">
                <a:solidFill>
                  <a:srgbClr val="618FFD"/>
                </a:solidFill>
                <a:latin typeface="Arial Narrow" pitchFamily="34" charset="0"/>
              </a:endParaRPr>
            </a:p>
            <a:p>
              <a:pPr algn="ctr" eaLnBrk="0" hangingPunct="0"/>
              <a:r>
                <a:rPr lang="en-US" sz="1000" b="1" dirty="0">
                  <a:solidFill>
                    <a:srgbClr val="00AE00"/>
                  </a:solidFill>
                  <a:latin typeface="Arial Narrow" pitchFamily="34" charset="0"/>
                </a:rPr>
                <a:t>Navy &amp; USMC (Air)</a:t>
              </a:r>
            </a:p>
          </p:txBody>
        </p:sp>
        <p:sp>
          <p:nvSpPr>
            <p:cNvPr id="4118" name="Rectangle 22"/>
            <p:cNvSpPr>
              <a:spLocks noChangeArrowheads="1"/>
            </p:cNvSpPr>
            <p:nvPr/>
          </p:nvSpPr>
          <p:spPr bwMode="auto">
            <a:xfrm>
              <a:off x="296104" y="3950322"/>
              <a:ext cx="1223963" cy="750887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/>
              <a:endParaRPr lang="en-US" sz="2400" dirty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4119" name="Rectangle 23"/>
            <p:cNvSpPr>
              <a:spLocks noChangeArrowheads="1"/>
            </p:cNvSpPr>
            <p:nvPr/>
          </p:nvSpPr>
          <p:spPr bwMode="auto">
            <a:xfrm>
              <a:off x="299279" y="4021166"/>
              <a:ext cx="1208088" cy="582211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lIns="90488" tIns="44450" rIns="90488" bIns="44450">
              <a:spAutoFit/>
            </a:bodyPr>
            <a:lstStyle/>
            <a:p>
              <a:pPr algn="ctr" eaLnBrk="0" hangingPunct="0"/>
              <a:r>
                <a:rPr lang="en-US" sz="1200" b="1" dirty="0">
                  <a:solidFill>
                    <a:srgbClr val="500093"/>
                  </a:solidFill>
                  <a:latin typeface="Arial Narrow" pitchFamily="34" charset="0"/>
                </a:rPr>
                <a:t>John </a:t>
              </a:r>
              <a:r>
                <a:rPr lang="en-US" sz="1200" b="1" dirty="0" err="1">
                  <a:solidFill>
                    <a:srgbClr val="500093"/>
                  </a:solidFill>
                  <a:latin typeface="Arial Narrow" pitchFamily="34" charset="0"/>
                </a:rPr>
                <a:t>Kesser</a:t>
              </a:r>
              <a:endParaRPr lang="en-US" sz="1200" b="1" dirty="0">
                <a:solidFill>
                  <a:srgbClr val="500093"/>
                </a:solidFill>
                <a:latin typeface="Arial Narrow" pitchFamily="34" charset="0"/>
              </a:endParaRPr>
            </a:p>
            <a:p>
              <a:pPr algn="ctr" eaLnBrk="0" hangingPunct="0"/>
              <a:r>
                <a:rPr lang="en-US" sz="1000" b="1" dirty="0">
                  <a:solidFill>
                    <a:srgbClr val="114FFB"/>
                  </a:solidFill>
                  <a:latin typeface="Arial Narrow" pitchFamily="34" charset="0"/>
                </a:rPr>
                <a:t>BAE Systems</a:t>
              </a:r>
              <a:endParaRPr lang="en-US" sz="800" b="1" dirty="0">
                <a:solidFill>
                  <a:srgbClr val="00AE00"/>
                </a:solidFill>
                <a:latin typeface="Arial Narrow" pitchFamily="34" charset="0"/>
              </a:endParaRPr>
            </a:p>
            <a:p>
              <a:pPr algn="ctr" eaLnBrk="0" hangingPunct="0"/>
              <a:r>
                <a:rPr lang="en-US" sz="1000" b="1" dirty="0">
                  <a:solidFill>
                    <a:srgbClr val="00AE00"/>
                  </a:solidFill>
                  <a:latin typeface="Arial Narrow" pitchFamily="34" charset="0"/>
                </a:rPr>
                <a:t>Air Force</a:t>
              </a:r>
            </a:p>
          </p:txBody>
        </p:sp>
        <p:sp>
          <p:nvSpPr>
            <p:cNvPr id="4129" name="Rectangle 33"/>
            <p:cNvSpPr>
              <a:spLocks noChangeArrowheads="1"/>
            </p:cNvSpPr>
            <p:nvPr/>
          </p:nvSpPr>
          <p:spPr bwMode="auto">
            <a:xfrm>
              <a:off x="3998154" y="2993059"/>
              <a:ext cx="1223963" cy="750888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/>
              <a:endParaRPr lang="en-US" sz="2400" dirty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4130" name="Rectangle 34"/>
            <p:cNvSpPr>
              <a:spLocks noChangeArrowheads="1"/>
            </p:cNvSpPr>
            <p:nvPr/>
          </p:nvSpPr>
          <p:spPr bwMode="auto">
            <a:xfrm>
              <a:off x="3982792" y="2991472"/>
              <a:ext cx="1207063" cy="736099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spAutoFit/>
            </a:bodyPr>
            <a:lstStyle/>
            <a:p>
              <a:pPr algn="ctr" eaLnBrk="0" hangingPunct="0"/>
              <a:r>
                <a:rPr lang="en-US" sz="1200" b="1" dirty="0">
                  <a:solidFill>
                    <a:srgbClr val="500093"/>
                  </a:solidFill>
                  <a:latin typeface="Arial Narrow" pitchFamily="34" charset="0"/>
                </a:rPr>
                <a:t>Mike Dewey</a:t>
              </a:r>
            </a:p>
            <a:p>
              <a:pPr algn="ctr" eaLnBrk="0" hangingPunct="0"/>
              <a:r>
                <a:rPr lang="en-US" sz="1000" b="1" dirty="0">
                  <a:solidFill>
                    <a:srgbClr val="114FFB"/>
                  </a:solidFill>
                  <a:latin typeface="Arial Narrow" pitchFamily="34" charset="0"/>
                </a:rPr>
                <a:t>Marvin Test</a:t>
              </a:r>
            </a:p>
            <a:p>
              <a:pPr algn="ctr" eaLnBrk="0" hangingPunct="0"/>
              <a:r>
                <a:rPr lang="en-US" sz="1000" b="1" dirty="0">
                  <a:solidFill>
                    <a:srgbClr val="00AE00"/>
                  </a:solidFill>
                  <a:latin typeface="Arial Narrow" pitchFamily="34" charset="0"/>
                </a:rPr>
                <a:t>ATC  Vice-Chair</a:t>
              </a:r>
            </a:p>
            <a:p>
              <a:pPr algn="ctr" eaLnBrk="0" hangingPunct="0"/>
              <a:r>
                <a:rPr lang="en-US" sz="1000" b="1" dirty="0">
                  <a:solidFill>
                    <a:srgbClr val="00AE00"/>
                  </a:solidFill>
                  <a:latin typeface="Arial Narrow" pitchFamily="34" charset="0"/>
                </a:rPr>
                <a:t>Project Management</a:t>
              </a:r>
            </a:p>
          </p:txBody>
        </p:sp>
        <p:sp>
          <p:nvSpPr>
            <p:cNvPr id="4131" name="Rectangle 35"/>
            <p:cNvSpPr>
              <a:spLocks noChangeArrowheads="1"/>
            </p:cNvSpPr>
            <p:nvPr/>
          </p:nvSpPr>
          <p:spPr bwMode="auto">
            <a:xfrm>
              <a:off x="1037467" y="2989884"/>
              <a:ext cx="1223962" cy="750888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/>
              <a:endParaRPr lang="en-US" sz="2400" dirty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4132" name="Rectangle 36"/>
            <p:cNvSpPr>
              <a:spLocks noChangeArrowheads="1"/>
            </p:cNvSpPr>
            <p:nvPr/>
          </p:nvSpPr>
          <p:spPr bwMode="auto">
            <a:xfrm>
              <a:off x="1101081" y="2997822"/>
              <a:ext cx="1125309" cy="736099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spAutoFit/>
            </a:bodyPr>
            <a:lstStyle/>
            <a:p>
              <a:pPr algn="ctr" eaLnBrk="0" hangingPunct="0"/>
              <a:r>
                <a:rPr lang="en-US" sz="1200" b="1" dirty="0">
                  <a:solidFill>
                    <a:srgbClr val="500093"/>
                  </a:solidFill>
                  <a:latin typeface="Arial Narrow" pitchFamily="34" charset="0"/>
                </a:rPr>
                <a:t>Howard Savage</a:t>
              </a:r>
              <a:endParaRPr lang="en-US" sz="1200" b="1" dirty="0">
                <a:solidFill>
                  <a:srgbClr val="8901F3"/>
                </a:solidFill>
                <a:latin typeface="Arial Narrow" pitchFamily="34" charset="0"/>
              </a:endParaRPr>
            </a:p>
            <a:p>
              <a:pPr algn="ctr" eaLnBrk="0" hangingPunct="0"/>
              <a:r>
                <a:rPr lang="en-US" sz="1000" b="1" dirty="0">
                  <a:solidFill>
                    <a:srgbClr val="114FFB"/>
                  </a:solidFill>
                  <a:latin typeface="Arial Narrow" pitchFamily="34" charset="0"/>
                </a:rPr>
                <a:t>SCI</a:t>
              </a:r>
              <a:r>
                <a:rPr lang="en-US" sz="1000" b="1" dirty="0">
                  <a:solidFill>
                    <a:srgbClr val="618FFD"/>
                  </a:solidFill>
                  <a:latin typeface="Arial Narrow" pitchFamily="34" charset="0"/>
                </a:rPr>
                <a:t> </a:t>
              </a:r>
              <a:endParaRPr lang="en-US" sz="1000" b="1" dirty="0">
                <a:solidFill>
                  <a:srgbClr val="00AE00"/>
                </a:solidFill>
                <a:latin typeface="Arial Narrow" pitchFamily="34" charset="0"/>
              </a:endParaRPr>
            </a:p>
            <a:p>
              <a:pPr algn="ctr" eaLnBrk="0" hangingPunct="0"/>
              <a:r>
                <a:rPr lang="en-US" sz="1000" b="1" dirty="0">
                  <a:solidFill>
                    <a:srgbClr val="00AE00"/>
                  </a:solidFill>
                  <a:latin typeface="Arial Narrow" pitchFamily="34" charset="0"/>
                </a:rPr>
                <a:t>ATC  Vice-Chair </a:t>
              </a:r>
            </a:p>
            <a:p>
              <a:pPr algn="ctr" eaLnBrk="0" hangingPunct="0"/>
              <a:r>
                <a:rPr lang="en-US" sz="1000" b="1" dirty="0">
                  <a:solidFill>
                    <a:srgbClr val="00AE00"/>
                  </a:solidFill>
                  <a:latin typeface="Arial Narrow" pitchFamily="34" charset="0"/>
                </a:rPr>
                <a:t>Liaison</a:t>
              </a:r>
            </a:p>
          </p:txBody>
        </p:sp>
        <p:sp>
          <p:nvSpPr>
            <p:cNvPr id="4133" name="Rectangle 37"/>
            <p:cNvSpPr>
              <a:spLocks noChangeArrowheads="1"/>
            </p:cNvSpPr>
            <p:nvPr/>
          </p:nvSpPr>
          <p:spPr bwMode="auto">
            <a:xfrm>
              <a:off x="6830254" y="3215309"/>
              <a:ext cx="1379468" cy="41293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square" lIns="90488" tIns="44450" rIns="90488" bIns="44450">
              <a:spAutoFit/>
            </a:bodyPr>
            <a:lstStyle/>
            <a:p>
              <a:pPr algn="ctr" eaLnBrk="0" hangingPunct="0"/>
              <a:r>
                <a:rPr lang="en-US" sz="1200" b="1" dirty="0">
                  <a:solidFill>
                    <a:srgbClr val="FC0128"/>
                  </a:solidFill>
                  <a:latin typeface="Arial Narrow" pitchFamily="34" charset="0"/>
                </a:rPr>
                <a:t>Members-at-Large</a:t>
              </a:r>
            </a:p>
            <a:p>
              <a:pPr algn="ctr" eaLnBrk="0" hangingPunct="0"/>
              <a:r>
                <a:rPr lang="en-US" sz="900" b="1" dirty="0">
                  <a:solidFill>
                    <a:srgbClr val="00AE00"/>
                  </a:solidFill>
                  <a:latin typeface="Arial Narrow" pitchFamily="34" charset="0"/>
                </a:rPr>
                <a:t>(Nominations)</a:t>
              </a:r>
            </a:p>
          </p:txBody>
        </p:sp>
        <p:sp>
          <p:nvSpPr>
            <p:cNvPr id="4134" name="Rectangle 38"/>
            <p:cNvSpPr>
              <a:spLocks noChangeArrowheads="1"/>
            </p:cNvSpPr>
            <p:nvPr/>
          </p:nvSpPr>
          <p:spPr bwMode="auto">
            <a:xfrm>
              <a:off x="6211957" y="5866848"/>
              <a:ext cx="1223963" cy="379413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/>
              <a:endParaRPr lang="en-US" sz="2400" dirty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4135" name="Rectangle 39"/>
            <p:cNvSpPr>
              <a:spLocks noChangeArrowheads="1"/>
            </p:cNvSpPr>
            <p:nvPr/>
          </p:nvSpPr>
          <p:spPr bwMode="auto">
            <a:xfrm>
              <a:off x="7589079" y="3877573"/>
              <a:ext cx="1223963" cy="37941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/>
              <a:endParaRPr lang="en-US" sz="2400" dirty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4137" name="Rectangle 41"/>
            <p:cNvSpPr>
              <a:spLocks noChangeArrowheads="1"/>
            </p:cNvSpPr>
            <p:nvPr/>
          </p:nvSpPr>
          <p:spPr bwMode="auto">
            <a:xfrm>
              <a:off x="6248056" y="5384732"/>
              <a:ext cx="1158875" cy="212879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lIns="90488" tIns="44450" rIns="90488" bIns="44450">
              <a:spAutoFit/>
            </a:bodyPr>
            <a:lstStyle/>
            <a:p>
              <a:pPr algn="ctr" eaLnBrk="0" hangingPunct="0"/>
              <a:endParaRPr lang="en-US" sz="800" b="1" dirty="0">
                <a:solidFill>
                  <a:srgbClr val="00AE00"/>
                </a:solidFill>
                <a:latin typeface="Arial Narrow" pitchFamily="34" charset="0"/>
              </a:endParaRPr>
            </a:p>
          </p:txBody>
        </p:sp>
        <p:sp>
          <p:nvSpPr>
            <p:cNvPr id="4138" name="Rectangle 42"/>
            <p:cNvSpPr>
              <a:spLocks noChangeArrowheads="1"/>
            </p:cNvSpPr>
            <p:nvPr/>
          </p:nvSpPr>
          <p:spPr bwMode="auto">
            <a:xfrm>
              <a:off x="7606956" y="5394257"/>
              <a:ext cx="1223962" cy="37941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/>
              <a:endParaRPr lang="en-US" sz="2400" dirty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4139" name="Rectangle 43"/>
            <p:cNvSpPr>
              <a:spLocks noChangeArrowheads="1"/>
            </p:cNvSpPr>
            <p:nvPr/>
          </p:nvSpPr>
          <p:spPr bwMode="auto">
            <a:xfrm>
              <a:off x="7562506" y="5379969"/>
              <a:ext cx="1330325" cy="42832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lIns="90488" tIns="44450" rIns="90488" bIns="44450">
              <a:spAutoFit/>
            </a:bodyPr>
            <a:lstStyle/>
            <a:p>
              <a:pPr algn="ctr" eaLnBrk="0" hangingPunct="0"/>
              <a:r>
                <a:rPr lang="en-US" sz="1200" b="1" dirty="0">
                  <a:solidFill>
                    <a:srgbClr val="500093"/>
                  </a:solidFill>
                  <a:latin typeface="Arial Narrow" pitchFamily="34" charset="0"/>
                </a:rPr>
                <a:t>Bill Ross</a:t>
              </a:r>
            </a:p>
            <a:p>
              <a:pPr algn="ctr" eaLnBrk="0" hangingPunct="0"/>
              <a:r>
                <a:rPr lang="en-US" sz="1000" b="1" dirty="0">
                  <a:solidFill>
                    <a:srgbClr val="114FFB"/>
                  </a:solidFill>
                  <a:latin typeface="Arial Narrow" pitchFamily="34" charset="0"/>
                </a:rPr>
                <a:t>Eagle Systems</a:t>
              </a:r>
            </a:p>
          </p:txBody>
        </p:sp>
        <p:sp>
          <p:nvSpPr>
            <p:cNvPr id="4140" name="Rectangle 44"/>
            <p:cNvSpPr>
              <a:spLocks noChangeArrowheads="1"/>
            </p:cNvSpPr>
            <p:nvPr/>
          </p:nvSpPr>
          <p:spPr bwMode="auto">
            <a:xfrm>
              <a:off x="6192079" y="4895436"/>
              <a:ext cx="1223963" cy="398463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/>
              <a:endParaRPr lang="en-US" sz="2400" dirty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4141" name="Rectangle 45"/>
            <p:cNvSpPr>
              <a:spLocks noChangeArrowheads="1"/>
            </p:cNvSpPr>
            <p:nvPr/>
          </p:nvSpPr>
          <p:spPr bwMode="auto">
            <a:xfrm>
              <a:off x="6214304" y="4881149"/>
              <a:ext cx="1177925" cy="42832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lIns="90488" tIns="44450" rIns="90488" bIns="44450">
              <a:spAutoFit/>
            </a:bodyPr>
            <a:lstStyle/>
            <a:p>
              <a:pPr algn="ctr" eaLnBrk="0" hangingPunct="0"/>
              <a:r>
                <a:rPr lang="en-US" sz="1200" b="1" dirty="0">
                  <a:solidFill>
                    <a:srgbClr val="500093"/>
                  </a:solidFill>
                  <a:latin typeface="Arial Narrow" pitchFamily="34" charset="0"/>
                </a:rPr>
                <a:t>Les Orlidge</a:t>
              </a:r>
            </a:p>
            <a:p>
              <a:pPr algn="ctr" eaLnBrk="0" hangingPunct="0"/>
              <a:r>
                <a:rPr lang="en-US" sz="1000" b="1" dirty="0">
                  <a:solidFill>
                    <a:srgbClr val="114FFB"/>
                  </a:solidFill>
                  <a:latin typeface="Arial Narrow" pitchFamily="34" charset="0"/>
                </a:rPr>
                <a:t>Former ATC Chair</a:t>
              </a:r>
              <a:endParaRPr lang="en-US" sz="1000" b="1" dirty="0">
                <a:solidFill>
                  <a:srgbClr val="500093"/>
                </a:solidFill>
                <a:latin typeface="Arial Narrow" pitchFamily="34" charset="0"/>
              </a:endParaRPr>
            </a:p>
          </p:txBody>
        </p:sp>
        <p:sp>
          <p:nvSpPr>
            <p:cNvPr id="4142" name="Rectangle 46"/>
            <p:cNvSpPr>
              <a:spLocks noChangeArrowheads="1"/>
            </p:cNvSpPr>
            <p:nvPr/>
          </p:nvSpPr>
          <p:spPr bwMode="auto">
            <a:xfrm>
              <a:off x="7603367" y="4879561"/>
              <a:ext cx="1223962" cy="41910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/>
              <a:endParaRPr lang="en-US" sz="2400" dirty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4143" name="Rectangle 47"/>
            <p:cNvSpPr>
              <a:spLocks noChangeArrowheads="1"/>
            </p:cNvSpPr>
            <p:nvPr/>
          </p:nvSpPr>
          <p:spPr bwMode="auto">
            <a:xfrm>
              <a:off x="7604954" y="4898612"/>
              <a:ext cx="1254125" cy="42832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square" lIns="90488" tIns="44450" rIns="90488" bIns="44450">
              <a:spAutoFit/>
            </a:bodyPr>
            <a:lstStyle/>
            <a:p>
              <a:pPr algn="ctr" eaLnBrk="0" hangingPunct="0"/>
              <a:r>
                <a:rPr lang="en-US" sz="1200" b="1" dirty="0">
                  <a:solidFill>
                    <a:srgbClr val="500093"/>
                  </a:solidFill>
                  <a:latin typeface="Arial Narrow" pitchFamily="34" charset="0"/>
                </a:rPr>
                <a:t>Irwin Morse</a:t>
              </a:r>
              <a:endParaRPr lang="en-US" sz="1200" b="1" dirty="0">
                <a:solidFill>
                  <a:srgbClr val="8901F3"/>
                </a:solidFill>
                <a:latin typeface="Arial Narrow" pitchFamily="34" charset="0"/>
              </a:endParaRPr>
            </a:p>
            <a:p>
              <a:pPr algn="ctr" eaLnBrk="0" hangingPunct="0"/>
              <a:r>
                <a:rPr lang="en-US" sz="1000" b="1" dirty="0">
                  <a:solidFill>
                    <a:srgbClr val="114FFB"/>
                  </a:solidFill>
                  <a:latin typeface="Arial Narrow" pitchFamily="34" charset="0"/>
                </a:rPr>
                <a:t>BAE Systems</a:t>
              </a:r>
              <a:endParaRPr lang="en-US" sz="800" b="1" dirty="0">
                <a:solidFill>
                  <a:srgbClr val="00AE00"/>
                </a:solidFill>
                <a:latin typeface="Arial Narrow" pitchFamily="34" charset="0"/>
              </a:endParaRPr>
            </a:p>
          </p:txBody>
        </p:sp>
        <p:sp>
          <p:nvSpPr>
            <p:cNvPr id="4144" name="Rectangle 48"/>
            <p:cNvSpPr>
              <a:spLocks noChangeArrowheads="1"/>
            </p:cNvSpPr>
            <p:nvPr/>
          </p:nvSpPr>
          <p:spPr bwMode="auto">
            <a:xfrm>
              <a:off x="6163504" y="4388748"/>
              <a:ext cx="1238250" cy="39846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/>
              <a:endParaRPr lang="en-US" sz="2400" dirty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4145" name="Rectangle 49"/>
            <p:cNvSpPr>
              <a:spLocks noChangeArrowheads="1"/>
            </p:cNvSpPr>
            <p:nvPr/>
          </p:nvSpPr>
          <p:spPr bwMode="auto">
            <a:xfrm>
              <a:off x="6104965" y="4431518"/>
              <a:ext cx="1292027" cy="382156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square" lIns="90488" tIns="44450" rIns="90488" bIns="44450">
              <a:spAutoFit/>
            </a:bodyPr>
            <a:lstStyle/>
            <a:p>
              <a:pPr algn="ctr" eaLnBrk="0" hangingPunct="0">
                <a:lnSpc>
                  <a:spcPct val="75000"/>
                </a:lnSpc>
              </a:pPr>
              <a:r>
                <a:rPr lang="en-US" sz="1200" b="1" dirty="0">
                  <a:solidFill>
                    <a:srgbClr val="500093"/>
                  </a:solidFill>
                  <a:latin typeface="Arial Narrow" pitchFamily="34" charset="0"/>
                </a:rPr>
                <a:t>Mike Seavey</a:t>
              </a:r>
              <a:endParaRPr lang="en-US" sz="1200" b="1" dirty="0">
                <a:solidFill>
                  <a:srgbClr val="000000"/>
                </a:solidFill>
                <a:latin typeface="Arial Narrow" pitchFamily="34" charset="0"/>
              </a:endParaRPr>
            </a:p>
            <a:p>
              <a:pPr algn="ctr" eaLnBrk="0" hangingPunct="0"/>
              <a:r>
                <a:rPr lang="en-US" sz="1000" b="1" dirty="0">
                  <a:solidFill>
                    <a:srgbClr val="114FFB"/>
                  </a:solidFill>
                  <a:latin typeface="Arial Narrow" pitchFamily="34" charset="0"/>
                </a:rPr>
                <a:t>Northrop Grumman</a:t>
              </a:r>
              <a:endParaRPr lang="en-US" sz="800" b="1" dirty="0">
                <a:solidFill>
                  <a:srgbClr val="00AE00"/>
                </a:solidFill>
                <a:latin typeface="Arial Narrow" pitchFamily="34" charset="0"/>
              </a:endParaRPr>
            </a:p>
          </p:txBody>
        </p:sp>
        <p:sp>
          <p:nvSpPr>
            <p:cNvPr id="4146" name="Rectangle 50"/>
            <p:cNvSpPr>
              <a:spLocks noChangeArrowheads="1"/>
            </p:cNvSpPr>
            <p:nvPr/>
          </p:nvSpPr>
          <p:spPr bwMode="auto">
            <a:xfrm>
              <a:off x="7598604" y="4401448"/>
              <a:ext cx="1223963" cy="37941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/>
              <a:endParaRPr lang="en-US" sz="2400" dirty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4147" name="Rectangle 51"/>
            <p:cNvSpPr>
              <a:spLocks noChangeArrowheads="1"/>
            </p:cNvSpPr>
            <p:nvPr/>
          </p:nvSpPr>
          <p:spPr bwMode="auto">
            <a:xfrm>
              <a:off x="7649404" y="4382398"/>
              <a:ext cx="1158875" cy="42386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lIns="90488" tIns="44450" rIns="90488" bIns="44450">
              <a:spAutoFit/>
            </a:bodyPr>
            <a:lstStyle/>
            <a:p>
              <a:pPr algn="ctr" eaLnBrk="0" hangingPunct="0"/>
              <a:r>
                <a:rPr lang="en-US" sz="1200" b="1" dirty="0">
                  <a:solidFill>
                    <a:srgbClr val="500093"/>
                  </a:solidFill>
                  <a:latin typeface="Arial Narrow" pitchFamily="34" charset="0"/>
                </a:rPr>
                <a:t>Brian Miller</a:t>
              </a:r>
            </a:p>
            <a:p>
              <a:pPr algn="ctr" eaLnBrk="0" hangingPunct="0"/>
              <a:r>
                <a:rPr lang="en-US" sz="1000" b="1" dirty="0">
                  <a:solidFill>
                    <a:srgbClr val="114FFB"/>
                  </a:solidFill>
                  <a:latin typeface="Arial Narrow" pitchFamily="34" charset="0"/>
                </a:rPr>
                <a:t>Teradyne</a:t>
              </a:r>
            </a:p>
          </p:txBody>
        </p:sp>
        <p:sp>
          <p:nvSpPr>
            <p:cNvPr id="4149" name="Rectangle 53"/>
            <p:cNvSpPr>
              <a:spLocks noChangeArrowheads="1"/>
            </p:cNvSpPr>
            <p:nvPr/>
          </p:nvSpPr>
          <p:spPr bwMode="auto">
            <a:xfrm>
              <a:off x="6158742" y="3853760"/>
              <a:ext cx="1271587" cy="212879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lIns="90488" tIns="44450" rIns="90488" bIns="44450">
              <a:spAutoFit/>
            </a:bodyPr>
            <a:lstStyle/>
            <a:p>
              <a:pPr algn="ctr" eaLnBrk="0" hangingPunct="0"/>
              <a:endParaRPr lang="en-US" sz="800" b="1" dirty="0">
                <a:solidFill>
                  <a:srgbClr val="00AE00"/>
                </a:solidFill>
                <a:latin typeface="Arial Narrow" pitchFamily="34" charset="0"/>
              </a:endParaRPr>
            </a:p>
          </p:txBody>
        </p:sp>
        <p:sp>
          <p:nvSpPr>
            <p:cNvPr id="4150" name="Rectangle 54"/>
            <p:cNvSpPr>
              <a:spLocks noChangeArrowheads="1"/>
            </p:cNvSpPr>
            <p:nvPr/>
          </p:nvSpPr>
          <p:spPr bwMode="auto">
            <a:xfrm>
              <a:off x="7613720" y="5865261"/>
              <a:ext cx="1223962" cy="37941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/>
              <a:r>
                <a:rPr lang="en-US" sz="1200" b="1" dirty="0">
                  <a:solidFill>
                    <a:srgbClr val="500093"/>
                  </a:solidFill>
                  <a:latin typeface="Arial Narrow" pitchFamily="34" charset="0"/>
                </a:rPr>
                <a:t>Dave Carey, Ph.D.</a:t>
              </a:r>
            </a:p>
            <a:p>
              <a:pPr algn="ctr" eaLnBrk="0" hangingPunct="0"/>
              <a:r>
                <a:rPr lang="en-US" sz="1000" b="1" dirty="0">
                  <a:solidFill>
                    <a:srgbClr val="114FFB"/>
                  </a:solidFill>
                  <a:latin typeface="Arial Narrow" pitchFamily="34" charset="0"/>
                </a:rPr>
                <a:t>Hiller</a:t>
              </a:r>
            </a:p>
          </p:txBody>
        </p:sp>
        <p:sp>
          <p:nvSpPr>
            <p:cNvPr id="4153" name="Rectangle 57"/>
            <p:cNvSpPr>
              <a:spLocks noChangeArrowheads="1"/>
            </p:cNvSpPr>
            <p:nvPr/>
          </p:nvSpPr>
          <p:spPr bwMode="auto">
            <a:xfrm>
              <a:off x="5822192" y="2185022"/>
              <a:ext cx="1695450" cy="727075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/>
              <a:endParaRPr lang="en-US" sz="2400" dirty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4154" name="Line 58"/>
            <p:cNvSpPr>
              <a:spLocks noChangeShapeType="1"/>
            </p:cNvSpPr>
            <p:nvPr/>
          </p:nvSpPr>
          <p:spPr bwMode="auto">
            <a:xfrm>
              <a:off x="3877504" y="1710328"/>
              <a:ext cx="1466021" cy="3728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/>
              <a:endParaRPr lang="en-US" sz="2400" dirty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4155" name="Line 59"/>
            <p:cNvSpPr>
              <a:spLocks noChangeShapeType="1"/>
            </p:cNvSpPr>
            <p:nvPr/>
          </p:nvSpPr>
          <p:spPr bwMode="auto">
            <a:xfrm flipH="1">
              <a:off x="1647067" y="3761409"/>
              <a:ext cx="0" cy="221615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/>
              <a:endParaRPr lang="en-US" sz="2400" dirty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4156" name="Line 60"/>
            <p:cNvSpPr>
              <a:spLocks noChangeShapeType="1"/>
            </p:cNvSpPr>
            <p:nvPr/>
          </p:nvSpPr>
          <p:spPr bwMode="auto">
            <a:xfrm flipH="1">
              <a:off x="7509152" y="3740772"/>
              <a:ext cx="8352" cy="2420215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/>
              <a:endParaRPr lang="en-US" sz="2400" dirty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4157" name="Line 61"/>
            <p:cNvSpPr>
              <a:spLocks noChangeShapeType="1"/>
            </p:cNvSpPr>
            <p:nvPr/>
          </p:nvSpPr>
          <p:spPr bwMode="auto">
            <a:xfrm>
              <a:off x="7474779" y="4055373"/>
              <a:ext cx="6985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/>
              <a:endParaRPr lang="en-US" sz="2400" dirty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4158" name="Line 62"/>
            <p:cNvSpPr>
              <a:spLocks noChangeShapeType="1"/>
            </p:cNvSpPr>
            <p:nvPr/>
          </p:nvSpPr>
          <p:spPr bwMode="auto">
            <a:xfrm>
              <a:off x="7481129" y="5095461"/>
              <a:ext cx="6350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/>
              <a:endParaRPr lang="en-US" sz="2400" dirty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4159" name="Line 63"/>
            <p:cNvSpPr>
              <a:spLocks noChangeShapeType="1"/>
            </p:cNvSpPr>
            <p:nvPr/>
          </p:nvSpPr>
          <p:spPr bwMode="auto">
            <a:xfrm>
              <a:off x="7491068" y="5576819"/>
              <a:ext cx="5715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/>
              <a:endParaRPr lang="en-US" sz="2400" dirty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4160" name="Line 64"/>
            <p:cNvSpPr>
              <a:spLocks noChangeShapeType="1"/>
            </p:cNvSpPr>
            <p:nvPr/>
          </p:nvSpPr>
          <p:spPr bwMode="auto">
            <a:xfrm>
              <a:off x="7507357" y="6039886"/>
              <a:ext cx="5715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/>
              <a:endParaRPr lang="en-US" sz="2400" dirty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4164" name="Line 68"/>
            <p:cNvSpPr>
              <a:spLocks noChangeShapeType="1"/>
            </p:cNvSpPr>
            <p:nvPr/>
          </p:nvSpPr>
          <p:spPr bwMode="auto">
            <a:xfrm flipH="1">
              <a:off x="1658179" y="2577134"/>
              <a:ext cx="4162425" cy="9525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/>
              <a:endParaRPr lang="en-US" sz="2400" dirty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4165" name="Line 69"/>
            <p:cNvSpPr>
              <a:spLocks noChangeShapeType="1"/>
            </p:cNvSpPr>
            <p:nvPr/>
          </p:nvSpPr>
          <p:spPr bwMode="auto">
            <a:xfrm>
              <a:off x="1655004" y="2577134"/>
              <a:ext cx="9525" cy="392113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/>
              <a:endParaRPr lang="en-US" sz="2400" dirty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4166" name="Line 70"/>
            <p:cNvSpPr>
              <a:spLocks noChangeShapeType="1"/>
            </p:cNvSpPr>
            <p:nvPr/>
          </p:nvSpPr>
          <p:spPr bwMode="auto">
            <a:xfrm>
              <a:off x="5465004" y="2593009"/>
              <a:ext cx="0" cy="782638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/>
              <a:endParaRPr lang="en-US" sz="2400" dirty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4168" name="Line 72"/>
            <p:cNvSpPr>
              <a:spLocks noChangeShapeType="1"/>
            </p:cNvSpPr>
            <p:nvPr/>
          </p:nvSpPr>
          <p:spPr bwMode="auto">
            <a:xfrm flipH="1" flipV="1">
              <a:off x="5444367" y="3389934"/>
              <a:ext cx="1393825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/>
              <a:endParaRPr lang="en-US" sz="2400" dirty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4169" name="Rectangle 73"/>
            <p:cNvSpPr>
              <a:spLocks noChangeArrowheads="1"/>
            </p:cNvSpPr>
            <p:nvPr/>
          </p:nvSpPr>
          <p:spPr bwMode="auto">
            <a:xfrm>
              <a:off x="329442" y="4864722"/>
              <a:ext cx="1208087" cy="597599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lIns="90488" tIns="44450" rIns="90488" bIns="44450">
              <a:spAutoFit/>
            </a:bodyPr>
            <a:lstStyle/>
            <a:p>
              <a:pPr algn="ctr" eaLnBrk="0" hangingPunct="0"/>
              <a:r>
                <a:rPr lang="en-US" sz="1200" b="1" dirty="0">
                  <a:solidFill>
                    <a:srgbClr val="500093"/>
                  </a:solidFill>
                  <a:latin typeface="Arial Narrow" pitchFamily="34" charset="0"/>
                </a:rPr>
                <a:t>Scott Brown</a:t>
              </a:r>
            </a:p>
            <a:p>
              <a:pPr algn="ctr" eaLnBrk="0" hangingPunct="0"/>
              <a:r>
                <a:rPr lang="en-US" sz="1000" b="1" dirty="0">
                  <a:solidFill>
                    <a:srgbClr val="114FFB"/>
                  </a:solidFill>
                  <a:latin typeface="Arial Narrow" pitchFamily="34" charset="0"/>
                </a:rPr>
                <a:t>Boeing</a:t>
              </a:r>
              <a:r>
                <a:rPr lang="en-US" sz="1100" b="1" dirty="0">
                  <a:solidFill>
                    <a:srgbClr val="618FFD"/>
                  </a:solidFill>
                  <a:latin typeface="Arial Narrow" pitchFamily="34" charset="0"/>
                </a:rPr>
                <a:t> </a:t>
              </a:r>
              <a:endParaRPr lang="en-US" sz="1000" b="1" dirty="0">
                <a:solidFill>
                  <a:srgbClr val="000000"/>
                </a:solidFill>
                <a:latin typeface="Arial Narrow" pitchFamily="34" charset="0"/>
              </a:endParaRPr>
            </a:p>
            <a:p>
              <a:pPr algn="ctr" eaLnBrk="0" hangingPunct="0"/>
              <a:r>
                <a:rPr lang="en-US" sz="1000" b="1" dirty="0">
                  <a:solidFill>
                    <a:srgbClr val="00AE00"/>
                  </a:solidFill>
                  <a:latin typeface="Arial Narrow" pitchFamily="34" charset="0"/>
                </a:rPr>
                <a:t>Army</a:t>
              </a:r>
            </a:p>
          </p:txBody>
        </p:sp>
        <p:sp>
          <p:nvSpPr>
            <p:cNvPr id="4170" name="Rectangle 74"/>
            <p:cNvSpPr>
              <a:spLocks noChangeArrowheads="1"/>
            </p:cNvSpPr>
            <p:nvPr/>
          </p:nvSpPr>
          <p:spPr bwMode="auto">
            <a:xfrm>
              <a:off x="300867" y="5712447"/>
              <a:ext cx="1208087" cy="582211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lIns="90488" tIns="44450" rIns="90488" bIns="44450">
              <a:spAutoFit/>
            </a:bodyPr>
            <a:lstStyle/>
            <a:p>
              <a:pPr algn="ctr" eaLnBrk="0" hangingPunct="0"/>
              <a:r>
                <a:rPr lang="en-US" sz="1200" b="1" dirty="0">
                  <a:solidFill>
                    <a:srgbClr val="500093"/>
                  </a:solidFill>
                  <a:latin typeface="Arial Narrow" pitchFamily="34" charset="0"/>
                </a:rPr>
                <a:t>Lou Salzano</a:t>
              </a:r>
              <a:endParaRPr lang="en-US" sz="1200" b="1" dirty="0">
                <a:solidFill>
                  <a:srgbClr val="000000"/>
                </a:solidFill>
                <a:latin typeface="Arial Narrow" pitchFamily="34" charset="0"/>
              </a:endParaRPr>
            </a:p>
            <a:p>
              <a:pPr algn="ctr" eaLnBrk="0" hangingPunct="0"/>
              <a:r>
                <a:rPr lang="en-US" sz="1000" b="1" dirty="0">
                  <a:solidFill>
                    <a:srgbClr val="114FFB"/>
                  </a:solidFill>
                  <a:latin typeface="Arial Narrow" pitchFamily="34" charset="0"/>
                </a:rPr>
                <a:t>Astronics</a:t>
              </a:r>
              <a:endParaRPr lang="en-US" sz="1000" b="1" dirty="0">
                <a:solidFill>
                  <a:srgbClr val="618FFD"/>
                </a:solidFill>
                <a:latin typeface="Arial Narrow" pitchFamily="34" charset="0"/>
              </a:endParaRPr>
            </a:p>
            <a:p>
              <a:pPr algn="ctr" eaLnBrk="0" hangingPunct="0"/>
              <a:r>
                <a:rPr lang="en-US" sz="1000" b="1" dirty="0">
                  <a:solidFill>
                    <a:srgbClr val="00AE00"/>
                  </a:solidFill>
                  <a:latin typeface="Arial Narrow" pitchFamily="34" charset="0"/>
                </a:rPr>
                <a:t>USMC (Ground)</a:t>
              </a:r>
            </a:p>
          </p:txBody>
        </p:sp>
        <p:sp>
          <p:nvSpPr>
            <p:cNvPr id="4172" name="Rectangle 76"/>
            <p:cNvSpPr>
              <a:spLocks noChangeArrowheads="1"/>
            </p:cNvSpPr>
            <p:nvPr/>
          </p:nvSpPr>
          <p:spPr bwMode="auto">
            <a:xfrm>
              <a:off x="5815842" y="2340597"/>
              <a:ext cx="1706562" cy="42832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lIns="90488" tIns="44450" rIns="90488" bIns="44450">
              <a:spAutoFit/>
            </a:bodyPr>
            <a:lstStyle/>
            <a:p>
              <a:pPr algn="ctr" eaLnBrk="0" hangingPunct="0"/>
              <a:r>
                <a:rPr lang="en-US" sz="1200" b="1" dirty="0">
                  <a:solidFill>
                    <a:srgbClr val="500093"/>
                  </a:solidFill>
                  <a:latin typeface="Arial Narrow" pitchFamily="34" charset="0"/>
                </a:rPr>
                <a:t>Carizza Rosales</a:t>
              </a:r>
            </a:p>
            <a:p>
              <a:pPr algn="ctr" eaLnBrk="0" hangingPunct="0"/>
              <a:r>
                <a:rPr lang="en-US" sz="1000" b="1" dirty="0">
                  <a:solidFill>
                    <a:srgbClr val="00AE00"/>
                  </a:solidFill>
                  <a:latin typeface="Arial Narrow" pitchFamily="34" charset="0"/>
                </a:rPr>
                <a:t>NDIA SED Division</a:t>
              </a:r>
            </a:p>
          </p:txBody>
        </p:sp>
        <p:sp>
          <p:nvSpPr>
            <p:cNvPr id="4173" name="Rectangle 77"/>
            <p:cNvSpPr>
              <a:spLocks noChangeArrowheads="1"/>
            </p:cNvSpPr>
            <p:nvPr/>
          </p:nvSpPr>
          <p:spPr bwMode="auto">
            <a:xfrm>
              <a:off x="6237357" y="5855736"/>
              <a:ext cx="1158875" cy="42832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lIns="90488" tIns="44450" rIns="90488" bIns="44450">
              <a:spAutoFit/>
            </a:bodyPr>
            <a:lstStyle/>
            <a:p>
              <a:pPr algn="ctr" eaLnBrk="0" hangingPunct="0"/>
              <a:r>
                <a:rPr lang="en-US" sz="1200" b="1" dirty="0">
                  <a:solidFill>
                    <a:srgbClr val="500093"/>
                  </a:solidFill>
                  <a:latin typeface="Arial Narrow" pitchFamily="34" charset="0"/>
                </a:rPr>
                <a:t>Greg </a:t>
              </a:r>
              <a:r>
                <a:rPr lang="en-US" sz="1200" b="1" dirty="0" err="1">
                  <a:solidFill>
                    <a:srgbClr val="500093"/>
                  </a:solidFill>
                  <a:latin typeface="Arial Narrow" pitchFamily="34" charset="0"/>
                </a:rPr>
                <a:t>Rossow</a:t>
              </a:r>
              <a:endParaRPr lang="en-US" sz="1200" b="1" dirty="0">
                <a:solidFill>
                  <a:srgbClr val="8901F3"/>
                </a:solidFill>
                <a:latin typeface="Arial Narrow" pitchFamily="34" charset="0"/>
              </a:endParaRPr>
            </a:p>
            <a:p>
              <a:pPr algn="ctr" eaLnBrk="0" hangingPunct="0"/>
              <a:r>
                <a:rPr lang="en-US" sz="1000" b="1" dirty="0" err="1">
                  <a:solidFill>
                    <a:srgbClr val="114FFB"/>
                  </a:solidFill>
                  <a:latin typeface="Arial Narrow" pitchFamily="34" charset="0"/>
                </a:rPr>
                <a:t>Keysight</a:t>
              </a:r>
              <a:endParaRPr lang="en-US" sz="800" b="1" dirty="0">
                <a:solidFill>
                  <a:srgbClr val="00AE00"/>
                </a:solidFill>
                <a:latin typeface="Arial Narrow" pitchFamily="34" charset="0"/>
              </a:endParaRPr>
            </a:p>
          </p:txBody>
        </p:sp>
        <p:sp>
          <p:nvSpPr>
            <p:cNvPr id="4174" name="Rectangle 78"/>
            <p:cNvSpPr>
              <a:spLocks noChangeArrowheads="1"/>
            </p:cNvSpPr>
            <p:nvPr/>
          </p:nvSpPr>
          <p:spPr bwMode="auto">
            <a:xfrm>
              <a:off x="7625592" y="3867326"/>
              <a:ext cx="1158875" cy="42832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square" lIns="90488" tIns="44450" rIns="90488" bIns="44450">
              <a:spAutoFit/>
            </a:bodyPr>
            <a:lstStyle/>
            <a:p>
              <a:pPr algn="ctr" eaLnBrk="0" hangingPunct="0"/>
              <a:r>
                <a:rPr lang="en-US" sz="1200" b="1" dirty="0">
                  <a:solidFill>
                    <a:srgbClr val="500093"/>
                  </a:solidFill>
                  <a:latin typeface="Arial Narrow" pitchFamily="34" charset="0"/>
                </a:rPr>
                <a:t>Phil Niosi</a:t>
              </a:r>
              <a:r>
                <a:rPr lang="en-US" sz="1000" b="1" dirty="0">
                  <a:solidFill>
                    <a:srgbClr val="114FFB"/>
                  </a:solidFill>
                  <a:latin typeface="Arial Narrow" pitchFamily="34" charset="0"/>
                </a:rPr>
                <a:t> </a:t>
              </a:r>
            </a:p>
            <a:p>
              <a:pPr algn="ctr" eaLnBrk="0" hangingPunct="0"/>
              <a:r>
                <a:rPr lang="en-US" sz="1000" b="1" dirty="0">
                  <a:solidFill>
                    <a:srgbClr val="114FFB"/>
                  </a:solidFill>
                  <a:latin typeface="Arial Narrow" pitchFamily="34" charset="0"/>
                </a:rPr>
                <a:t>DRS</a:t>
              </a:r>
              <a:endParaRPr lang="en-US" sz="800" b="1" dirty="0">
                <a:solidFill>
                  <a:srgbClr val="00AE00"/>
                </a:solidFill>
                <a:latin typeface="Arial Narrow" pitchFamily="34" charset="0"/>
              </a:endParaRPr>
            </a:p>
          </p:txBody>
        </p:sp>
        <p:sp>
          <p:nvSpPr>
            <p:cNvPr id="4181" name="Rectangle 85"/>
            <p:cNvSpPr>
              <a:spLocks noChangeArrowheads="1"/>
            </p:cNvSpPr>
            <p:nvPr/>
          </p:nvSpPr>
          <p:spPr bwMode="auto">
            <a:xfrm>
              <a:off x="3529842" y="4075735"/>
              <a:ext cx="2128837" cy="585717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/>
              <a:r>
                <a:rPr lang="en-US" sz="1200" b="1" dirty="0">
                  <a:solidFill>
                    <a:srgbClr val="8901F3"/>
                  </a:solidFill>
                  <a:latin typeface="Arial Narrow" pitchFamily="34" charset="0"/>
                </a:rPr>
                <a:t>Project Leads</a:t>
              </a:r>
            </a:p>
          </p:txBody>
        </p:sp>
        <p:sp>
          <p:nvSpPr>
            <p:cNvPr id="4186" name="Rectangle 90"/>
            <p:cNvSpPr>
              <a:spLocks noChangeArrowheads="1"/>
            </p:cNvSpPr>
            <p:nvPr/>
          </p:nvSpPr>
          <p:spPr bwMode="auto">
            <a:xfrm>
              <a:off x="834888" y="1252331"/>
              <a:ext cx="2166730" cy="1073426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/>
              <a:r>
                <a:rPr lang="en-US" sz="1000" b="1" u="sng" dirty="0">
                  <a:solidFill>
                    <a:srgbClr val="0000FF"/>
                  </a:solidFill>
                </a:rPr>
                <a:t>Gov’t Participation Committee</a:t>
              </a:r>
            </a:p>
            <a:p>
              <a:pPr eaLnBrk="0" hangingPunct="0">
                <a:spcAft>
                  <a:spcPts val="300"/>
                </a:spcAft>
              </a:pPr>
              <a:r>
                <a:rPr lang="en-US" sz="1000" b="1" dirty="0">
                  <a:solidFill>
                    <a:srgbClr val="0000FF"/>
                  </a:solidFill>
                </a:rPr>
                <a:t>(DoD ATS Management Board)</a:t>
              </a:r>
              <a:r>
                <a:rPr lang="en-US" sz="1000" b="1" u="sng" dirty="0">
                  <a:solidFill>
                    <a:srgbClr val="0000FF"/>
                  </a:solidFill>
                </a:rPr>
                <a:t>:</a:t>
              </a:r>
            </a:p>
            <a:p>
              <a:pPr eaLnBrk="0" hangingPunct="0"/>
              <a:r>
                <a:rPr lang="en-US" sz="900" b="1" dirty="0">
                  <a:solidFill>
                    <a:srgbClr val="C00000"/>
                  </a:solidFill>
                </a:rPr>
                <a:t>Will Williams –  USAF/AMB Chair</a:t>
              </a:r>
            </a:p>
            <a:p>
              <a:pPr eaLnBrk="0" hangingPunct="0"/>
              <a:r>
                <a:rPr lang="en-US" sz="900" b="1" dirty="0">
                  <a:solidFill>
                    <a:srgbClr val="C00000"/>
                  </a:solidFill>
                </a:rPr>
                <a:t>CAPT Robert Burgess –  US Navy</a:t>
              </a:r>
            </a:p>
            <a:p>
              <a:pPr eaLnBrk="0" hangingPunct="0"/>
              <a:r>
                <a:rPr lang="en-US" sz="900" b="1" dirty="0">
                  <a:solidFill>
                    <a:srgbClr val="C00000"/>
                  </a:solidFill>
                </a:rPr>
                <a:t>Thomas </a:t>
              </a:r>
              <a:r>
                <a:rPr lang="en-US" sz="900" b="1" dirty="0" err="1">
                  <a:solidFill>
                    <a:srgbClr val="C00000"/>
                  </a:solidFill>
                </a:rPr>
                <a:t>Lettis</a:t>
              </a:r>
              <a:r>
                <a:rPr lang="en-US" sz="900" b="1" dirty="0">
                  <a:solidFill>
                    <a:srgbClr val="C00000"/>
                  </a:solidFill>
                </a:rPr>
                <a:t>– US Army</a:t>
              </a:r>
            </a:p>
            <a:p>
              <a:pPr eaLnBrk="0" hangingPunct="0"/>
              <a:r>
                <a:rPr lang="en-US" sz="900" b="1" dirty="0">
                  <a:solidFill>
                    <a:srgbClr val="C00000"/>
                  </a:solidFill>
                </a:rPr>
                <a:t>Terry Ritchie – USMC Gnd</a:t>
              </a:r>
            </a:p>
          </p:txBody>
        </p:sp>
        <p:sp>
          <p:nvSpPr>
            <p:cNvPr id="4187" name="Line 91"/>
            <p:cNvSpPr>
              <a:spLocks noChangeShapeType="1"/>
            </p:cNvSpPr>
            <p:nvPr/>
          </p:nvSpPr>
          <p:spPr bwMode="auto">
            <a:xfrm flipV="1">
              <a:off x="3031436" y="1815133"/>
              <a:ext cx="693668" cy="3727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prstDash val="dash"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/>
              <a:endParaRPr lang="en-US" sz="2400" dirty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4188" name="Line 92"/>
            <p:cNvSpPr>
              <a:spLocks noChangeShapeType="1"/>
            </p:cNvSpPr>
            <p:nvPr/>
          </p:nvSpPr>
          <p:spPr bwMode="auto">
            <a:xfrm>
              <a:off x="4601404" y="3743947"/>
              <a:ext cx="0" cy="32861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/>
              <a:endParaRPr lang="en-US" sz="2400" dirty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66" name="Rectangle 54"/>
            <p:cNvSpPr>
              <a:spLocks noChangeArrowheads="1"/>
            </p:cNvSpPr>
            <p:nvPr/>
          </p:nvSpPr>
          <p:spPr bwMode="auto">
            <a:xfrm>
              <a:off x="6184073" y="3882853"/>
              <a:ext cx="1217681" cy="37941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/>
              <a:r>
                <a:rPr lang="en-US" sz="1200" b="1" dirty="0">
                  <a:solidFill>
                    <a:srgbClr val="500093"/>
                  </a:solidFill>
                  <a:latin typeface="Arial Narrow" pitchFamily="34" charset="0"/>
                </a:rPr>
                <a:t>Wade Lowdermilk</a:t>
              </a:r>
            </a:p>
            <a:p>
              <a:pPr algn="ctr" eaLnBrk="0" hangingPunct="0"/>
              <a:r>
                <a:rPr lang="en-US" sz="1000" b="1" dirty="0">
                  <a:solidFill>
                    <a:srgbClr val="114FFB"/>
                  </a:solidFill>
                  <a:latin typeface="Arial Narrow" pitchFamily="34" charset="0"/>
                </a:rPr>
                <a:t>Tevet</a:t>
              </a:r>
            </a:p>
          </p:txBody>
        </p:sp>
      </p:grpSp>
      <p:sp>
        <p:nvSpPr>
          <p:cNvPr id="68" name="Rectangle 67"/>
          <p:cNvSpPr>
            <a:spLocks noChangeArrowheads="1"/>
          </p:cNvSpPr>
          <p:nvPr/>
        </p:nvSpPr>
        <p:spPr bwMode="auto">
          <a:xfrm>
            <a:off x="6124575" y="5581785"/>
            <a:ext cx="1217681" cy="379412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ctr"/>
            <a:r>
              <a:rPr lang="en-US" sz="1200" b="1" dirty="0">
                <a:solidFill>
                  <a:srgbClr val="500093"/>
                </a:solidFill>
                <a:latin typeface="Arial Narrow" pitchFamily="34" charset="0"/>
              </a:rPr>
              <a:t>Mike Frey</a:t>
            </a:r>
          </a:p>
          <a:p>
            <a:pPr algn="ctr"/>
            <a:r>
              <a:rPr lang="en-US" sz="1000" b="1" dirty="0">
                <a:solidFill>
                  <a:srgbClr val="114FFB"/>
                </a:solidFill>
                <a:latin typeface="Arial Narrow" pitchFamily="34" charset="0"/>
              </a:rPr>
              <a:t>Marvin Test</a:t>
            </a:r>
          </a:p>
        </p:txBody>
      </p:sp>
    </p:spTree>
    <p:extLst>
      <p:ext uri="{BB962C8B-B14F-4D97-AF65-F5344CB8AC3E}">
        <p14:creationId xmlns:p14="http://schemas.microsoft.com/office/powerpoint/2010/main" val="173455087"/>
      </p:ext>
    </p:extLst>
  </p:cSld>
  <p:clrMapOvr>
    <a:masterClrMapping/>
  </p:clrMapOvr>
  <p:transition>
    <p:cut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7347D0-88DB-4383-AFD9-14736823BF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txBody>
          <a:bodyPr/>
          <a:lstStyle/>
          <a:p>
            <a:r>
              <a:rPr lang="en-US" sz="4000" b="1" dirty="0"/>
              <a:t>Closing Comments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00EAD8-1C30-47C6-A953-DC1BEDD59F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5029200"/>
          </a:xfrm>
        </p:spPr>
        <p:txBody>
          <a:bodyPr/>
          <a:lstStyle/>
          <a:p>
            <a:r>
              <a:rPr lang="en-US" sz="2000" b="1" dirty="0"/>
              <a:t>Next 2022 meetings: </a:t>
            </a:r>
            <a:r>
              <a:rPr lang="en-US" sz="1800" dirty="0"/>
              <a:t>Spring Meeting at NDIA HQ in DC</a:t>
            </a:r>
          </a:p>
          <a:p>
            <a:pPr lvl="1"/>
            <a:r>
              <a:rPr lang="en-US" sz="1400" dirty="0"/>
              <a:t>In-person meeting – March/April (please send dates that might conflict with another event)</a:t>
            </a:r>
          </a:p>
          <a:p>
            <a:pPr lvl="1"/>
            <a:r>
              <a:rPr lang="en-US" sz="1400" dirty="0"/>
              <a:t>AUTOTESTCON 2020 &amp; 2021 cancelled, expect 2022 to resume in-person</a:t>
            </a:r>
          </a:p>
          <a:p>
            <a:endParaRPr lang="en-US" sz="1800" b="1" dirty="0"/>
          </a:p>
          <a:p>
            <a:r>
              <a:rPr lang="en-US" sz="1800" b="1" dirty="0"/>
              <a:t>NDIA Systems and Mission Engineering (S&amp;ME) Annual Conference:</a:t>
            </a:r>
          </a:p>
          <a:p>
            <a:pPr lvl="1"/>
            <a:r>
              <a:rPr lang="en-US" sz="1400" dirty="0"/>
              <a:t>Held this week 6-8 December, virtual format</a:t>
            </a:r>
          </a:p>
          <a:p>
            <a:pPr lvl="1"/>
            <a:r>
              <a:rPr lang="en-US" sz="1400" dirty="0"/>
              <a:t>Keynote/featured speakers</a:t>
            </a:r>
          </a:p>
          <a:p>
            <a:pPr lvl="2"/>
            <a:r>
              <a:rPr lang="en-US" sz="1200" dirty="0"/>
              <a:t>Lt Gen Fick, USAF PEO F-35 JPO</a:t>
            </a:r>
          </a:p>
          <a:p>
            <a:pPr lvl="2"/>
            <a:r>
              <a:rPr lang="en-US" sz="1200" dirty="0"/>
              <a:t>Honorable Heidi </a:t>
            </a:r>
            <a:r>
              <a:rPr lang="en-US" sz="1200" dirty="0" err="1"/>
              <a:t>Shyu</a:t>
            </a:r>
            <a:r>
              <a:rPr lang="en-US" sz="1200" dirty="0"/>
              <a:t>, Under Secretary of Defense for Research and Engineering (OUSD(R&amp;E))</a:t>
            </a:r>
          </a:p>
          <a:p>
            <a:pPr lvl="2"/>
            <a:r>
              <a:rPr lang="en-US" sz="1200" dirty="0"/>
              <a:t>David Cadman, Acting Deputy Assistant Secretary of Defense and Director, Acquisition Data and Analytics, OUSD A&amp;S</a:t>
            </a:r>
          </a:p>
          <a:p>
            <a:pPr lvl="2"/>
            <a:r>
              <a:rPr lang="en-US" sz="1200" dirty="0"/>
              <a:t>Wes Kremer, President Raytheon Missiles &amp; Defense</a:t>
            </a:r>
          </a:p>
          <a:p>
            <a:pPr lvl="2"/>
            <a:r>
              <a:rPr lang="en-US" sz="1200" dirty="0"/>
              <a:t>Dr. Raymond O’Toole, Acting Director, Office of the Secretary of Defense, Operational Test and Evaluation (DOT&amp;E)</a:t>
            </a:r>
          </a:p>
          <a:p>
            <a:pPr lvl="1"/>
            <a:r>
              <a:rPr lang="en-US" sz="1400" dirty="0"/>
              <a:t>New Annual Robert C. </a:t>
            </a:r>
            <a:r>
              <a:rPr lang="en-US" sz="1400" dirty="0" err="1"/>
              <a:t>Rassa</a:t>
            </a:r>
            <a:r>
              <a:rPr lang="en-US" sz="1400" dirty="0"/>
              <a:t> Award Established and awarded to Bob </a:t>
            </a:r>
            <a:r>
              <a:rPr lang="en-US" sz="1400" dirty="0" err="1"/>
              <a:t>Rassa</a:t>
            </a:r>
            <a:r>
              <a:rPr lang="en-US" sz="1400" dirty="0"/>
              <a:t> on the 6th</a:t>
            </a:r>
          </a:p>
          <a:p>
            <a:endParaRPr lang="en-US" sz="1800" b="1" dirty="0"/>
          </a:p>
          <a:p>
            <a:r>
              <a:rPr lang="en-US" sz="1800" b="1" dirty="0"/>
              <a:t>Projects: Bring your project ideas to Mike Dewey</a:t>
            </a:r>
          </a:p>
          <a:p>
            <a:pPr lvl="1"/>
            <a:r>
              <a:rPr lang="en-US" sz="1400" dirty="0"/>
              <a:t>How is Digital Engineering, Model Based Systems Engineering (MBSE), or Modular Open Systems Approach (MOSA) affecting ATS?</a:t>
            </a:r>
          </a:p>
          <a:p>
            <a:pPr lvl="2"/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2319697021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926D25AF73D3F44A4CF042D75AC1132" ma:contentTypeVersion="13" ma:contentTypeDescription="Create a new document." ma:contentTypeScope="" ma:versionID="5c79ecff5e3a1b0bfa0dd8d1c91b6417">
  <xsd:schema xmlns:xsd="http://www.w3.org/2001/XMLSchema" xmlns:xs="http://www.w3.org/2001/XMLSchema" xmlns:p="http://schemas.microsoft.com/office/2006/metadata/properties" xmlns:ns3="0ea5c5b0-687c-4314-9b21-c54ff403569b" xmlns:ns4="384f4b7b-d0db-4da6-8800-334530814b90" targetNamespace="http://schemas.microsoft.com/office/2006/metadata/properties" ma:root="true" ma:fieldsID="b7ced93b4cc6de034d27de237f35715f" ns3:_="" ns4:_="">
    <xsd:import namespace="0ea5c5b0-687c-4314-9b21-c54ff403569b"/>
    <xsd:import namespace="384f4b7b-d0db-4da6-8800-334530814b90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MediaServiceDateTaken" minOccurs="0"/>
                <xsd:element ref="ns3:MediaServiceLocation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ea5c5b0-687c-4314-9b21-c54ff403569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84f4b7b-d0db-4da6-8800-334530814b90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0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FDAF9DCE-E443-4089-9D6F-936FD208C5BD}">
  <ds:schemaRefs>
    <ds:schemaRef ds:uri="http://schemas.microsoft.com/office/2006/metadata/properties"/>
    <ds:schemaRef ds:uri="0ea5c5b0-687c-4314-9b21-c54ff403569b"/>
    <ds:schemaRef ds:uri="384f4b7b-d0db-4da6-8800-334530814b90"/>
    <ds:schemaRef ds:uri="http://schemas.openxmlformats.org/package/2006/metadata/core-properties"/>
    <ds:schemaRef ds:uri="http://schemas.microsoft.com/office/2006/documentManagement/types"/>
    <ds:schemaRef ds:uri="http://purl.org/dc/elements/1.1/"/>
    <ds:schemaRef ds:uri="http://purl.org/dc/terms/"/>
    <ds:schemaRef ds:uri="http://schemas.microsoft.com/office/infopath/2007/PartnerControls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482048DC-03D3-43B4-89ED-65E87856C92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ea5c5b0-687c-4314-9b21-c54ff403569b"/>
    <ds:schemaRef ds:uri="384f4b7b-d0db-4da6-8800-334530814b9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25B7E59E-A93D-4E27-B874-79F22182A55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NDIA_Eagle_Theme</Template>
  <TotalTime>34265</TotalTime>
  <Words>610</Words>
  <Application>Microsoft Office PowerPoint</Application>
  <PresentationFormat>On-screen Show (4:3)</PresentationFormat>
  <Paragraphs>118</Paragraphs>
  <Slides>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Arial Narrow</vt:lpstr>
      <vt:lpstr>Times New Roman</vt:lpstr>
      <vt:lpstr>Default Design</vt:lpstr>
      <vt:lpstr>1_Default Design</vt:lpstr>
      <vt:lpstr>Welcome to the NDIA  Automatic Test Committee (ATC) Meeting</vt:lpstr>
      <vt:lpstr>PowerPoint Presentation</vt:lpstr>
      <vt:lpstr>PowerPoint Presentation</vt:lpstr>
      <vt:lpstr>Closing Comments</vt:lpstr>
    </vt:vector>
  </TitlesOfParts>
  <Company>NDIA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prokuski</dc:creator>
  <cp:lastModifiedBy>Pat Griffin</cp:lastModifiedBy>
  <cp:revision>548</cp:revision>
  <dcterms:created xsi:type="dcterms:W3CDTF">2007-06-27T12:25:30Z</dcterms:created>
  <dcterms:modified xsi:type="dcterms:W3CDTF">2021-12-09T15:11:36Z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0x010100B926D25AF73D3F44A4CF042D75AC1132</vt:lpwstr>
  </property>
</Properties>
</file>