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7"/>
  </p:notesMasterIdLst>
  <p:sldIdLst>
    <p:sldId id="258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6" r:id="rId15"/>
    <p:sldId id="297" r:id="rId16"/>
    <p:sldId id="298" r:id="rId17"/>
    <p:sldId id="299" r:id="rId18"/>
    <p:sldId id="294" r:id="rId19"/>
    <p:sldId id="300" r:id="rId20"/>
    <p:sldId id="301" r:id="rId21"/>
    <p:sldId id="302" r:id="rId22"/>
    <p:sldId id="303" r:id="rId23"/>
    <p:sldId id="279" r:id="rId24"/>
    <p:sldId id="28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159124-5A8F-47E1-9263-A0F1EC993D98}">
          <p14:sldIdLst>
            <p14:sldId id="258"/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  <p14:sldId id="296"/>
            <p14:sldId id="297"/>
            <p14:sldId id="298"/>
            <p14:sldId id="299"/>
            <p14:sldId id="294"/>
            <p14:sldId id="300"/>
            <p14:sldId id="301"/>
            <p14:sldId id="302"/>
            <p14:sldId id="303"/>
            <p14:sldId id="279"/>
            <p14:sldId id="283"/>
            <p14:sldId id="281"/>
          </p14:sldIdLst>
        </p14:section>
        <p14:section name="Untitled Section" id="{208F8ACF-FDF3-431D-BEBA-3CC9CFF7C7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03"/>
    <a:srgbClr val="8F191C"/>
    <a:srgbClr val="AD4F45"/>
    <a:srgbClr val="AB0104"/>
    <a:srgbClr val="661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226" autoAdjust="0"/>
  </p:normalViewPr>
  <p:slideViewPr>
    <p:cSldViewPr>
      <p:cViewPr varScale="1">
        <p:scale>
          <a:sx n="46" d="100"/>
          <a:sy n="46" d="100"/>
        </p:scale>
        <p:origin x="67" y="7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7E0D1-B34A-4B7F-850B-68D01971C64C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05365-EA54-452E-AD43-1790D0F8D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4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1638-D0E2-4839-B13A-24BF466AABA9}" type="datetime1">
              <a:rPr lang="en-US" smtClean="0"/>
              <a:pPr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23F8-84AA-449D-9667-7BB544FECF54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1422400" cy="5851525"/>
          </a:xfrm>
        </p:spPr>
        <p:txBody>
          <a:bodyPr vert="eaVert"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978-F449-47AF-B3D0-B13F162C6AF6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EB3F-C711-4304-A4F6-7B4841DEDE94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100584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4A48-D25C-45A8-B8E0-BD2D3B1132C1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73748"/>
            <a:ext cx="9956800" cy="740653"/>
          </a:xfrm>
        </p:spPr>
        <p:txBody>
          <a:bodyPr/>
          <a:lstStyle>
            <a:lvl1pPr>
              <a:defRPr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9C2D-98A7-4A5A-AF37-9DE9D3A4D871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90600"/>
            <a:ext cx="6815667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14F5-A131-4974-90AA-B086A07564D4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AB00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09FB-BFDE-4AEB-86B7-A3875FE04EE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sign&#10;&#10;Description automatically generated">
            <a:extLst>
              <a:ext uri="{FF2B5EF4-FFF2-40B4-BE49-F238E27FC236}">
                <a16:creationId xmlns:a16="http://schemas.microsoft.com/office/drawing/2014/main" id="{5823847C-7389-40C4-8131-2D66880DDE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34" y="0"/>
            <a:ext cx="1012625" cy="12192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73748"/>
            <a:ext cx="10160000" cy="74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219201"/>
            <a:ext cx="109728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   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400801"/>
            <a:ext cx="3193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fld id="{D052A4D6-DA43-469D-B534-1F70D17CCF7C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200" y="6400801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 spc="0" baseline="0">
          <a:solidFill>
            <a:srgbClr val="AB000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B0003"/>
        </a:buClr>
        <a:buFont typeface="Arial" panose="020B0604020202020204" pitchFamily="34" charset="0"/>
        <a:buChar char="•"/>
        <a:defRPr sz="2800" b="1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spc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83BB2-0203-46D5-AC60-06B8A1E0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2089F-6F83-40FD-93D5-F806F0CB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B5547-61CB-486E-AEBA-4FB1D480AB8E}"/>
              </a:ext>
            </a:extLst>
          </p:cNvPr>
          <p:cNvSpPr txBox="1"/>
          <p:nvPr/>
        </p:nvSpPr>
        <p:spPr>
          <a:xfrm>
            <a:off x="2937934" y="3665797"/>
            <a:ext cx="6112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October 13, 2020</a:t>
            </a:r>
          </a:p>
          <a:p>
            <a:pPr algn="ctr"/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49EC28-E00C-4D24-A144-8C1253C6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0" y="2590800"/>
            <a:ext cx="13208000" cy="740653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/>
              <a:t>NDIA PROCUREMENT DIVISION </a:t>
            </a:r>
            <a:br>
              <a:rPr lang="en-US" sz="4000" dirty="0"/>
            </a:br>
            <a:r>
              <a:rPr lang="en-US" sz="4000" dirty="0"/>
              <a:t>MEETING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38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5F64C-F7DE-4228-8427-73BD294F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5AC686-2990-4C54-8BC6-9198CA9B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35FAE-9EB6-4BE3-896A-77795E80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81" y="0"/>
            <a:ext cx="8622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C88A9-CC17-4948-AC12-3CE2E4E1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354AE-E537-4527-BEF2-7FD121EF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B63FE-E098-443C-97EF-0E97A957C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39" y="0"/>
            <a:ext cx="88687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CC5ED-3DCF-4AA8-9F59-F20BAF02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94FC4-AFCC-4569-BDD6-61242B93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75F6A-0B07-4047-8FB7-976A7A1F6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59" y="0"/>
            <a:ext cx="89578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9841A-93EE-4386-B8A5-32E3C170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43244-4C8E-4092-A56A-975D609B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D6563-91BC-4F8D-9155-58CFACB64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67" y="0"/>
            <a:ext cx="8958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D484F-8C87-421E-A7E0-278F34CE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9E25D-FEB6-4045-B42B-3AAC379F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5DD79-DB97-4B3F-89D6-3ADCA293F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34" y="0"/>
            <a:ext cx="8839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107DF-1EC1-4C8A-A805-8FB44F67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B1AD0-344D-477C-B563-C52C8888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108FF-CCCE-4463-86F4-633ED6E36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59" y="0"/>
            <a:ext cx="89578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600AC-B9C6-4B74-AD61-44C9754F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3681E-8CF4-4F5F-96D3-9974016D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C51EA-F760-4C7A-B5F0-E40C9007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519" y="0"/>
            <a:ext cx="89069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D476C-C590-443B-B14B-D43D6A3D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98656-711A-4F50-BC48-1FDEEF49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701A3-C787-4772-984A-9A9293C0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59" y="0"/>
            <a:ext cx="89578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CD917-6664-44DD-AE10-9C9845F4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6679E5-E991-4F64-8A92-60D2081D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C9567-679B-4B44-B56D-6E55441FE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846"/>
            <a:ext cx="8876695" cy="68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6FC7E8-B5F5-4CF9-8673-2717C35A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8FD7A-E895-45BB-91B5-0B0B6B03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44E2D-4183-4B01-AC81-66B256E26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29" y="0"/>
            <a:ext cx="897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DFE9A-E37E-41F3-857F-EDD5F437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4A386-1CEF-4BD0-870D-720B2085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521E1B-050F-4E7E-98F2-D623F7B68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981200"/>
            <a:ext cx="6121537" cy="3728615"/>
          </a:xfrm>
        </p:spPr>
        <p:txBody>
          <a:bodyPr>
            <a:normAutofit/>
          </a:bodyPr>
          <a:lstStyle/>
          <a:p>
            <a:r>
              <a:rPr lang="en-US" sz="2500" dirty="0"/>
              <a:t>All attendees are muted upon entry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If you have a question, please utilize the Question Box and our moderators will address them after the briefing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9D094-AECE-49BA-8846-321668C96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00"/>
          <a:stretch/>
        </p:blipFill>
        <p:spPr>
          <a:xfrm>
            <a:off x="6705600" y="716630"/>
            <a:ext cx="4156964" cy="5796444"/>
          </a:xfrm>
          <a:prstGeom prst="rect">
            <a:avLst/>
          </a:prstGeom>
          <a:effectLst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D3A0FB-E73A-47D3-82E2-9158B5C228FB}"/>
              </a:ext>
            </a:extLst>
          </p:cNvPr>
          <p:cNvSpPr txBox="1">
            <a:spLocks/>
          </p:cNvSpPr>
          <p:nvPr/>
        </p:nvSpPr>
        <p:spPr>
          <a:xfrm>
            <a:off x="203200" y="173748"/>
            <a:ext cx="10058400" cy="74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rgbClr val="AB000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Virtual Meeting Etiquette</a:t>
            </a:r>
          </a:p>
        </p:txBody>
      </p:sp>
    </p:spTree>
    <p:extLst>
      <p:ext uri="{BB962C8B-B14F-4D97-AF65-F5344CB8AC3E}">
        <p14:creationId xmlns:p14="http://schemas.microsoft.com/office/powerpoint/2010/main" val="10620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C38AD-FCEF-4380-BF92-6A82F81F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AE6C8A-74E7-4D2D-81F7-D5BF3B89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BFFB3-D653-463F-931B-CC547E48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96" y="-1"/>
            <a:ext cx="8946204" cy="68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6F192D-B245-4992-A7A9-B4389474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0007-E802-4696-B644-FF2CA3A4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94885-DC53-4EEB-A770-22AA3D02F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16" y="0"/>
            <a:ext cx="8903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15DD9-83DE-4198-A454-EE5A0914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2CEFF-ED95-4E39-BDFB-41B77311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841FD-1B6B-4F36-8FE3-AC168888B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89" y="0"/>
            <a:ext cx="8886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3748"/>
            <a:ext cx="10058400" cy="7406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NDIA Procurement Division Meeting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AFAA9-6AC6-48E3-B859-E6D83F5C80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r="10130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B7DDA9-92E1-4390-9DB8-B92F04CA1F8C}"/>
              </a:ext>
            </a:extLst>
          </p:cNvPr>
          <p:cNvSpPr txBox="1">
            <a:spLocks/>
          </p:cNvSpPr>
          <p:nvPr/>
        </p:nvSpPr>
        <p:spPr>
          <a:xfrm>
            <a:off x="6197600" y="1600201"/>
            <a:ext cx="5384800" cy="4525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rgbClr val="AB000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endParaRPr lang="en-US" sz="1100" b="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Panelists:</a:t>
            </a:r>
            <a:endParaRPr lang="en-US" sz="1400" b="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Moshe Schwartz (Moderator)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Associate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b="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Etherton</a:t>
            </a:r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 and Associates, Inc.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Samantha L Clark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Special Counsel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Covington &amp; Burling LLP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Lindsay Ratliff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Legislative Director for Congressman Jim Banks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U.S. House of Representatives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Sandeep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Kathuria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Assistant General Counsel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Cybersecurity and Security Law, Leidos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endParaRPr lang="en-US" sz="900" b="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endParaRPr lang="en-US" sz="900" b="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0AB52FFF-7468-43C5-A604-6B766143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400801"/>
            <a:ext cx="31937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69E90E5-F405-40E0-BCD9-8001C0D52617}" type="datetime1">
              <a:rPr lang="en-US" smtClean="0"/>
              <a:pPr>
                <a:spcAft>
                  <a:spcPts val="600"/>
                </a:spcAft>
              </a:pPr>
              <a:t>10/13/2020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200" y="6400801"/>
            <a:ext cx="482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D64BFC3-983F-4B0A-9A55-84A85105ADC0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A8D85-D380-40D3-9E9D-B4A737F9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09FB-BFDE-4AEB-86B7-A3875FE04EE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592E-D8A6-431A-BCBE-2DA83BAB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2CAFD5-620F-407C-91FC-0E2A52854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83BB2-0203-46D5-AC60-06B8A1E0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2089F-6F83-40FD-93D5-F806F0CB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B5547-61CB-486E-AEBA-4FB1D480AB8E}"/>
              </a:ext>
            </a:extLst>
          </p:cNvPr>
          <p:cNvSpPr txBox="1"/>
          <p:nvPr/>
        </p:nvSpPr>
        <p:spPr>
          <a:xfrm>
            <a:off x="3039534" y="3295715"/>
            <a:ext cx="611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Utilize the Question Box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49EC28-E00C-4D24-A144-8C1253C6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8000" y="2688347"/>
            <a:ext cx="13208000" cy="740653"/>
          </a:xfrm>
        </p:spPr>
        <p:txBody>
          <a:bodyPr anchor="ctr">
            <a:noAutofit/>
          </a:bodyPr>
          <a:lstStyle/>
          <a:p>
            <a:pPr algn="ctr"/>
            <a:r>
              <a:rPr lang="en-US" sz="4500" dirty="0"/>
              <a:t>Question &amp; Answer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A7CC1-B8D3-45F4-A914-4A1BA995DE65}"/>
              </a:ext>
            </a:extLst>
          </p:cNvPr>
          <p:cNvSpPr txBox="1"/>
          <p:nvPr/>
        </p:nvSpPr>
        <p:spPr>
          <a:xfrm>
            <a:off x="1740494" y="2133600"/>
            <a:ext cx="8711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PROCUREMENT DIVISION MEETING</a:t>
            </a:r>
          </a:p>
        </p:txBody>
      </p:sp>
    </p:spTree>
    <p:extLst>
      <p:ext uri="{BB962C8B-B14F-4D97-AF65-F5344CB8AC3E}">
        <p14:creationId xmlns:p14="http://schemas.microsoft.com/office/powerpoint/2010/main" val="35360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2CCD-AE5B-4F65-BD84-918F95D8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NDIA Procurement Division Meeting</a:t>
            </a:r>
          </a:p>
        </p:txBody>
      </p:sp>
      <p:pic>
        <p:nvPicPr>
          <p:cNvPr id="12" name="Content Placeholder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13D1DF8-A691-4507-93CF-1A6AE92547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15" y="1600200"/>
            <a:ext cx="3620770" cy="452596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6149-07F5-484C-9980-7D103B43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F44A4-B7F2-48CA-B814-37F2DE52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A21ED4-C4C1-4140-ADAB-41A0A4339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620175"/>
            <a:ext cx="5842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sz="2400" dirty="0"/>
              <a:t>Speaker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:</a:t>
            </a:r>
            <a:endParaRPr lang="en-US" sz="2400" b="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sz="2400" dirty="0"/>
              <a:t>Major General Cameron Holt, USAF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sz="2400" b="0" dirty="0"/>
              <a:t>Office of the Assistant Secretary of the Air Force for Acquisition, Technology and Logistics</a:t>
            </a:r>
            <a:endParaRPr lang="en-US" sz="2400" b="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sz="2400" b="0" dirty="0"/>
              <a:t>Deputy Assistant Secretary for Contracting 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55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D0497-A448-4165-AC8C-0FA9DC18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D08D0-45C7-4AC4-ABFA-9E218CBF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A6A42-59EC-48F9-B597-F3468637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41" y="3105"/>
            <a:ext cx="8967787" cy="68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8793D-CB99-4DD0-B8FE-7BC518C6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1D58A-2C26-4A64-974C-F6F70B43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5C69D-B304-46C8-BB33-EEE1D2A9F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2762"/>
            <a:ext cx="8820986" cy="675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F903A-8DFC-41B3-9343-0B12B4F0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38FB8-FFA1-4F23-8756-124F0EB9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BCE7E-DA05-47CB-B709-E585E8964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79604"/>
            <a:ext cx="8711052" cy="66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3A8F5-1797-410E-9264-5B50DF9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C1E0F-9063-49BD-9E80-03318A85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4A27B-78E2-43E2-BCF1-47A88FE0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221" y="0"/>
            <a:ext cx="8855054" cy="67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115CF-DBD0-4A4B-B93F-433846E5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DC0D3A-77E5-49C2-8920-A4B237D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67FF8-2F67-45D1-BCEE-3CCE03C3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64" y="0"/>
            <a:ext cx="8853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DDCC9-D94D-4640-94E3-C245A63A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BFB214-DC2E-472D-AFFE-C14AB1F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9442D-6CAA-4C6B-80C6-F3430985C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45" y="0"/>
            <a:ext cx="8414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183</Words>
  <Application>Microsoft Office PowerPoint</Application>
  <PresentationFormat>Widescreen</PresentationFormat>
  <Paragraphs>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Montserrat</vt:lpstr>
      <vt:lpstr>1_Office Theme</vt:lpstr>
      <vt:lpstr>NDIA PROCUREMENT DIVISION  MEETING</vt:lpstr>
      <vt:lpstr>PowerPoint Presentation</vt:lpstr>
      <vt:lpstr>NDIA Procurement Division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NDIA Procurement Division Meeting</vt:lpstr>
      <vt:lpstr>PowerPoint Presentation</vt:lpstr>
      <vt:lpstr>Question &amp;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NDIA PROCUREMENT DIVISION  MEETING</dc:title>
  <dc:creator>Jacqueline Dupre</dc:creator>
  <cp:lastModifiedBy>Jacqueline Dupre</cp:lastModifiedBy>
  <cp:revision>5</cp:revision>
  <dcterms:created xsi:type="dcterms:W3CDTF">2020-10-08T15:10:14Z</dcterms:created>
  <dcterms:modified xsi:type="dcterms:W3CDTF">2020-10-13T14:34:22Z</dcterms:modified>
</cp:coreProperties>
</file>