
<file path=[Content_Types].xml><?xml version="1.0" encoding="utf-8"?>
<Types xmlns="http://schemas.openxmlformats.org/package/2006/content-types">
  <Override PartName="/ppt/slides/slide5.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handoutMasterIdLst>
    <p:handoutMasterId r:id="rId8"/>
  </p:handoutMasterIdLst>
  <p:sldIdLst>
    <p:sldId id="416" r:id="rId2"/>
    <p:sldId id="437" r:id="rId3"/>
    <p:sldId id="440" r:id="rId4"/>
    <p:sldId id="439" r:id="rId5"/>
    <p:sldId id="438" r:id="rId6"/>
  </p:sldIdLst>
  <p:sldSz cx="9144000" cy="6858000" type="screen4x3"/>
  <p:notesSz cx="6946900" cy="9271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0000"/>
    <a:srgbClr val="17A6A9"/>
    <a:srgbClr val="0000FF"/>
    <a:srgbClr val="FDB300"/>
    <a:srgbClr val="FDE000"/>
    <a:srgbClr val="003399"/>
    <a:srgbClr val="EAEAEA"/>
    <a:srgbClr val="DDDDD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45" autoAdjust="0"/>
    <p:restoredTop sz="93898" autoAdjust="0"/>
  </p:normalViewPr>
  <p:slideViewPr>
    <p:cSldViewPr snapToGrid="0">
      <p:cViewPr>
        <p:scale>
          <a:sx n="70" d="100"/>
          <a:sy n="70" d="100"/>
        </p:scale>
        <p:origin x="-1224" y="-156"/>
      </p:cViewPr>
      <p:guideLst>
        <p:guide orient="horz" pos="496"/>
        <p:guide orient="horz" pos="3147"/>
        <p:guide orient="horz" pos="2544"/>
        <p:guide orient="horz" pos="1662"/>
        <p:guide orient="horz" pos="3439"/>
        <p:guide pos="2880"/>
        <p:guide pos="512"/>
        <p:guide pos="5377"/>
      </p:guideLst>
    </p:cSldViewPr>
  </p:slideViewPr>
  <p:outlineViewPr>
    <p:cViewPr>
      <p:scale>
        <a:sx n="33" d="100"/>
        <a:sy n="33" d="100"/>
      </p:scale>
      <p:origin x="0" y="11166"/>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2712" y="864"/>
      </p:cViewPr>
      <p:guideLst>
        <p:guide orient="horz" pos="2920"/>
        <p:guide pos="218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5090"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345091" name="Rectangle 3"/>
          <p:cNvSpPr>
            <a:spLocks noGrp="1" noChangeArrowheads="1"/>
          </p:cNvSpPr>
          <p:nvPr>
            <p:ph type="dt" sz="quarter" idx="1"/>
          </p:nvPr>
        </p:nvSpPr>
        <p:spPr bwMode="auto">
          <a:xfrm>
            <a:off x="3935413" y="0"/>
            <a:ext cx="30099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45092" name="Rectangle 4"/>
          <p:cNvSpPr>
            <a:spLocks noGrp="1" noChangeArrowheads="1"/>
          </p:cNvSpPr>
          <p:nvPr>
            <p:ph type="ftr" sz="quarter" idx="2"/>
          </p:nvPr>
        </p:nvSpPr>
        <p:spPr bwMode="auto">
          <a:xfrm>
            <a:off x="0" y="8805863"/>
            <a:ext cx="30099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345093" name="Rectangle 5"/>
          <p:cNvSpPr>
            <a:spLocks noGrp="1" noChangeArrowheads="1"/>
          </p:cNvSpPr>
          <p:nvPr>
            <p:ph type="sldNum" sz="quarter" idx="3"/>
          </p:nvPr>
        </p:nvSpPr>
        <p:spPr bwMode="auto">
          <a:xfrm>
            <a:off x="3935413" y="8805863"/>
            <a:ext cx="30099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55712D6-46C9-4C5D-8535-10DE75937BDD}" type="slidenum">
              <a:rPr lang="en-US"/>
              <a:pPr>
                <a:defRPr/>
              </a:pPr>
              <a:t>‹#›</a:t>
            </a:fld>
            <a:endParaRPr lang="en-US" dirty="0"/>
          </a:p>
        </p:txBody>
      </p:sp>
    </p:spTree>
    <p:extLst>
      <p:ext uri="{BB962C8B-B14F-4D97-AF65-F5344CB8AC3E}">
        <p14:creationId xmlns="" xmlns:p14="http://schemas.microsoft.com/office/powerpoint/2010/main" val="123074412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l" defTabSz="930275">
              <a:defRPr sz="1200"/>
            </a:lvl1pPr>
          </a:lstStyle>
          <a:p>
            <a:pPr>
              <a:defRPr/>
            </a:pPr>
            <a:endParaRPr lang="en-US"/>
          </a:p>
        </p:txBody>
      </p:sp>
      <p:sp>
        <p:nvSpPr>
          <p:cNvPr id="4099" name="Rectangle 3"/>
          <p:cNvSpPr>
            <a:spLocks noGrp="1" noChangeArrowheads="1"/>
          </p:cNvSpPr>
          <p:nvPr>
            <p:ph type="dt" idx="1"/>
          </p:nvPr>
        </p:nvSpPr>
        <p:spPr bwMode="auto">
          <a:xfrm>
            <a:off x="3935413" y="0"/>
            <a:ext cx="3009900"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defTabSz="930275">
              <a:defRPr sz="1200"/>
            </a:lvl1pPr>
          </a:lstStyle>
          <a:p>
            <a:pPr>
              <a:defRPr/>
            </a:pPr>
            <a:endParaRPr lang="en-US"/>
          </a:p>
        </p:txBody>
      </p:sp>
      <p:sp>
        <p:nvSpPr>
          <p:cNvPr id="6148" name="Rectangle 4"/>
          <p:cNvSpPr>
            <a:spLocks noGrp="1" noRot="1" noChangeAspect="1" noChangeArrowheads="1" noTextEdit="1"/>
          </p:cNvSpPr>
          <p:nvPr>
            <p:ph type="sldImg" idx="2"/>
          </p:nvPr>
        </p:nvSpPr>
        <p:spPr bwMode="auto">
          <a:xfrm>
            <a:off x="1155700" y="695325"/>
            <a:ext cx="4635500" cy="347662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95325" y="4403725"/>
            <a:ext cx="5556250" cy="41719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05863"/>
            <a:ext cx="3009900"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l" defTabSz="930275">
              <a:defRPr sz="1200"/>
            </a:lvl1pPr>
          </a:lstStyle>
          <a:p>
            <a:pPr>
              <a:defRPr/>
            </a:pPr>
            <a:endParaRPr lang="en-US"/>
          </a:p>
        </p:txBody>
      </p:sp>
      <p:sp>
        <p:nvSpPr>
          <p:cNvPr id="4103" name="Rectangle 7"/>
          <p:cNvSpPr>
            <a:spLocks noGrp="1" noChangeArrowheads="1"/>
          </p:cNvSpPr>
          <p:nvPr>
            <p:ph type="sldNum" sz="quarter" idx="5"/>
          </p:nvPr>
        </p:nvSpPr>
        <p:spPr bwMode="auto">
          <a:xfrm>
            <a:off x="3935413" y="8805863"/>
            <a:ext cx="3009900"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defTabSz="930275">
              <a:defRPr sz="1200"/>
            </a:lvl1pPr>
          </a:lstStyle>
          <a:p>
            <a:pPr>
              <a:defRPr/>
            </a:pPr>
            <a:fld id="{77457E1F-0D01-4108-8F6D-8BA60C06EC35}" type="slidenum">
              <a:rPr lang="en-US"/>
              <a:pPr>
                <a:defRPr/>
              </a:pPr>
              <a:t>‹#›</a:t>
            </a:fld>
            <a:endParaRPr lang="en-US" dirty="0"/>
          </a:p>
        </p:txBody>
      </p:sp>
    </p:spTree>
    <p:extLst>
      <p:ext uri="{BB962C8B-B14F-4D97-AF65-F5344CB8AC3E}">
        <p14:creationId xmlns="" xmlns:p14="http://schemas.microsoft.com/office/powerpoint/2010/main" val="4235426729"/>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7"/>
          <p:cNvSpPr>
            <a:spLocks noGrp="1" noChangeArrowheads="1"/>
          </p:cNvSpPr>
          <p:nvPr>
            <p:ph type="sldNum" sz="quarter" idx="5"/>
          </p:nvPr>
        </p:nvSpPr>
        <p:spPr>
          <a:noFill/>
        </p:spPr>
        <p:txBody>
          <a:bodyPr/>
          <a:lstStyle/>
          <a:p>
            <a:fld id="{202352D6-4066-4D0A-A1EC-AD5191855AD5}" type="slidenum">
              <a:rPr lang="en-US" smtClean="0"/>
              <a:pPr/>
              <a:t>1</a:t>
            </a:fld>
            <a:endParaRPr lang="en-US" dirty="0" smtClean="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ide Image Placeholder 1"/>
          <p:cNvSpPr>
            <a:spLocks noGrp="1" noRot="1" noChangeAspect="1" noTextEdit="1"/>
          </p:cNvSpPr>
          <p:nvPr>
            <p:ph type="sldImg"/>
          </p:nvPr>
        </p:nvSpPr>
        <p:spPr>
          <a:ln/>
        </p:spPr>
      </p:sp>
      <p:sp>
        <p:nvSpPr>
          <p:cNvPr id="11266" name="Notes Placeholder 2"/>
          <p:cNvSpPr>
            <a:spLocks noGrp="1"/>
          </p:cNvSpPr>
          <p:nvPr>
            <p:ph type="body" idx="1"/>
          </p:nvPr>
        </p:nvSpPr>
        <p:spPr>
          <a:noFill/>
          <a:ln/>
        </p:spPr>
        <p:txBody>
          <a:bodyPr/>
          <a:lstStyle/>
          <a:p>
            <a:endParaRPr lang="en-US" dirty="0" smtClean="0"/>
          </a:p>
        </p:txBody>
      </p:sp>
      <p:sp>
        <p:nvSpPr>
          <p:cNvPr id="11267" name="Header Placeholder 3"/>
          <p:cNvSpPr>
            <a:spLocks noGrp="1"/>
          </p:cNvSpPr>
          <p:nvPr>
            <p:ph type="hdr" sz="quarter"/>
          </p:nvPr>
        </p:nvSpPr>
        <p:spPr>
          <a:noFill/>
        </p:spPr>
        <p:txBody>
          <a:bodyPr/>
          <a:lstStyle/>
          <a:p>
            <a:endParaRPr lang="en-US" dirty="0" smtClean="0"/>
          </a:p>
        </p:txBody>
      </p:sp>
      <p:sp>
        <p:nvSpPr>
          <p:cNvPr id="11268" name="Footer Placeholder 4"/>
          <p:cNvSpPr>
            <a:spLocks noGrp="1"/>
          </p:cNvSpPr>
          <p:nvPr>
            <p:ph type="ftr" sz="quarter" idx="4"/>
          </p:nvPr>
        </p:nvSpPr>
        <p:spPr>
          <a:noFill/>
        </p:spPr>
        <p:txBody>
          <a:bodyPr/>
          <a:lstStyle/>
          <a:p>
            <a:endParaRPr lang="en-US" dirty="0" smtClean="0"/>
          </a:p>
        </p:txBody>
      </p:sp>
      <p:sp>
        <p:nvSpPr>
          <p:cNvPr id="11269" name="Slide Number Placeholder 5"/>
          <p:cNvSpPr>
            <a:spLocks noGrp="1"/>
          </p:cNvSpPr>
          <p:nvPr>
            <p:ph type="sldNum" sz="quarter" idx="5"/>
          </p:nvPr>
        </p:nvSpPr>
        <p:spPr>
          <a:noFill/>
        </p:spPr>
        <p:txBody>
          <a:bodyPr/>
          <a:lstStyle/>
          <a:p>
            <a:fld id="{D6CA02A8-2F88-418E-879E-2E02BB74B4B6}" type="slidenum">
              <a:rPr lang="en-US" smtClean="0"/>
              <a:pPr/>
              <a:t>2</a:t>
            </a:fld>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ide Image Placeholder 1"/>
          <p:cNvSpPr>
            <a:spLocks noGrp="1" noRot="1" noChangeAspect="1" noTextEdit="1"/>
          </p:cNvSpPr>
          <p:nvPr>
            <p:ph type="sldImg"/>
          </p:nvPr>
        </p:nvSpPr>
        <p:spPr>
          <a:ln/>
        </p:spPr>
      </p:sp>
      <p:sp>
        <p:nvSpPr>
          <p:cNvPr id="11266" name="Notes Placeholder 2"/>
          <p:cNvSpPr>
            <a:spLocks noGrp="1"/>
          </p:cNvSpPr>
          <p:nvPr>
            <p:ph type="body" idx="1"/>
          </p:nvPr>
        </p:nvSpPr>
        <p:spPr>
          <a:noFill/>
          <a:ln/>
        </p:spPr>
        <p:txBody>
          <a:bodyPr/>
          <a:lstStyle/>
          <a:p>
            <a:endParaRPr lang="en-US" dirty="0" smtClean="0"/>
          </a:p>
        </p:txBody>
      </p:sp>
      <p:sp>
        <p:nvSpPr>
          <p:cNvPr id="11267" name="Header Placeholder 3"/>
          <p:cNvSpPr>
            <a:spLocks noGrp="1"/>
          </p:cNvSpPr>
          <p:nvPr>
            <p:ph type="hdr" sz="quarter"/>
          </p:nvPr>
        </p:nvSpPr>
        <p:spPr>
          <a:noFill/>
        </p:spPr>
        <p:txBody>
          <a:bodyPr/>
          <a:lstStyle/>
          <a:p>
            <a:endParaRPr lang="en-US" dirty="0" smtClean="0"/>
          </a:p>
        </p:txBody>
      </p:sp>
      <p:sp>
        <p:nvSpPr>
          <p:cNvPr id="11268" name="Footer Placeholder 4"/>
          <p:cNvSpPr>
            <a:spLocks noGrp="1"/>
          </p:cNvSpPr>
          <p:nvPr>
            <p:ph type="ftr" sz="quarter" idx="4"/>
          </p:nvPr>
        </p:nvSpPr>
        <p:spPr>
          <a:noFill/>
        </p:spPr>
        <p:txBody>
          <a:bodyPr/>
          <a:lstStyle/>
          <a:p>
            <a:endParaRPr lang="en-US" dirty="0" smtClean="0"/>
          </a:p>
        </p:txBody>
      </p:sp>
      <p:sp>
        <p:nvSpPr>
          <p:cNvPr id="11269" name="Slide Number Placeholder 5"/>
          <p:cNvSpPr>
            <a:spLocks noGrp="1"/>
          </p:cNvSpPr>
          <p:nvPr>
            <p:ph type="sldNum" sz="quarter" idx="5"/>
          </p:nvPr>
        </p:nvSpPr>
        <p:spPr>
          <a:noFill/>
        </p:spPr>
        <p:txBody>
          <a:bodyPr/>
          <a:lstStyle/>
          <a:p>
            <a:fld id="{D6CA02A8-2F88-418E-879E-2E02BB74B4B6}" type="slidenum">
              <a:rPr lang="en-US" smtClean="0"/>
              <a:pPr/>
              <a:t>5</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15"/>
          <p:cNvSpPr>
            <a:spLocks noChangeArrowheads="1"/>
          </p:cNvSpPr>
          <p:nvPr userDrawn="1"/>
        </p:nvSpPr>
        <p:spPr bwMode="auto">
          <a:xfrm>
            <a:off x="574675" y="6645275"/>
            <a:ext cx="6153150" cy="141288"/>
          </a:xfrm>
          <a:prstGeom prst="rect">
            <a:avLst/>
          </a:prstGeom>
          <a:noFill/>
          <a:ln w="12700">
            <a:noFill/>
            <a:miter lim="800000"/>
            <a:headEnd type="none" w="sm" len="sm"/>
            <a:tailEnd type="none" w="sm" len="sm"/>
          </a:ln>
          <a:effectLst/>
        </p:spPr>
        <p:txBody>
          <a:bodyPr lIns="9144" tIns="9144" rIns="9144" bIns="9144">
            <a:spAutoFit/>
          </a:bodyPr>
          <a:lstStyle/>
          <a:p>
            <a:pPr defTabSz="820738" eaLnBrk="0" hangingPunct="0">
              <a:defRPr/>
            </a:pPr>
            <a:r>
              <a:rPr lang="en-US" sz="700" dirty="0"/>
              <a:t>Copyright @ </a:t>
            </a:r>
            <a:r>
              <a:rPr lang="en-US" sz="700" dirty="0" smtClean="0"/>
              <a:t>2012 </a:t>
            </a:r>
            <a:r>
              <a:rPr lang="en-US" sz="700" dirty="0"/>
              <a:t>National Defense Industrial Association -  Program Management Systems Committee (NDIA PMSC).  All rights reserved.</a:t>
            </a:r>
          </a:p>
          <a:p>
            <a:pPr defTabSz="820738" eaLnBrk="0" hangingPunct="0">
              <a:defRPr/>
            </a:pPr>
            <a:r>
              <a:rPr lang="en-US" sz="100" dirty="0"/>
              <a:t>.</a:t>
            </a:r>
          </a:p>
        </p:txBody>
      </p:sp>
      <p:pic>
        <p:nvPicPr>
          <p:cNvPr id="5" name="Picture 3"/>
          <p:cNvPicPr>
            <a:picLocks noChangeAspect="1" noChangeArrowheads="1"/>
          </p:cNvPicPr>
          <p:nvPr userDrawn="1"/>
        </p:nvPicPr>
        <p:blipFill>
          <a:blip r:embed="rId2" cstate="print"/>
          <a:srcRect/>
          <a:stretch>
            <a:fillRect/>
          </a:stretch>
        </p:blipFill>
        <p:spPr bwMode="auto">
          <a:xfrm>
            <a:off x="0" y="17463"/>
            <a:ext cx="2933700" cy="1381125"/>
          </a:xfrm>
          <a:prstGeom prst="rect">
            <a:avLst/>
          </a:prstGeom>
          <a:noFill/>
          <a:ln w="9525">
            <a:noFill/>
            <a:miter lim="800000"/>
            <a:headEnd/>
            <a:tailEnd/>
          </a:ln>
        </p:spPr>
      </p:pic>
      <p:sp>
        <p:nvSpPr>
          <p:cNvPr id="5124" name="Rectangle 4"/>
          <p:cNvSpPr>
            <a:spLocks noGrp="1" noChangeArrowheads="1"/>
          </p:cNvSpPr>
          <p:nvPr>
            <p:ph type="subTitle" idx="1"/>
          </p:nvPr>
        </p:nvSpPr>
        <p:spPr>
          <a:xfrm>
            <a:off x="3530220" y="5633113"/>
            <a:ext cx="5410200" cy="914400"/>
          </a:xfrm>
          <a:prstGeom prst="rect">
            <a:avLst/>
          </a:prstGeom>
        </p:spPr>
        <p:txBody>
          <a:bodyPr/>
          <a:lstStyle>
            <a:lvl1pPr marL="0" indent="0" algn="r">
              <a:buFont typeface="Wingdings" pitchFamily="2" charset="2"/>
              <a:buNone/>
              <a:defRPr sz="1800" b="1" i="1">
                <a:solidFill>
                  <a:srgbClr val="7A0000"/>
                </a:solidFill>
              </a:defRPr>
            </a:lvl1pPr>
          </a:lstStyle>
          <a:p>
            <a:r>
              <a:rPr lang="en-US" dirty="0"/>
              <a:t>Click to edit Master subtitle style</a:t>
            </a:r>
          </a:p>
        </p:txBody>
      </p:sp>
      <p:sp>
        <p:nvSpPr>
          <p:cNvPr id="6" name="Title 5"/>
          <p:cNvSpPr>
            <a:spLocks noGrp="1"/>
          </p:cNvSpPr>
          <p:nvPr>
            <p:ph type="title"/>
          </p:nvPr>
        </p:nvSpPr>
        <p:spPr>
          <a:xfrm>
            <a:off x="276101" y="3360717"/>
            <a:ext cx="7620000" cy="838200"/>
          </a:xfrm>
        </p:spPr>
        <p:txBody>
          <a:bodyPr/>
          <a:lstStyle/>
          <a:p>
            <a:r>
              <a:rPr lang="en-US"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255588" y="1417638"/>
            <a:ext cx="8516937" cy="4525962"/>
          </a:xfrm>
          <a:prstGeom prst="rect">
            <a:avLst/>
          </a:prstGeom>
        </p:spPr>
        <p:txBody>
          <a:bodyPr/>
          <a:lstStyle>
            <a:lvl2pPr>
              <a:buClr>
                <a:srgbClr val="7A0000"/>
              </a:buClr>
              <a:buFont typeface="Wingdings" pitchFamily="2" charset="2"/>
              <a:buChar char="Ø"/>
              <a:defRPr sz="2000"/>
            </a:lvl2pPr>
            <a:lvl3pPr>
              <a:buClr>
                <a:srgbClr val="7A0000"/>
              </a:buClr>
              <a:buFont typeface="Arial" pitchFamily="34" charset="0"/>
              <a:buChar char="–"/>
              <a:defRPr/>
            </a:lvl3pPr>
            <a:lvl4pPr>
              <a:buClr>
                <a:srgbClr val="7A0000"/>
              </a:buClr>
              <a:buFont typeface="Arial" pitchFamily="34" charset="0"/>
              <a:buChar char="•"/>
              <a:defRPr sz="1800"/>
            </a:lvl4pPr>
            <a:lvl5pPr>
              <a:buClr>
                <a:srgbClr val="7A0000"/>
              </a:buCl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a:xfrm>
            <a:off x="647700" y="6435725"/>
            <a:ext cx="8340725" cy="155575"/>
          </a:xfrm>
        </p:spPr>
        <p:txBody>
          <a:bodyPr/>
          <a:lstStyle>
            <a:lvl1pPr>
              <a:defRPr/>
            </a:lvl1pPr>
          </a:lstStyle>
          <a:p>
            <a:pPr>
              <a:defRPr/>
            </a:pPr>
            <a:fld id="{B8445852-AF19-4423-9739-972AEBA7029C}" type="slidenum">
              <a:rPr lang="en-US"/>
              <a:pPr>
                <a:defRPr/>
              </a:pPr>
              <a:t>‹#›</a:t>
            </a:fld>
            <a:endParaRPr lang="en-US"/>
          </a:p>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5" name="Rectangle 21"/>
          <p:cNvSpPr>
            <a:spLocks noChangeArrowheads="1"/>
          </p:cNvSpPr>
          <p:nvPr userDrawn="1"/>
        </p:nvSpPr>
        <p:spPr bwMode="auto">
          <a:xfrm>
            <a:off x="574675" y="6645275"/>
            <a:ext cx="7272338" cy="141288"/>
          </a:xfrm>
          <a:prstGeom prst="rect">
            <a:avLst/>
          </a:prstGeom>
          <a:noFill/>
          <a:ln w="12700">
            <a:noFill/>
            <a:miter lim="800000"/>
            <a:headEnd type="none" w="sm" len="sm"/>
            <a:tailEnd type="none" w="sm" len="sm"/>
          </a:ln>
          <a:effectLst/>
        </p:spPr>
        <p:txBody>
          <a:bodyPr lIns="9144" tIns="9144" rIns="9144" bIns="9144">
            <a:spAutoFit/>
          </a:bodyPr>
          <a:lstStyle/>
          <a:p>
            <a:pPr defTabSz="820738" eaLnBrk="0" hangingPunct="0">
              <a:defRPr/>
            </a:pPr>
            <a:r>
              <a:rPr lang="en-US" sz="700" dirty="0"/>
              <a:t>Copyright @ </a:t>
            </a:r>
            <a:r>
              <a:rPr lang="en-US" sz="700" dirty="0" smtClean="0"/>
              <a:t>2012 </a:t>
            </a:r>
            <a:r>
              <a:rPr lang="en-US" sz="700" dirty="0"/>
              <a:t>National Defense Industrial Association -  Program Management Systems Committee (NDIA PMSC).  All rights reserved.</a:t>
            </a:r>
          </a:p>
          <a:p>
            <a:pPr defTabSz="820738" eaLnBrk="0" hangingPunct="0">
              <a:defRPr/>
            </a:pPr>
            <a:r>
              <a:rPr lang="en-US" sz="100" dirty="0"/>
              <a:t>.</a:t>
            </a:r>
          </a:p>
        </p:txBody>
      </p:sp>
      <p:sp>
        <p:nvSpPr>
          <p:cNvPr id="1039" name="Rectangle 15"/>
          <p:cNvSpPr>
            <a:spLocks noChangeArrowheads="1"/>
          </p:cNvSpPr>
          <p:nvPr userDrawn="1"/>
        </p:nvSpPr>
        <p:spPr bwMode="auto">
          <a:xfrm>
            <a:off x="4763" y="0"/>
            <a:ext cx="9140825" cy="685800"/>
          </a:xfrm>
          <a:prstGeom prst="rect">
            <a:avLst/>
          </a:prstGeom>
          <a:solidFill>
            <a:srgbClr val="7B0021"/>
          </a:solidFill>
          <a:ln w="12700">
            <a:noFill/>
            <a:miter lim="800000"/>
            <a:headEnd type="none" w="sm" len="sm"/>
            <a:tailEnd type="none" w="sm" len="sm"/>
          </a:ln>
          <a:effectLst/>
        </p:spPr>
        <p:txBody>
          <a:bodyPr wrap="none" anchor="ctr"/>
          <a:lstStyle/>
          <a:p>
            <a:pPr algn="r">
              <a:defRPr/>
            </a:pPr>
            <a:endParaRPr lang="en-US" sz="2400" dirty="0">
              <a:solidFill>
                <a:schemeClr val="bg1"/>
              </a:solidFill>
            </a:endParaRPr>
          </a:p>
        </p:txBody>
      </p:sp>
      <p:sp>
        <p:nvSpPr>
          <p:cNvPr id="1028" name="Rectangle 2"/>
          <p:cNvSpPr>
            <a:spLocks noGrp="1" noChangeArrowheads="1"/>
          </p:cNvSpPr>
          <p:nvPr>
            <p:ph type="title"/>
          </p:nvPr>
        </p:nvSpPr>
        <p:spPr bwMode="auto">
          <a:xfrm>
            <a:off x="228600" y="0"/>
            <a:ext cx="7620000" cy="736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0" name="Rectangle 6"/>
          <p:cNvSpPr>
            <a:spLocks noGrp="1" noChangeArrowheads="1"/>
          </p:cNvSpPr>
          <p:nvPr>
            <p:ph type="sldNum" sz="quarter" idx="4"/>
          </p:nvPr>
        </p:nvSpPr>
        <p:spPr bwMode="auto">
          <a:xfrm>
            <a:off x="8110538" y="6156325"/>
            <a:ext cx="504825" cy="3159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vl1pPr>
          </a:lstStyle>
          <a:p>
            <a:pPr>
              <a:defRPr/>
            </a:pPr>
            <a:fld id="{024AE966-392E-4E5B-8CC7-A31389446EBB}" type="slidenum">
              <a:rPr lang="en-US"/>
              <a:pPr>
                <a:defRPr/>
              </a:pPr>
              <a:t>‹#›</a:t>
            </a:fld>
            <a:endParaRPr lang="en-US" dirty="0"/>
          </a:p>
        </p:txBody>
      </p:sp>
      <p:sp>
        <p:nvSpPr>
          <p:cNvPr id="1042" name="Line 18"/>
          <p:cNvSpPr>
            <a:spLocks noChangeShapeType="1"/>
          </p:cNvSpPr>
          <p:nvPr userDrawn="1"/>
        </p:nvSpPr>
        <p:spPr bwMode="auto">
          <a:xfrm>
            <a:off x="574675" y="6553200"/>
            <a:ext cx="7994650" cy="0"/>
          </a:xfrm>
          <a:prstGeom prst="line">
            <a:avLst/>
          </a:prstGeom>
          <a:noFill/>
          <a:ln w="25400">
            <a:solidFill>
              <a:srgbClr val="B2B2B2"/>
            </a:solidFill>
            <a:round/>
            <a:headEnd type="none" w="sm" len="sm"/>
            <a:tailEnd type="none" w="sm" len="sm"/>
          </a:ln>
          <a:effectLst/>
        </p:spPr>
        <p:txBody>
          <a:bodyPr/>
          <a:lstStyle/>
          <a:p>
            <a:pPr algn="r">
              <a:defRPr/>
            </a:pPr>
            <a:endParaRPr lang="en-US" dirty="0"/>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Lst>
  <p:hf hdr="0" ftr="0" dt="0"/>
  <p:txStyles>
    <p:titleStyle>
      <a:lvl1pPr algn="l" rtl="0" eaLnBrk="0" fontAlgn="base" hangingPunct="0">
        <a:lnSpc>
          <a:spcPct val="95000"/>
        </a:lnSpc>
        <a:spcBef>
          <a:spcPct val="0"/>
        </a:spcBef>
        <a:spcAft>
          <a:spcPct val="0"/>
        </a:spcAft>
        <a:defRPr sz="3000" b="1">
          <a:solidFill>
            <a:schemeClr val="bg1"/>
          </a:solidFill>
          <a:latin typeface="+mj-lt"/>
          <a:ea typeface="+mj-ea"/>
          <a:cs typeface="+mj-cs"/>
        </a:defRPr>
      </a:lvl1pPr>
      <a:lvl2pPr algn="l" rtl="0" eaLnBrk="0" fontAlgn="base" hangingPunct="0">
        <a:lnSpc>
          <a:spcPct val="95000"/>
        </a:lnSpc>
        <a:spcBef>
          <a:spcPct val="0"/>
        </a:spcBef>
        <a:spcAft>
          <a:spcPct val="0"/>
        </a:spcAft>
        <a:defRPr sz="3000" b="1">
          <a:solidFill>
            <a:schemeClr val="bg1"/>
          </a:solidFill>
          <a:latin typeface="Arial" charset="0"/>
        </a:defRPr>
      </a:lvl2pPr>
      <a:lvl3pPr algn="l" rtl="0" eaLnBrk="0" fontAlgn="base" hangingPunct="0">
        <a:lnSpc>
          <a:spcPct val="95000"/>
        </a:lnSpc>
        <a:spcBef>
          <a:spcPct val="0"/>
        </a:spcBef>
        <a:spcAft>
          <a:spcPct val="0"/>
        </a:spcAft>
        <a:defRPr sz="3000" b="1">
          <a:solidFill>
            <a:schemeClr val="bg1"/>
          </a:solidFill>
          <a:latin typeface="Arial" charset="0"/>
        </a:defRPr>
      </a:lvl3pPr>
      <a:lvl4pPr algn="l" rtl="0" eaLnBrk="0" fontAlgn="base" hangingPunct="0">
        <a:lnSpc>
          <a:spcPct val="95000"/>
        </a:lnSpc>
        <a:spcBef>
          <a:spcPct val="0"/>
        </a:spcBef>
        <a:spcAft>
          <a:spcPct val="0"/>
        </a:spcAft>
        <a:defRPr sz="3000" b="1">
          <a:solidFill>
            <a:schemeClr val="bg1"/>
          </a:solidFill>
          <a:latin typeface="Arial" charset="0"/>
        </a:defRPr>
      </a:lvl4pPr>
      <a:lvl5pPr algn="l" rtl="0" eaLnBrk="0" fontAlgn="base" hangingPunct="0">
        <a:lnSpc>
          <a:spcPct val="95000"/>
        </a:lnSpc>
        <a:spcBef>
          <a:spcPct val="0"/>
        </a:spcBef>
        <a:spcAft>
          <a:spcPct val="0"/>
        </a:spcAft>
        <a:defRPr sz="3000" b="1">
          <a:solidFill>
            <a:schemeClr val="bg1"/>
          </a:solidFill>
          <a:latin typeface="Arial" charset="0"/>
        </a:defRPr>
      </a:lvl5pPr>
      <a:lvl6pPr marL="457200" algn="l" rtl="0" fontAlgn="base">
        <a:lnSpc>
          <a:spcPct val="95000"/>
        </a:lnSpc>
        <a:spcBef>
          <a:spcPct val="0"/>
        </a:spcBef>
        <a:spcAft>
          <a:spcPct val="0"/>
        </a:spcAft>
        <a:defRPr sz="3000" b="1">
          <a:solidFill>
            <a:schemeClr val="bg1"/>
          </a:solidFill>
          <a:latin typeface="Arial" charset="0"/>
        </a:defRPr>
      </a:lvl6pPr>
      <a:lvl7pPr marL="914400" algn="l" rtl="0" fontAlgn="base">
        <a:lnSpc>
          <a:spcPct val="95000"/>
        </a:lnSpc>
        <a:spcBef>
          <a:spcPct val="0"/>
        </a:spcBef>
        <a:spcAft>
          <a:spcPct val="0"/>
        </a:spcAft>
        <a:defRPr sz="3000" b="1">
          <a:solidFill>
            <a:schemeClr val="bg1"/>
          </a:solidFill>
          <a:latin typeface="Arial" charset="0"/>
        </a:defRPr>
      </a:lvl7pPr>
      <a:lvl8pPr marL="1371600" algn="l" rtl="0" fontAlgn="base">
        <a:lnSpc>
          <a:spcPct val="95000"/>
        </a:lnSpc>
        <a:spcBef>
          <a:spcPct val="0"/>
        </a:spcBef>
        <a:spcAft>
          <a:spcPct val="0"/>
        </a:spcAft>
        <a:defRPr sz="3000" b="1">
          <a:solidFill>
            <a:schemeClr val="bg1"/>
          </a:solidFill>
          <a:latin typeface="Arial" charset="0"/>
        </a:defRPr>
      </a:lvl8pPr>
      <a:lvl9pPr marL="1828800" algn="l" rtl="0" fontAlgn="base">
        <a:lnSpc>
          <a:spcPct val="95000"/>
        </a:lnSpc>
        <a:spcBef>
          <a:spcPct val="0"/>
        </a:spcBef>
        <a:spcAft>
          <a:spcPct val="0"/>
        </a:spcAft>
        <a:defRPr sz="3000" b="1">
          <a:solidFill>
            <a:schemeClr val="bg1"/>
          </a:solidFill>
          <a:latin typeface="Arial" charset="0"/>
        </a:defRPr>
      </a:lvl9pPr>
    </p:titleStyle>
    <p:bodyStyle>
      <a:lvl1pPr marL="342900" indent="-342900" algn="l" rtl="0" eaLnBrk="0" fontAlgn="base" hangingPunct="0">
        <a:spcBef>
          <a:spcPct val="20000"/>
        </a:spcBef>
        <a:spcAft>
          <a:spcPct val="0"/>
        </a:spcAft>
        <a:buClr>
          <a:srgbClr val="7B0021"/>
        </a:buClr>
        <a:buSzPct val="85000"/>
        <a:buFont typeface="Wingdings" pitchFamily="2" charset="2"/>
        <a:buChar char="l"/>
        <a:defRPr sz="2000">
          <a:solidFill>
            <a:schemeClr val="tx1"/>
          </a:solidFill>
          <a:latin typeface="+mn-lt"/>
          <a:ea typeface="+mn-ea"/>
          <a:cs typeface="+mn-cs"/>
        </a:defRPr>
      </a:lvl1pPr>
      <a:lvl2pPr marL="742950" indent="-285750" algn="l" rtl="0" eaLnBrk="0" fontAlgn="base" hangingPunct="0">
        <a:spcBef>
          <a:spcPct val="20000"/>
        </a:spcBef>
        <a:spcAft>
          <a:spcPct val="0"/>
        </a:spcAft>
        <a:buClr>
          <a:srgbClr val="0038A8"/>
        </a:buClr>
        <a:buChar char="–"/>
        <a:defRPr sz="2000">
          <a:solidFill>
            <a:schemeClr val="tx1"/>
          </a:solidFill>
          <a:latin typeface="+mn-lt"/>
        </a:defRPr>
      </a:lvl2pPr>
      <a:lvl3pPr marL="1143000" indent="-228600" algn="l" rtl="0" eaLnBrk="0" fontAlgn="base" hangingPunct="0">
        <a:spcBef>
          <a:spcPct val="20000"/>
        </a:spcBef>
        <a:spcAft>
          <a:spcPct val="0"/>
        </a:spcAft>
        <a:buClr>
          <a:srgbClr val="0038A8"/>
        </a:buClr>
        <a:buChar char="•"/>
        <a:defRPr sz="2000">
          <a:solidFill>
            <a:schemeClr val="tx1"/>
          </a:solidFill>
          <a:latin typeface="+mn-lt"/>
        </a:defRPr>
      </a:lvl3pPr>
      <a:lvl4pPr marL="1600200" indent="-228600" algn="l" rtl="0" eaLnBrk="0" fontAlgn="base" hangingPunct="0">
        <a:spcBef>
          <a:spcPct val="20000"/>
        </a:spcBef>
        <a:spcAft>
          <a:spcPct val="0"/>
        </a:spcAft>
        <a:buClr>
          <a:srgbClr val="0038A8"/>
        </a:buClr>
        <a:buChar char="–"/>
        <a:defRPr sz="2000">
          <a:solidFill>
            <a:schemeClr val="tx1"/>
          </a:solidFill>
          <a:latin typeface="+mn-lt"/>
        </a:defRPr>
      </a:lvl4pPr>
      <a:lvl5pPr marL="2057400" indent="-228600" algn="l" rtl="0" eaLnBrk="0" fontAlgn="base" hangingPunct="0">
        <a:spcBef>
          <a:spcPct val="20000"/>
        </a:spcBef>
        <a:spcAft>
          <a:spcPct val="0"/>
        </a:spcAft>
        <a:buClr>
          <a:srgbClr val="0038A8"/>
        </a:buClr>
        <a:buChar char="»"/>
        <a:defRPr sz="2000">
          <a:solidFill>
            <a:schemeClr val="tx1"/>
          </a:solidFill>
          <a:latin typeface="+mn-lt"/>
        </a:defRPr>
      </a:lvl5pPr>
      <a:lvl6pPr marL="2514600" indent="-228600" algn="l" rtl="0" fontAlgn="base">
        <a:spcBef>
          <a:spcPct val="20000"/>
        </a:spcBef>
        <a:spcAft>
          <a:spcPct val="0"/>
        </a:spcAft>
        <a:buClr>
          <a:srgbClr val="0038A8"/>
        </a:buClr>
        <a:buChar char="»"/>
        <a:defRPr sz="2000">
          <a:solidFill>
            <a:schemeClr val="tx1"/>
          </a:solidFill>
          <a:latin typeface="+mn-lt"/>
        </a:defRPr>
      </a:lvl6pPr>
      <a:lvl7pPr marL="2971800" indent="-228600" algn="l" rtl="0" fontAlgn="base">
        <a:spcBef>
          <a:spcPct val="20000"/>
        </a:spcBef>
        <a:spcAft>
          <a:spcPct val="0"/>
        </a:spcAft>
        <a:buClr>
          <a:srgbClr val="0038A8"/>
        </a:buClr>
        <a:buChar char="»"/>
        <a:defRPr sz="2000">
          <a:solidFill>
            <a:schemeClr val="tx1"/>
          </a:solidFill>
          <a:latin typeface="+mn-lt"/>
        </a:defRPr>
      </a:lvl7pPr>
      <a:lvl8pPr marL="3429000" indent="-228600" algn="l" rtl="0" fontAlgn="base">
        <a:spcBef>
          <a:spcPct val="20000"/>
        </a:spcBef>
        <a:spcAft>
          <a:spcPct val="0"/>
        </a:spcAft>
        <a:buClr>
          <a:srgbClr val="0038A8"/>
        </a:buClr>
        <a:buChar char="»"/>
        <a:defRPr sz="2000">
          <a:solidFill>
            <a:schemeClr val="tx1"/>
          </a:solidFill>
          <a:latin typeface="+mn-lt"/>
        </a:defRPr>
      </a:lvl8pPr>
      <a:lvl9pPr marL="3886200" indent="-228600" algn="l" rtl="0" fontAlgn="base">
        <a:spcBef>
          <a:spcPct val="20000"/>
        </a:spcBef>
        <a:spcAft>
          <a:spcPct val="0"/>
        </a:spcAft>
        <a:buClr>
          <a:srgbClr val="0038A8"/>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6"/>
          <p:cNvSpPr>
            <a:spLocks noChangeArrowheads="1"/>
          </p:cNvSpPr>
          <p:nvPr/>
        </p:nvSpPr>
        <p:spPr bwMode="auto">
          <a:xfrm>
            <a:off x="1592263" y="2632075"/>
            <a:ext cx="5738812" cy="369888"/>
          </a:xfrm>
          <a:prstGeom prst="rect">
            <a:avLst/>
          </a:prstGeom>
          <a:noFill/>
          <a:ln w="9525">
            <a:noFill/>
            <a:miter lim="800000"/>
            <a:headEnd/>
            <a:tailEnd/>
          </a:ln>
        </p:spPr>
        <p:txBody>
          <a:bodyPr>
            <a:spAutoFit/>
          </a:bodyPr>
          <a:lstStyle/>
          <a:p>
            <a:pPr algn="ctr"/>
            <a:endParaRPr lang="en-US" dirty="0"/>
          </a:p>
        </p:txBody>
      </p:sp>
      <p:sp>
        <p:nvSpPr>
          <p:cNvPr id="4" name="Rectangle 2"/>
          <p:cNvSpPr txBox="1">
            <a:spLocks noChangeArrowheads="1"/>
          </p:cNvSpPr>
          <p:nvPr/>
        </p:nvSpPr>
        <p:spPr bwMode="auto">
          <a:xfrm>
            <a:off x="533400" y="2819400"/>
            <a:ext cx="7772400" cy="914400"/>
          </a:xfrm>
          <a:prstGeom prst="rect">
            <a:avLst/>
          </a:prstGeom>
          <a:noFill/>
          <a:ln w="9525">
            <a:noFill/>
            <a:miter lim="800000"/>
            <a:headEnd/>
            <a:tailEnd/>
          </a:ln>
        </p:spPr>
        <p:txBody>
          <a:bodyPr anchor="ctr"/>
          <a:lstStyle/>
          <a:p>
            <a:pPr algn="ctr">
              <a:lnSpc>
                <a:spcPct val="110000"/>
              </a:lnSpc>
            </a:pPr>
            <a:r>
              <a:rPr lang="en-US" sz="4400" b="1" dirty="0" smtClean="0"/>
              <a:t>PM Tool Vendor Panel Discussion</a:t>
            </a:r>
            <a:endParaRPr lang="en-US" sz="4400" b="1" dirty="0"/>
          </a:p>
        </p:txBody>
      </p:sp>
      <p:sp>
        <p:nvSpPr>
          <p:cNvPr id="8195" name="Subtitle 6"/>
          <p:cNvSpPr>
            <a:spLocks noGrp="1"/>
          </p:cNvSpPr>
          <p:nvPr>
            <p:ph type="subTitle" idx="1"/>
          </p:nvPr>
        </p:nvSpPr>
        <p:spPr bwMode="auto">
          <a:xfrm>
            <a:off x="4851400" y="5200650"/>
            <a:ext cx="3822700" cy="914400"/>
          </a:xfrm>
          <a:noFill/>
          <a:ln>
            <a:miter lim="800000"/>
            <a:headEnd/>
            <a:tailEnd/>
          </a:ln>
        </p:spPr>
        <p:txBody>
          <a:bodyPr vert="horz" wrap="square" lIns="91440" tIns="45720" rIns="91440" bIns="45720" numCol="1" anchor="t" anchorCtr="0" compatLnSpc="1">
            <a:prstTxWarp prst="textNoShape">
              <a:avLst/>
            </a:prstTxWarp>
          </a:bodyPr>
          <a:lstStyle/>
          <a:p>
            <a:pPr algn="l"/>
            <a:r>
              <a:rPr lang="en-US" dirty="0" smtClean="0"/>
              <a:t>Bill Altman</a:t>
            </a:r>
          </a:p>
          <a:p>
            <a:pPr algn="l"/>
            <a:r>
              <a:rPr lang="en-US" dirty="0" smtClean="0"/>
              <a:t>January 30, 2013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p:cNvSpPr>
          <p:nvPr>
            <p:ph type="title"/>
          </p:nvPr>
        </p:nvSpPr>
        <p:spPr>
          <a:xfrm>
            <a:off x="254000" y="0"/>
            <a:ext cx="7683500" cy="647700"/>
          </a:xfrm>
        </p:spPr>
        <p:txBody>
          <a:bodyPr/>
          <a:lstStyle/>
          <a:p>
            <a:pPr eaLnBrk="1" hangingPunct="1"/>
            <a:r>
              <a:rPr lang="en-US" sz="2800" dirty="0" smtClean="0"/>
              <a:t>How this panel started</a:t>
            </a:r>
          </a:p>
        </p:txBody>
      </p:sp>
      <p:sp>
        <p:nvSpPr>
          <p:cNvPr id="10242" name="Rectangle 3"/>
          <p:cNvSpPr>
            <a:spLocks noChangeArrowheads="1"/>
          </p:cNvSpPr>
          <p:nvPr/>
        </p:nvSpPr>
        <p:spPr bwMode="auto">
          <a:xfrm>
            <a:off x="269875" y="812800"/>
            <a:ext cx="8699500" cy="5669244"/>
          </a:xfrm>
          <a:prstGeom prst="rect">
            <a:avLst/>
          </a:prstGeom>
          <a:noFill/>
          <a:ln w="9525" algn="ctr">
            <a:noFill/>
            <a:miter lim="800000"/>
            <a:headEnd/>
            <a:tailEnd/>
          </a:ln>
        </p:spPr>
        <p:txBody>
          <a:bodyPr>
            <a:spAutoFit/>
          </a:bodyPr>
          <a:lstStyle/>
          <a:p>
            <a:pPr marL="458788" lvl="1" indent="-458788">
              <a:lnSpc>
                <a:spcPct val="120000"/>
              </a:lnSpc>
              <a:spcBef>
                <a:spcPts val="1200"/>
              </a:spcBef>
              <a:spcAft>
                <a:spcPts val="600"/>
              </a:spcAft>
              <a:buClr>
                <a:schemeClr val="tx1"/>
              </a:buClr>
              <a:buFont typeface="Wingdings" pitchFamily="2" charset="2"/>
              <a:buChar char="§"/>
            </a:pPr>
            <a:r>
              <a:rPr lang="en-US" sz="2800" dirty="0" smtClean="0"/>
              <a:t>Suggested as a topic by PM Outreach Working Group</a:t>
            </a:r>
          </a:p>
          <a:p>
            <a:pPr marL="458788" lvl="1" indent="-458788">
              <a:lnSpc>
                <a:spcPct val="120000"/>
              </a:lnSpc>
              <a:spcBef>
                <a:spcPts val="1200"/>
              </a:spcBef>
              <a:spcAft>
                <a:spcPts val="600"/>
              </a:spcAft>
              <a:buClr>
                <a:schemeClr val="tx1"/>
              </a:buClr>
              <a:buFont typeface="Wingdings" pitchFamily="2" charset="2"/>
              <a:buChar char="§"/>
            </a:pPr>
            <a:r>
              <a:rPr lang="en-US" sz="2800" dirty="0" smtClean="0"/>
              <a:t>Initial list of vendors came from list provided by PARCA</a:t>
            </a:r>
          </a:p>
          <a:p>
            <a:pPr marL="458788" lvl="1" indent="-458788">
              <a:lnSpc>
                <a:spcPct val="120000"/>
              </a:lnSpc>
              <a:spcBef>
                <a:spcPts val="1200"/>
              </a:spcBef>
              <a:spcAft>
                <a:spcPts val="600"/>
              </a:spcAft>
              <a:buClr>
                <a:schemeClr val="tx1"/>
              </a:buClr>
              <a:buFont typeface="Wingdings" pitchFamily="2" charset="2"/>
              <a:buChar char="§"/>
            </a:pPr>
            <a:r>
              <a:rPr lang="en-US" sz="2800" dirty="0" smtClean="0"/>
              <a:t>Added some vendors from other sources</a:t>
            </a:r>
          </a:p>
          <a:p>
            <a:pPr marL="458788" lvl="1" indent="-458788">
              <a:lnSpc>
                <a:spcPct val="120000"/>
              </a:lnSpc>
              <a:spcBef>
                <a:spcPts val="1200"/>
              </a:spcBef>
              <a:spcAft>
                <a:spcPts val="600"/>
              </a:spcAft>
              <a:buClr>
                <a:schemeClr val="tx1"/>
              </a:buClr>
              <a:buFont typeface="Wingdings" pitchFamily="2" charset="2"/>
              <a:buChar char="§"/>
            </a:pPr>
            <a:r>
              <a:rPr lang="en-US" sz="2800" dirty="0" smtClean="0"/>
              <a:t>This list is not inclusive – other vendors exist but including ALL vendors would make this panel unwieldy (we probably would leave someone out)</a:t>
            </a:r>
          </a:p>
          <a:p>
            <a:pPr marL="458788" lvl="1" indent="-458788">
              <a:lnSpc>
                <a:spcPct val="120000"/>
              </a:lnSpc>
              <a:spcBef>
                <a:spcPts val="1200"/>
              </a:spcBef>
              <a:spcAft>
                <a:spcPts val="600"/>
              </a:spcAft>
              <a:buClr>
                <a:schemeClr val="tx1"/>
              </a:buClr>
              <a:buFont typeface="Wingdings" pitchFamily="2" charset="2"/>
              <a:buChar char="§"/>
            </a:pPr>
            <a:r>
              <a:rPr lang="en-US" sz="2800" dirty="0" smtClean="0"/>
              <a:t>My apologies for those who felt excluded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Candidate questions provided to vendors</a:t>
            </a:r>
            <a:endParaRPr lang="en-US" dirty="0"/>
          </a:p>
        </p:txBody>
      </p:sp>
      <p:sp>
        <p:nvSpPr>
          <p:cNvPr id="3" name="Content Placeholder 2"/>
          <p:cNvSpPr>
            <a:spLocks noGrp="1"/>
          </p:cNvSpPr>
          <p:nvPr>
            <p:ph idx="1"/>
          </p:nvPr>
        </p:nvSpPr>
        <p:spPr>
          <a:xfrm>
            <a:off x="228292" y="1035501"/>
            <a:ext cx="8516937" cy="4525962"/>
          </a:xfrm>
        </p:spPr>
        <p:txBody>
          <a:bodyPr/>
          <a:lstStyle/>
          <a:p>
            <a:r>
              <a:rPr lang="en-US" sz="1600" dirty="0" smtClean="0"/>
              <a:t>When DCMA started utilizing cost and schedule metrics a  few years ago, we (industry) all generated “home grown” tools to track same data.  What is being done to collaborate with the government so that COTS tools for these standard measurements can quickly be developed in advance and distributed so that we can eliminate the need for each company to have to develop their own tools.  What do you see on the horizon for tools that will help us with DCMA compliance/surveillance audits?</a:t>
            </a:r>
          </a:p>
          <a:p>
            <a:r>
              <a:rPr lang="en-US" sz="1600" dirty="0" smtClean="0"/>
              <a:t>What types of software products/tools are available to track Program change management  for cost/schedule/technical (such as power and weight) and once authorized would generate an automated work authorization form?</a:t>
            </a:r>
          </a:p>
          <a:p>
            <a:r>
              <a:rPr lang="en-US" sz="1600" dirty="0" smtClean="0"/>
              <a:t>Is there a COTs tool for tracking Program Action Items?</a:t>
            </a:r>
          </a:p>
          <a:p>
            <a:r>
              <a:rPr lang="en-US" sz="1600" dirty="0" smtClean="0"/>
              <a:t>Cost and Schedule has always needed to be linked; however, this has always been difficult.  Is anything being developed to simplify this process?</a:t>
            </a:r>
          </a:p>
          <a:p>
            <a:r>
              <a:rPr lang="en-US" sz="1600" dirty="0" smtClean="0"/>
              <a:t>Will anyone be offering a “suite” of PM tools (for example: cost/schedule/risk management/change management/metrics/dashboards) that all tie and work together?</a:t>
            </a:r>
          </a:p>
          <a:p>
            <a:r>
              <a:rPr lang="en-US" sz="1600" dirty="0" smtClean="0"/>
              <a:t>What is shaping the decisions in application development – e.g. features?</a:t>
            </a:r>
          </a:p>
          <a:p>
            <a:r>
              <a:rPr lang="en-US" sz="1600" dirty="0" smtClean="0"/>
              <a:t>In light of the economic conditions, there is concern whether new features/release – how are economic conditions impacting?</a:t>
            </a:r>
          </a:p>
          <a:p>
            <a:r>
              <a:rPr lang="en-US" sz="1600" dirty="0" smtClean="0"/>
              <a:t>What features do you have to provide useful information for CAMs, PMs, non-Financial Managers?</a:t>
            </a:r>
          </a:p>
          <a:p>
            <a:endParaRPr lang="en-US" dirty="0"/>
          </a:p>
        </p:txBody>
      </p:sp>
      <p:sp>
        <p:nvSpPr>
          <p:cNvPr id="4" name="Slide Number Placeholder 3"/>
          <p:cNvSpPr>
            <a:spLocks noGrp="1"/>
          </p:cNvSpPr>
          <p:nvPr>
            <p:ph type="sldNum" sz="quarter" idx="10"/>
          </p:nvPr>
        </p:nvSpPr>
        <p:spPr/>
        <p:txBody>
          <a:bodyPr/>
          <a:lstStyle/>
          <a:p>
            <a:pPr>
              <a:defRPr/>
            </a:pPr>
            <a:fld id="{B8445852-AF19-4423-9739-972AEBA7029C}" type="slidenum">
              <a:rPr lang="en-US" smtClean="0"/>
              <a:pPr>
                <a:defRPr/>
              </a:pPr>
              <a:t>3</a:t>
            </a:fld>
            <a:endParaRPr lang="en-US" smtClean="0"/>
          </a:p>
          <a:p>
            <a:pPr>
              <a:defRPr/>
            </a:pP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Panel Rules</a:t>
            </a:r>
            <a:endParaRPr lang="en-US" dirty="0"/>
          </a:p>
        </p:txBody>
      </p:sp>
      <p:sp>
        <p:nvSpPr>
          <p:cNvPr id="3" name="Content Placeholder 2"/>
          <p:cNvSpPr>
            <a:spLocks noGrp="1"/>
          </p:cNvSpPr>
          <p:nvPr>
            <p:ph idx="1"/>
          </p:nvPr>
        </p:nvSpPr>
        <p:spPr/>
        <p:txBody>
          <a:bodyPr/>
          <a:lstStyle/>
          <a:p>
            <a:r>
              <a:rPr lang="en-US" sz="2400" dirty="0" smtClean="0"/>
              <a:t>Each panelists will have a strict 10 minutes to present their summary of tool capabilities</a:t>
            </a:r>
          </a:p>
          <a:p>
            <a:r>
              <a:rPr lang="en-US" sz="2400" dirty="0" smtClean="0"/>
              <a:t>Please no questions during the presentations.</a:t>
            </a:r>
          </a:p>
          <a:p>
            <a:r>
              <a:rPr lang="en-US" sz="2400" dirty="0" smtClean="0"/>
              <a:t>There will be 15 minutes for the audience at the end of all the presentations to ask questions and discuss features they would like to see incorporated in future tools/releases</a:t>
            </a:r>
          </a:p>
          <a:p>
            <a:pPr lvl="1"/>
            <a:r>
              <a:rPr lang="en-US" sz="2400" dirty="0" smtClean="0"/>
              <a:t>Hold off your questions until the end of all presentations</a:t>
            </a:r>
          </a:p>
          <a:p>
            <a:r>
              <a:rPr lang="en-US" sz="2400" dirty="0" smtClean="0"/>
              <a:t>Please do not raise issues that would embarrass a particular vendor or disclose private conversations between you and a particular vendor</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B8445852-AF19-4423-9739-972AEBA7029C}" type="slidenum">
              <a:rPr lang="en-US" smtClean="0"/>
              <a:pPr>
                <a:defRPr/>
              </a:pPr>
              <a:t>4</a:t>
            </a:fld>
            <a:endParaRPr lang="en-US" smtClean="0"/>
          </a:p>
          <a:p>
            <a:pPr>
              <a:defRPr/>
            </a:pP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p:cNvSpPr>
          <p:nvPr>
            <p:ph type="title"/>
          </p:nvPr>
        </p:nvSpPr>
        <p:spPr>
          <a:xfrm>
            <a:off x="254000" y="0"/>
            <a:ext cx="7683500" cy="647700"/>
          </a:xfrm>
        </p:spPr>
        <p:txBody>
          <a:bodyPr/>
          <a:lstStyle/>
          <a:p>
            <a:pPr eaLnBrk="1" hangingPunct="1"/>
            <a:r>
              <a:rPr lang="en-US" sz="2800" dirty="0" smtClean="0"/>
              <a:t>Panel Participants</a:t>
            </a:r>
          </a:p>
        </p:txBody>
      </p:sp>
      <p:sp>
        <p:nvSpPr>
          <p:cNvPr id="10242" name="Rectangle 3"/>
          <p:cNvSpPr>
            <a:spLocks noChangeArrowheads="1"/>
          </p:cNvSpPr>
          <p:nvPr/>
        </p:nvSpPr>
        <p:spPr bwMode="auto">
          <a:xfrm>
            <a:off x="242579" y="1194937"/>
            <a:ext cx="8699500" cy="4062651"/>
          </a:xfrm>
          <a:prstGeom prst="rect">
            <a:avLst/>
          </a:prstGeom>
          <a:noFill/>
          <a:ln w="9525" algn="ctr">
            <a:noFill/>
            <a:miter lim="800000"/>
            <a:headEnd/>
            <a:tailEnd/>
          </a:ln>
        </p:spPr>
        <p:txBody>
          <a:bodyPr>
            <a:spAutoFit/>
          </a:bodyPr>
          <a:lstStyle/>
          <a:p>
            <a:pPr marL="458788" lvl="1" indent="-458788">
              <a:lnSpc>
                <a:spcPct val="120000"/>
              </a:lnSpc>
              <a:spcBef>
                <a:spcPts val="1200"/>
              </a:spcBef>
              <a:spcAft>
                <a:spcPts val="600"/>
              </a:spcAft>
              <a:buClr>
                <a:schemeClr val="tx1"/>
              </a:buClr>
              <a:buFont typeface="+mj-lt"/>
              <a:buAutoNum type="arabicPeriod"/>
            </a:pPr>
            <a:r>
              <a:rPr lang="en-US" sz="2000" dirty="0" smtClean="0"/>
              <a:t>Acumen – Brad Arterbury </a:t>
            </a:r>
          </a:p>
          <a:p>
            <a:pPr marL="458788" lvl="1" indent="-458788">
              <a:lnSpc>
                <a:spcPct val="120000"/>
              </a:lnSpc>
              <a:spcBef>
                <a:spcPts val="1200"/>
              </a:spcBef>
              <a:spcAft>
                <a:spcPts val="600"/>
              </a:spcAft>
              <a:buClr>
                <a:schemeClr val="tx1"/>
              </a:buClr>
              <a:buFont typeface="+mj-lt"/>
              <a:buAutoNum type="arabicPeriod"/>
            </a:pPr>
            <a:r>
              <a:rPr lang="en-US" sz="2000" dirty="0" smtClean="0"/>
              <a:t>Ares – Wendy Freeman</a:t>
            </a:r>
          </a:p>
          <a:p>
            <a:pPr marL="458788" lvl="1" indent="-458788">
              <a:lnSpc>
                <a:spcPct val="120000"/>
              </a:lnSpc>
              <a:spcBef>
                <a:spcPts val="1200"/>
              </a:spcBef>
              <a:spcAft>
                <a:spcPts val="600"/>
              </a:spcAft>
              <a:buClr>
                <a:schemeClr val="tx1"/>
              </a:buClr>
              <a:buFont typeface="+mj-lt"/>
              <a:buAutoNum type="arabicPeriod"/>
            </a:pPr>
            <a:r>
              <a:rPr lang="en-US" sz="2000" dirty="0" smtClean="0"/>
              <a:t>SAP – Jim Davis</a:t>
            </a:r>
          </a:p>
          <a:p>
            <a:pPr marL="458788" lvl="1" indent="-458788">
              <a:lnSpc>
                <a:spcPct val="120000"/>
              </a:lnSpc>
              <a:spcBef>
                <a:spcPts val="1200"/>
              </a:spcBef>
              <a:spcAft>
                <a:spcPts val="600"/>
              </a:spcAft>
              <a:buClr>
                <a:schemeClr val="tx1"/>
              </a:buClr>
              <a:buFont typeface="+mj-lt"/>
              <a:buAutoNum type="arabicPeriod"/>
            </a:pPr>
            <a:r>
              <a:rPr lang="en-US" sz="2000" dirty="0" smtClean="0"/>
              <a:t>Encore Analytics – Gary Troop</a:t>
            </a:r>
          </a:p>
          <a:p>
            <a:pPr marL="458788" lvl="1" indent="-458788">
              <a:lnSpc>
                <a:spcPct val="120000"/>
              </a:lnSpc>
              <a:spcBef>
                <a:spcPts val="1200"/>
              </a:spcBef>
              <a:spcAft>
                <a:spcPts val="600"/>
              </a:spcAft>
              <a:buClr>
                <a:schemeClr val="tx1"/>
              </a:buClr>
              <a:buFont typeface="+mj-lt"/>
              <a:buAutoNum type="arabicPeriod"/>
            </a:pPr>
            <a:r>
              <a:rPr lang="en-US" sz="2000" dirty="0" err="1" smtClean="0"/>
              <a:t>Safran</a:t>
            </a:r>
            <a:r>
              <a:rPr lang="en-US" sz="2000" dirty="0" smtClean="0"/>
              <a:t> – Nick Pisano</a:t>
            </a:r>
          </a:p>
          <a:p>
            <a:pPr marL="458788" lvl="1" indent="-458788">
              <a:lnSpc>
                <a:spcPct val="120000"/>
              </a:lnSpc>
              <a:spcBef>
                <a:spcPts val="1200"/>
              </a:spcBef>
              <a:spcAft>
                <a:spcPts val="600"/>
              </a:spcAft>
              <a:buClr>
                <a:schemeClr val="tx1"/>
              </a:buClr>
              <a:buFont typeface="+mj-lt"/>
              <a:buAutoNum type="arabicPeriod"/>
            </a:pPr>
            <a:r>
              <a:rPr lang="en-US" sz="2000" dirty="0" err="1" smtClean="0"/>
              <a:t>Steelray</a:t>
            </a:r>
            <a:r>
              <a:rPr lang="en-US" sz="2000" dirty="0" smtClean="0"/>
              <a:t> – Brian Leach</a:t>
            </a:r>
          </a:p>
          <a:p>
            <a:pPr marL="458788" lvl="1" indent="-458788">
              <a:lnSpc>
                <a:spcPct val="120000"/>
              </a:lnSpc>
              <a:spcBef>
                <a:spcPts val="1200"/>
              </a:spcBef>
              <a:spcAft>
                <a:spcPts val="600"/>
              </a:spcAft>
              <a:buClr>
                <a:schemeClr val="tx1"/>
              </a:buClr>
              <a:buFont typeface="+mj-lt"/>
              <a:buAutoNum type="arabicPeriod"/>
            </a:pPr>
            <a:r>
              <a:rPr lang="en-US" sz="2000" dirty="0" err="1" smtClean="0"/>
              <a:t>Deltek</a:t>
            </a:r>
            <a:r>
              <a:rPr lang="en-US" sz="2000" dirty="0" smtClean="0"/>
              <a:t> – Jack Newton</a:t>
            </a:r>
            <a:endParaRPr lang="en-US" sz="2000" dirty="0"/>
          </a:p>
        </p:txBody>
      </p:sp>
      <p:sp>
        <p:nvSpPr>
          <p:cNvPr id="4" name="TextBox 3"/>
          <p:cNvSpPr txBox="1"/>
          <p:nvPr/>
        </p:nvSpPr>
        <p:spPr>
          <a:xfrm>
            <a:off x="1296537" y="5773003"/>
            <a:ext cx="6346209" cy="400110"/>
          </a:xfrm>
          <a:prstGeom prst="rect">
            <a:avLst/>
          </a:prstGeom>
          <a:solidFill>
            <a:srgbClr val="FFC000"/>
          </a:solidFill>
        </p:spPr>
        <p:txBody>
          <a:bodyPr wrap="square" rtlCol="0">
            <a:spAutoFit/>
          </a:bodyPr>
          <a:lstStyle/>
          <a:p>
            <a:pPr algn="ctr"/>
            <a:r>
              <a:rPr lang="en-US" sz="2000" b="1" i="1" dirty="0" smtClean="0"/>
              <a:t>The order of panelists was randomized</a:t>
            </a:r>
            <a:endParaRPr lang="en-US" sz="2000" b="1"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FF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NavMenuId xmlns="818ab197-d140-402e-b8de-97cd7fd16373" xsi:nil="true"/>
    <ContentId xmlns="818ab197-d140-402e-b8de-97cd7fd16373" xsi:nil="true"/>
    <SortOrder xmlns="818ab197-d140-402e-b8de-97cd7fd16373" xsi:nil="true"/>
    <PublishingExpirationDate xmlns="http://schemas.microsoft.com/sharepoint/v3" xsi:nil="true"/>
    <Taxonomy xmlns="8781b459-35d1-4874-a8a7-354b71085f54" xsi:nil="true"/>
    <PublishingStartDate xmlns="http://schemas.microsoft.com/sharepoint/v3" xsi:nil="true"/>
    <ContentFileId xmlns="818ab197-d140-402e-b8de-97cd7fd1637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4A0B5AF411B9F43A791AE87FBCB0CCF" ma:contentTypeVersion="5" ma:contentTypeDescription="Create a new document." ma:contentTypeScope="" ma:versionID="a07428e1e86abfb92c13e40c6d87ac6b">
  <xsd:schema xmlns:xsd="http://www.w3.org/2001/XMLSchema" xmlns:p="http://schemas.microsoft.com/office/2006/metadata/properties" xmlns:ns1="http://schemas.microsoft.com/sharepoint/v3" xmlns:ns2="818ab197-d140-402e-b8de-97cd7fd16373" xmlns:ns3="8781b459-35d1-4874-a8a7-354b71085f54" targetNamespace="http://schemas.microsoft.com/office/2006/metadata/properties" ma:root="true" ma:fieldsID="b142ebc7ab5e1caa001ebac0546f0008" ns1:_="" ns2:_="" ns3:_="">
    <xsd:import namespace="http://schemas.microsoft.com/sharepoint/v3"/>
    <xsd:import namespace="818ab197-d140-402e-b8de-97cd7fd16373"/>
    <xsd:import namespace="8781b459-35d1-4874-a8a7-354b71085f54"/>
    <xsd:element name="properties">
      <xsd:complexType>
        <xsd:sequence>
          <xsd:element name="documentManagement">
            <xsd:complexType>
              <xsd:all>
                <xsd:element ref="ns2:ContentId" minOccurs="0"/>
                <xsd:element ref="ns2:NavMenuId" minOccurs="0"/>
                <xsd:element ref="ns2:ContentFileId" minOccurs="0"/>
                <xsd:element ref="ns3:Taxonomy" minOccurs="0"/>
                <xsd:element ref="ns2:SortOrder" minOccurs="0"/>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dms="http://schemas.microsoft.com/office/2006/documentManagement/types" targetNamespace="818ab197-d140-402e-b8de-97cd7fd16373" elementFormDefault="qualified">
    <xsd:import namespace="http://schemas.microsoft.com/office/2006/documentManagement/types"/>
    <xsd:element name="ContentId" ma:index="8" nillable="true" ma:displayName="ContentId" ma:internalName="ContentId">
      <xsd:simpleType>
        <xsd:restriction base="dms:Text">
          <xsd:maxLength value="255"/>
        </xsd:restriction>
      </xsd:simpleType>
    </xsd:element>
    <xsd:element name="NavMenuId" ma:index="9" nillable="true" ma:displayName="NavMenuId" ma:internalName="NavMenuId">
      <xsd:simpleType>
        <xsd:restriction base="dms:Text">
          <xsd:maxLength value="255"/>
        </xsd:restriction>
      </xsd:simpleType>
    </xsd:element>
    <xsd:element name="ContentFileId" ma:index="10" nillable="true" ma:displayName="ContentFileId" ma:internalName="ContentFileId">
      <xsd:simpleType>
        <xsd:restriction base="dms:Text">
          <xsd:maxLength value="255"/>
        </xsd:restriction>
      </xsd:simpleType>
    </xsd:element>
    <xsd:element name="SortOrder" ma:index="12" nillable="true" ma:displayName="Homepage Sort Order" ma:internalName="SortOrder" ma:percentage="FALSE">
      <xsd:simpleType>
        <xsd:restriction base="dms:Number"/>
      </xsd:simpleType>
    </xsd:element>
  </xsd:schema>
  <xsd:schema xmlns:xsd="http://www.w3.org/2001/XMLSchema" xmlns:dms="http://schemas.microsoft.com/office/2006/documentManagement/types" targetNamespace="8781b459-35d1-4874-a8a7-354b71085f54" elementFormDefault="qualified">
    <xsd:import namespace="http://schemas.microsoft.com/office/2006/documentManagement/types"/>
    <xsd:element name="Taxonomy" ma:index="11" nillable="true" ma:displayName="Taxonomy" ma:internalName="SusQtechTaxonomy">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E851EB-506B-4B90-8FBF-4DD627DD0BEB}"/>
</file>

<file path=customXml/itemProps2.xml><?xml version="1.0" encoding="utf-8"?>
<ds:datastoreItem xmlns:ds="http://schemas.openxmlformats.org/officeDocument/2006/customXml" ds:itemID="{BB2D3F4E-0368-49E2-9776-022CB95778EC}"/>
</file>

<file path=customXml/itemProps3.xml><?xml version="1.0" encoding="utf-8"?>
<ds:datastoreItem xmlns:ds="http://schemas.openxmlformats.org/officeDocument/2006/customXml" ds:itemID="{D2829F9B-C09E-4646-909A-76EFB02C7FD0}"/>
</file>

<file path=docProps/app.xml><?xml version="1.0" encoding="utf-8"?>
<Properties xmlns="http://schemas.openxmlformats.org/officeDocument/2006/extended-properties" xmlns:vt="http://schemas.openxmlformats.org/officeDocument/2006/docPropsVTypes">
  <TotalTime>14242</TotalTime>
  <Words>441</Words>
  <Application>Microsoft Office PowerPoint</Application>
  <PresentationFormat>On-screen Show (4:3)</PresentationFormat>
  <Paragraphs>38</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Default Design</vt:lpstr>
      <vt:lpstr>Slide 1</vt:lpstr>
      <vt:lpstr>How this panel started</vt:lpstr>
      <vt:lpstr>Candidate questions provided to vendors</vt:lpstr>
      <vt:lpstr>Panel Rules</vt:lpstr>
      <vt:lpstr>Panel Participants</vt:lpstr>
    </vt:vector>
  </TitlesOfParts>
  <Company>The Boeing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xd906b</dc:creator>
  <cp:lastModifiedBy>Bill Altman</cp:lastModifiedBy>
  <cp:revision>691</cp:revision>
  <cp:lastPrinted>2004-01-15T19:31:18Z</cp:lastPrinted>
  <dcterms:created xsi:type="dcterms:W3CDTF">2004-01-14T15:13:38Z</dcterms:created>
  <dcterms:modified xsi:type="dcterms:W3CDTF">2013-01-29T21:53:19Z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ACCT04\rloop</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lpwstr>-1</vt:lpwstr>
  </property>
  <property fmtid="{D5CDD505-2E9C-101B-9397-08002B2CF9AE}" pid="8" name="Allow Footer Overwrite">
    <vt:lpwstr>-1</vt:lpwstr>
  </property>
  <property fmtid="{D5CDD505-2E9C-101B-9397-08002B2CF9AE}" pid="9" name="Multiple Selected">
    <vt:lpwstr>-1</vt:lpwstr>
  </property>
  <property fmtid="{D5CDD505-2E9C-101B-9397-08002B2CF9AE}" pid="10" name="ContentTypeId">
    <vt:lpwstr>0x01010004A0B5AF411B9F43A791AE87FBCB0CCF</vt:lpwstr>
  </property>
  <property fmtid="{D5CDD505-2E9C-101B-9397-08002B2CF9AE}" pid="11" name="TemplateUrl">
    <vt:lpwstr/>
  </property>
  <property fmtid="{D5CDD505-2E9C-101B-9397-08002B2CF9AE}" pid="12" name="xd_Signature">
    <vt:bool>false</vt:bool>
  </property>
  <property fmtid="{D5CDD505-2E9C-101B-9397-08002B2CF9AE}" pid="13" name="xd_ProgID">
    <vt:lpwstr/>
  </property>
  <property fmtid="{D5CDD505-2E9C-101B-9397-08002B2CF9AE}" pid="14" name="_SourceUrl">
    <vt:lpwstr/>
  </property>
  <property fmtid="{D5CDD505-2E9C-101B-9397-08002B2CF9AE}" pid="15" name="_SharedFileIndex">
    <vt:lpwstr/>
  </property>
  <property fmtid="{D5CDD505-2E9C-101B-9397-08002B2CF9AE}" pid="16" name="PublishingContact">
    <vt:lpwstr/>
  </property>
  <property fmtid="{D5CDD505-2E9C-101B-9397-08002B2CF9AE}" pid="17" name="PublishingPageContent">
    <vt:lpwstr/>
  </property>
  <property fmtid="{D5CDD505-2E9C-101B-9397-08002B2CF9AE}" pid="19" name="PublishingRollupImage">
    <vt:lpwstr/>
  </property>
  <property fmtid="{D5CDD505-2E9C-101B-9397-08002B2CF9AE}" pid="20" name="ArticleByLine">
    <vt:lpwstr/>
  </property>
  <property fmtid="{D5CDD505-2E9C-101B-9397-08002B2CF9AE}" pid="21" name="PublishingContactEmail">
    <vt:lpwstr/>
  </property>
  <property fmtid="{D5CDD505-2E9C-101B-9397-08002B2CF9AE}" pid="22" name="PublishingPageImage">
    <vt:lpwstr/>
  </property>
  <property fmtid="{D5CDD505-2E9C-101B-9397-08002B2CF9AE}" pid="23" name="SummaryLinks">
    <vt:lpwstr/>
  </property>
  <property fmtid="{D5CDD505-2E9C-101B-9397-08002B2CF9AE}" pid="24" name="PublishingContactPicture">
    <vt:lpwstr/>
  </property>
  <property fmtid="{D5CDD505-2E9C-101B-9397-08002B2CF9AE}" pid="25" name="PublishingVariationGroupID">
    <vt:lpwstr/>
  </property>
  <property fmtid="{D5CDD505-2E9C-101B-9397-08002B2CF9AE}" pid="26" name="SummaryLinks2">
    <vt:lpwstr/>
  </property>
  <property fmtid="{D5CDD505-2E9C-101B-9397-08002B2CF9AE}" pid="27" name="NDIAKeywords">
    <vt:lpwstr/>
  </property>
  <property fmtid="{D5CDD505-2E9C-101B-9397-08002B2CF9AE}" pid="28" name="NDIA Long Description">
    <vt:lpwstr/>
  </property>
  <property fmtid="{D5CDD505-2E9C-101B-9397-08002B2CF9AE}" pid="29" name="PageHeading">
    <vt:lpwstr/>
  </property>
  <property fmtid="{D5CDD505-2E9C-101B-9397-08002B2CF9AE}" pid="30" name="PublishingContactName">
    <vt:lpwstr/>
  </property>
  <property fmtid="{D5CDD505-2E9C-101B-9397-08002B2CF9AE}" pid="31" name="PublishingVariationRelationshipLinkFieldID">
    <vt:lpwstr/>
  </property>
  <property fmtid="{D5CDD505-2E9C-101B-9397-08002B2CF9AE}" pid="32" name="Comments">
    <vt:lpwstr/>
  </property>
  <property fmtid="{D5CDD505-2E9C-101B-9397-08002B2CF9AE}" pid="33" name="PublishingPageLayout">
    <vt:lpwstr/>
  </property>
  <property fmtid="{D5CDD505-2E9C-101B-9397-08002B2CF9AE}" pid="34" name="ForceSSL">
    <vt:bool>false</vt:bool>
  </property>
  <property fmtid="{D5CDD505-2E9C-101B-9397-08002B2CF9AE}" pid="35" name="Audience">
    <vt:lpwstr/>
  </property>
  <property fmtid="{D5CDD505-2E9C-101B-9397-08002B2CF9AE}" pid="36" name="PublishingImageCaption">
    <vt:lpwstr/>
  </property>
</Properties>
</file>