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customXml/itemProps1.xml" ContentType="application/vnd.openxmlformats-officedocument.customXmlPropertie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16" r:id="rId2"/>
    <p:sldId id="436" r:id="rId3"/>
    <p:sldId id="461" r:id="rId4"/>
    <p:sldId id="457" r:id="rId5"/>
    <p:sldId id="455" r:id="rId6"/>
    <p:sldId id="466" r:id="rId7"/>
    <p:sldId id="463" r:id="rId8"/>
    <p:sldId id="464" r:id="rId9"/>
    <p:sldId id="460" r:id="rId10"/>
    <p:sldId id="467" r:id="rId11"/>
    <p:sldId id="465" r:id="rId12"/>
    <p:sldId id="459" r:id="rId13"/>
  </p:sldIdLst>
  <p:sldSz cx="9144000" cy="6858000" type="screen4x3"/>
  <p:notesSz cx="6946900" cy="9271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B300"/>
    <a:srgbClr val="FDE000"/>
    <a:srgbClr val="003399"/>
    <a:srgbClr val="EAEAEA"/>
    <a:srgbClr val="DDDDDD"/>
    <a:srgbClr val="99FF99"/>
    <a:srgbClr val="FFCC66"/>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623" autoAdjust="0"/>
    <p:restoredTop sz="86466" autoAdjust="0"/>
  </p:normalViewPr>
  <p:slideViewPr>
    <p:cSldViewPr snapToGrid="0">
      <p:cViewPr>
        <p:scale>
          <a:sx n="75" d="100"/>
          <a:sy n="75" d="100"/>
        </p:scale>
        <p:origin x="-744" y="-876"/>
      </p:cViewPr>
      <p:guideLst>
        <p:guide orient="horz" pos="496"/>
        <p:guide orient="horz" pos="3147"/>
        <p:guide orient="horz" pos="2544"/>
        <p:guide orient="horz" pos="1662"/>
        <p:guide orient="horz" pos="3439"/>
        <p:guide pos="2880"/>
        <p:guide pos="512"/>
        <p:guide pos="5377"/>
      </p:guideLst>
    </p:cSldViewPr>
  </p:slideViewPr>
  <p:outlineViewPr>
    <p:cViewPr>
      <p:scale>
        <a:sx n="33" d="100"/>
        <a:sy n="33" d="100"/>
      </p:scale>
      <p:origin x="0" y="14064"/>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00" d="100"/>
          <a:sy n="100" d="100"/>
        </p:scale>
        <p:origin x="-2088" y="1872"/>
      </p:cViewPr>
      <p:guideLst>
        <p:guide orient="horz" pos="2920"/>
        <p:guide pos="2189"/>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5090"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pPr>
              <a:defRPr/>
            </a:pPr>
            <a:endParaRPr lang="en-US"/>
          </a:p>
        </p:txBody>
      </p:sp>
      <p:sp>
        <p:nvSpPr>
          <p:cNvPr id="345091" name="Rectangle 3"/>
          <p:cNvSpPr>
            <a:spLocks noGrp="1" noChangeArrowheads="1"/>
          </p:cNvSpPr>
          <p:nvPr>
            <p:ph type="dt" sz="quarter" idx="1"/>
          </p:nvPr>
        </p:nvSpPr>
        <p:spPr bwMode="auto">
          <a:xfrm>
            <a:off x="3935413" y="0"/>
            <a:ext cx="30099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345092" name="Rectangle 4"/>
          <p:cNvSpPr>
            <a:spLocks noGrp="1" noChangeArrowheads="1"/>
          </p:cNvSpPr>
          <p:nvPr>
            <p:ph type="ftr" sz="quarter" idx="2"/>
          </p:nvPr>
        </p:nvSpPr>
        <p:spPr bwMode="auto">
          <a:xfrm>
            <a:off x="0" y="8805863"/>
            <a:ext cx="30099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pPr>
              <a:defRPr/>
            </a:pPr>
            <a:endParaRPr lang="en-US"/>
          </a:p>
        </p:txBody>
      </p:sp>
      <p:sp>
        <p:nvSpPr>
          <p:cNvPr id="345093" name="Rectangle 5"/>
          <p:cNvSpPr>
            <a:spLocks noGrp="1" noChangeArrowheads="1"/>
          </p:cNvSpPr>
          <p:nvPr>
            <p:ph type="sldNum" sz="quarter" idx="3"/>
          </p:nvPr>
        </p:nvSpPr>
        <p:spPr bwMode="auto">
          <a:xfrm>
            <a:off x="3935413" y="8805863"/>
            <a:ext cx="30099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FF63275-B47E-4DBD-A423-5B121DE79C14}" type="slidenum">
              <a:rPr lang="en-US"/>
              <a:pPr>
                <a:defRPr/>
              </a:pPr>
              <a:t>‹#›</a:t>
            </a:fld>
            <a:endParaRPr lang="en-US"/>
          </a:p>
        </p:txBody>
      </p:sp>
    </p:spTree>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l" defTabSz="930275">
              <a:defRPr sz="1200"/>
            </a:lvl1pPr>
          </a:lstStyle>
          <a:p>
            <a:pPr>
              <a:defRPr/>
            </a:pPr>
            <a:endParaRPr lang="en-US"/>
          </a:p>
        </p:txBody>
      </p:sp>
      <p:sp>
        <p:nvSpPr>
          <p:cNvPr id="4099" name="Rectangle 3"/>
          <p:cNvSpPr>
            <a:spLocks noGrp="1" noChangeArrowheads="1"/>
          </p:cNvSpPr>
          <p:nvPr>
            <p:ph type="dt" idx="1"/>
          </p:nvPr>
        </p:nvSpPr>
        <p:spPr bwMode="auto">
          <a:xfrm>
            <a:off x="3935413" y="0"/>
            <a:ext cx="3009900"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defTabSz="930275">
              <a:defRPr sz="1200"/>
            </a:lvl1pPr>
          </a:lstStyle>
          <a:p>
            <a:pPr>
              <a:defRPr/>
            </a:pPr>
            <a:endParaRPr lang="en-US"/>
          </a:p>
        </p:txBody>
      </p:sp>
      <p:sp>
        <p:nvSpPr>
          <p:cNvPr id="134148" name="Rectangle 4"/>
          <p:cNvSpPr>
            <a:spLocks noGrp="1" noRot="1" noChangeAspect="1" noChangeArrowheads="1" noTextEdit="1"/>
          </p:cNvSpPr>
          <p:nvPr>
            <p:ph type="sldImg" idx="2"/>
          </p:nvPr>
        </p:nvSpPr>
        <p:spPr bwMode="auto">
          <a:xfrm>
            <a:off x="1155700" y="695325"/>
            <a:ext cx="4635500" cy="3476625"/>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95325" y="4403725"/>
            <a:ext cx="5556250" cy="41719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805863"/>
            <a:ext cx="3009900"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l" defTabSz="930275">
              <a:defRPr sz="1200"/>
            </a:lvl1pPr>
          </a:lstStyle>
          <a:p>
            <a:pPr>
              <a:defRPr/>
            </a:pPr>
            <a:endParaRPr lang="en-US"/>
          </a:p>
        </p:txBody>
      </p:sp>
      <p:sp>
        <p:nvSpPr>
          <p:cNvPr id="4103" name="Rectangle 7"/>
          <p:cNvSpPr>
            <a:spLocks noGrp="1" noChangeArrowheads="1"/>
          </p:cNvSpPr>
          <p:nvPr>
            <p:ph type="sldNum" sz="quarter" idx="5"/>
          </p:nvPr>
        </p:nvSpPr>
        <p:spPr bwMode="auto">
          <a:xfrm>
            <a:off x="3935413" y="8805863"/>
            <a:ext cx="3009900"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defTabSz="930275">
              <a:defRPr sz="1200"/>
            </a:lvl1pPr>
          </a:lstStyle>
          <a:p>
            <a:pPr>
              <a:defRPr/>
            </a:pPr>
            <a:fld id="{D81B2174-EB74-484C-9971-F94CDBF0CAF9}" type="slidenum">
              <a:rPr lang="en-US"/>
              <a:pPr>
                <a:defRPr/>
              </a:pPr>
              <a:t>‹#›</a:t>
            </a:fld>
            <a:endParaRPr lang="en-US"/>
          </a:p>
        </p:txBody>
      </p:sp>
    </p:spTree>
  </p:cSld>
  <p:clrMap bg1="lt1" tx1="dk1" bg2="lt2" tx2="dk2" accent1="accent1" accent2="accent2" accent3="accent3" accent4="accent4" accent5="accent5" accent6="accent6" hlink="hlink" folHlink="folHlink"/>
  <p:hf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7"/>
          <p:cNvSpPr>
            <a:spLocks noGrp="1" noChangeArrowheads="1"/>
          </p:cNvSpPr>
          <p:nvPr>
            <p:ph type="sldNum" sz="quarter" idx="5"/>
          </p:nvPr>
        </p:nvSpPr>
        <p:spPr>
          <a:noFill/>
        </p:spPr>
        <p:txBody>
          <a:bodyPr/>
          <a:lstStyle/>
          <a:p>
            <a:fld id="{C0DB6198-F23A-4987-81AA-FFB66C889F13}" type="slidenum">
              <a:rPr lang="en-US" smtClean="0"/>
              <a:pPr/>
              <a:t>1</a:t>
            </a:fld>
            <a:endParaRPr lang="en-US" smtClean="0"/>
          </a:p>
        </p:txBody>
      </p:sp>
      <p:sp>
        <p:nvSpPr>
          <p:cNvPr id="137218" name="Rectangle 2"/>
          <p:cNvSpPr>
            <a:spLocks noGrp="1" noRot="1" noChangeAspect="1" noChangeArrowheads="1" noTextEdit="1"/>
          </p:cNvSpPr>
          <p:nvPr>
            <p:ph type="sldImg"/>
          </p:nvPr>
        </p:nvSpPr>
        <p:spPr>
          <a:ln/>
        </p:spPr>
      </p:sp>
      <p:sp>
        <p:nvSpPr>
          <p:cNvPr id="137219"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Slide Image Placeholder 1"/>
          <p:cNvSpPr>
            <a:spLocks noGrp="1" noRot="1" noChangeAspect="1" noTextEdit="1"/>
          </p:cNvSpPr>
          <p:nvPr>
            <p:ph type="sldImg"/>
          </p:nvPr>
        </p:nvSpPr>
        <p:spPr>
          <a:ln/>
        </p:spPr>
      </p:sp>
      <p:sp>
        <p:nvSpPr>
          <p:cNvPr id="139266" name="Notes Placeholder 2"/>
          <p:cNvSpPr>
            <a:spLocks noGrp="1"/>
          </p:cNvSpPr>
          <p:nvPr>
            <p:ph type="body" idx="1"/>
          </p:nvPr>
        </p:nvSpPr>
        <p:spPr>
          <a:noFill/>
          <a:ln/>
        </p:spPr>
        <p:txBody>
          <a:bodyPr/>
          <a:lstStyle/>
          <a:p>
            <a:endParaRPr lang="en-US" smtClean="0"/>
          </a:p>
        </p:txBody>
      </p:sp>
      <p:sp>
        <p:nvSpPr>
          <p:cNvPr id="139267" name="Header Placeholder 3"/>
          <p:cNvSpPr>
            <a:spLocks noGrp="1"/>
          </p:cNvSpPr>
          <p:nvPr>
            <p:ph type="hdr" sz="quarter"/>
          </p:nvPr>
        </p:nvSpPr>
        <p:spPr>
          <a:noFill/>
        </p:spPr>
        <p:txBody>
          <a:bodyPr/>
          <a:lstStyle/>
          <a:p>
            <a:endParaRPr lang="en-US" smtClean="0"/>
          </a:p>
        </p:txBody>
      </p:sp>
      <p:sp>
        <p:nvSpPr>
          <p:cNvPr id="139268" name="Footer Placeholder 4"/>
          <p:cNvSpPr>
            <a:spLocks noGrp="1"/>
          </p:cNvSpPr>
          <p:nvPr>
            <p:ph type="ftr" sz="quarter" idx="4"/>
          </p:nvPr>
        </p:nvSpPr>
        <p:spPr>
          <a:noFill/>
        </p:spPr>
        <p:txBody>
          <a:bodyPr/>
          <a:lstStyle/>
          <a:p>
            <a:endParaRPr lang="en-US" smtClean="0"/>
          </a:p>
        </p:txBody>
      </p:sp>
      <p:sp>
        <p:nvSpPr>
          <p:cNvPr id="139269" name="Slide Number Placeholder 5"/>
          <p:cNvSpPr>
            <a:spLocks noGrp="1"/>
          </p:cNvSpPr>
          <p:nvPr>
            <p:ph type="sldNum" sz="quarter" idx="5"/>
          </p:nvPr>
        </p:nvSpPr>
        <p:spPr>
          <a:noFill/>
        </p:spPr>
        <p:txBody>
          <a:bodyPr/>
          <a:lstStyle/>
          <a:p>
            <a:fld id="{1A47C9C8-5117-4357-B63F-423D0B992F18}"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Slide Image Placeholder 1"/>
          <p:cNvSpPr>
            <a:spLocks noGrp="1" noRot="1" noChangeAspect="1" noTextEdit="1"/>
          </p:cNvSpPr>
          <p:nvPr>
            <p:ph type="sldImg"/>
          </p:nvPr>
        </p:nvSpPr>
        <p:spPr>
          <a:ln/>
        </p:spPr>
      </p:sp>
      <p:sp>
        <p:nvSpPr>
          <p:cNvPr id="143362" name="Notes Placeholder 2"/>
          <p:cNvSpPr>
            <a:spLocks noGrp="1"/>
          </p:cNvSpPr>
          <p:nvPr>
            <p:ph type="body" idx="1"/>
          </p:nvPr>
        </p:nvSpPr>
        <p:spPr>
          <a:noFill/>
          <a:ln/>
        </p:spPr>
        <p:txBody>
          <a:bodyPr/>
          <a:lstStyle/>
          <a:p>
            <a:endParaRPr lang="en-US" smtClean="0"/>
          </a:p>
        </p:txBody>
      </p:sp>
      <p:sp>
        <p:nvSpPr>
          <p:cNvPr id="143363" name="Header Placeholder 3"/>
          <p:cNvSpPr>
            <a:spLocks noGrp="1"/>
          </p:cNvSpPr>
          <p:nvPr>
            <p:ph type="hdr" sz="quarter"/>
          </p:nvPr>
        </p:nvSpPr>
        <p:spPr>
          <a:noFill/>
        </p:spPr>
        <p:txBody>
          <a:bodyPr/>
          <a:lstStyle/>
          <a:p>
            <a:endParaRPr lang="en-US" smtClean="0"/>
          </a:p>
        </p:txBody>
      </p:sp>
      <p:sp>
        <p:nvSpPr>
          <p:cNvPr id="143364" name="Footer Placeholder 4"/>
          <p:cNvSpPr>
            <a:spLocks noGrp="1"/>
          </p:cNvSpPr>
          <p:nvPr>
            <p:ph type="ftr" sz="quarter" idx="4"/>
          </p:nvPr>
        </p:nvSpPr>
        <p:spPr>
          <a:noFill/>
        </p:spPr>
        <p:txBody>
          <a:bodyPr/>
          <a:lstStyle/>
          <a:p>
            <a:endParaRPr lang="en-US" smtClean="0"/>
          </a:p>
        </p:txBody>
      </p:sp>
      <p:sp>
        <p:nvSpPr>
          <p:cNvPr id="143365" name="Slide Number Placeholder 5"/>
          <p:cNvSpPr>
            <a:spLocks noGrp="1"/>
          </p:cNvSpPr>
          <p:nvPr>
            <p:ph type="sldNum" sz="quarter" idx="5"/>
          </p:nvPr>
        </p:nvSpPr>
        <p:spPr>
          <a:noFill/>
        </p:spPr>
        <p:txBody>
          <a:bodyPr/>
          <a:lstStyle/>
          <a:p>
            <a:fld id="{FAC5FDC7-3E85-4667-8671-156BE6EF8D04}"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Slide Image Placeholder 1"/>
          <p:cNvSpPr>
            <a:spLocks noGrp="1" noRot="1" noChangeAspect="1" noTextEdit="1"/>
          </p:cNvSpPr>
          <p:nvPr>
            <p:ph type="sldImg"/>
          </p:nvPr>
        </p:nvSpPr>
        <p:spPr>
          <a:ln/>
        </p:spPr>
      </p:sp>
      <p:sp>
        <p:nvSpPr>
          <p:cNvPr id="147458" name="Notes Placeholder 2"/>
          <p:cNvSpPr>
            <a:spLocks noGrp="1"/>
          </p:cNvSpPr>
          <p:nvPr>
            <p:ph type="body" idx="1"/>
          </p:nvPr>
        </p:nvSpPr>
        <p:spPr>
          <a:noFill/>
          <a:ln/>
        </p:spPr>
        <p:txBody>
          <a:bodyPr/>
          <a:lstStyle/>
          <a:p>
            <a:r>
              <a:rPr lang="en-US" smtClean="0"/>
              <a:t>Potential pre-award process differences associated with event timing include:</a:t>
            </a:r>
          </a:p>
          <a:p>
            <a:pPr>
              <a:buFontTx/>
              <a:buChar char="•"/>
            </a:pPr>
            <a:r>
              <a:rPr lang="en-US" smtClean="0"/>
              <a:t>Availability and handling of (sensitive) proposal data</a:t>
            </a:r>
          </a:p>
          <a:p>
            <a:pPr>
              <a:buFontTx/>
              <a:buChar char="•"/>
            </a:pPr>
            <a:r>
              <a:rPr lang="en-US" smtClean="0"/>
              <a:t>Absence of MR</a:t>
            </a:r>
          </a:p>
          <a:p>
            <a:pPr>
              <a:buFontTx/>
              <a:buChar char="•"/>
            </a:pPr>
            <a:r>
              <a:rPr lang="en-US" smtClean="0"/>
              <a:t>Staffing of IBR teams</a:t>
            </a:r>
          </a:p>
          <a:p>
            <a:pPr>
              <a:buFontTx/>
              <a:buChar char="•"/>
            </a:pPr>
            <a:r>
              <a:rPr lang="en-US" smtClean="0"/>
              <a:t>Maturity of data available prior to contract award</a:t>
            </a:r>
          </a:p>
        </p:txBody>
      </p:sp>
      <p:sp>
        <p:nvSpPr>
          <p:cNvPr id="147459" name="Header Placeholder 3"/>
          <p:cNvSpPr>
            <a:spLocks noGrp="1"/>
          </p:cNvSpPr>
          <p:nvPr>
            <p:ph type="hdr" sz="quarter"/>
          </p:nvPr>
        </p:nvSpPr>
        <p:spPr>
          <a:noFill/>
        </p:spPr>
        <p:txBody>
          <a:bodyPr/>
          <a:lstStyle/>
          <a:p>
            <a:endParaRPr lang="en-US" smtClean="0"/>
          </a:p>
        </p:txBody>
      </p:sp>
      <p:sp>
        <p:nvSpPr>
          <p:cNvPr id="147460" name="Footer Placeholder 4"/>
          <p:cNvSpPr>
            <a:spLocks noGrp="1"/>
          </p:cNvSpPr>
          <p:nvPr>
            <p:ph type="ftr" sz="quarter" idx="4"/>
          </p:nvPr>
        </p:nvSpPr>
        <p:spPr>
          <a:noFill/>
        </p:spPr>
        <p:txBody>
          <a:bodyPr/>
          <a:lstStyle/>
          <a:p>
            <a:endParaRPr lang="en-US" smtClean="0"/>
          </a:p>
        </p:txBody>
      </p:sp>
      <p:sp>
        <p:nvSpPr>
          <p:cNvPr id="147461" name="Slide Number Placeholder 5"/>
          <p:cNvSpPr>
            <a:spLocks noGrp="1"/>
          </p:cNvSpPr>
          <p:nvPr>
            <p:ph type="sldNum" sz="quarter" idx="5"/>
          </p:nvPr>
        </p:nvSpPr>
        <p:spPr>
          <a:noFill/>
        </p:spPr>
        <p:txBody>
          <a:bodyPr/>
          <a:lstStyle/>
          <a:p>
            <a:fld id="{AB8867A1-BF79-4235-8340-372B3D1AFFC4}" type="slidenum">
              <a:rPr lang="en-US" smtClean="0"/>
              <a:pPr/>
              <a:t>8</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Slide Image Placeholder 1"/>
          <p:cNvSpPr>
            <a:spLocks noGrp="1" noRot="1" noChangeAspect="1"/>
          </p:cNvSpPr>
          <p:nvPr>
            <p:ph type="sldImg"/>
          </p:nvPr>
        </p:nvSpPr>
        <p:spPr>
          <a:ln/>
        </p:spPr>
      </p:sp>
      <p:sp>
        <p:nvSpPr>
          <p:cNvPr id="149506" name="Notes Placeholder 2"/>
          <p:cNvSpPr>
            <a:spLocks noGrp="1"/>
          </p:cNvSpPr>
          <p:nvPr>
            <p:ph type="body" idx="1"/>
          </p:nvPr>
        </p:nvSpPr>
        <p:spPr>
          <a:noFill/>
          <a:ln/>
        </p:spPr>
        <p:txBody>
          <a:bodyPr/>
          <a:lstStyle/>
          <a:p>
            <a:endParaRPr lang="en-US" smtClean="0"/>
          </a:p>
        </p:txBody>
      </p:sp>
      <p:sp>
        <p:nvSpPr>
          <p:cNvPr id="149507" name="Header Placeholder 3"/>
          <p:cNvSpPr>
            <a:spLocks noGrp="1"/>
          </p:cNvSpPr>
          <p:nvPr>
            <p:ph type="hdr" sz="quarter"/>
          </p:nvPr>
        </p:nvSpPr>
        <p:spPr>
          <a:noFill/>
        </p:spPr>
        <p:txBody>
          <a:bodyPr/>
          <a:lstStyle/>
          <a:p>
            <a:endParaRPr lang="en-US" smtClean="0"/>
          </a:p>
        </p:txBody>
      </p:sp>
      <p:sp>
        <p:nvSpPr>
          <p:cNvPr id="149508" name="Footer Placeholder 4"/>
          <p:cNvSpPr>
            <a:spLocks noGrp="1"/>
          </p:cNvSpPr>
          <p:nvPr>
            <p:ph type="ftr" sz="quarter" idx="4"/>
          </p:nvPr>
        </p:nvSpPr>
        <p:spPr>
          <a:noFill/>
        </p:spPr>
        <p:txBody>
          <a:bodyPr/>
          <a:lstStyle/>
          <a:p>
            <a:endParaRPr lang="en-US" smtClean="0"/>
          </a:p>
        </p:txBody>
      </p:sp>
      <p:sp>
        <p:nvSpPr>
          <p:cNvPr id="149509" name="Slide Number Placeholder 5"/>
          <p:cNvSpPr>
            <a:spLocks noGrp="1"/>
          </p:cNvSpPr>
          <p:nvPr>
            <p:ph type="sldNum" sz="quarter" idx="5"/>
          </p:nvPr>
        </p:nvSpPr>
        <p:spPr>
          <a:noFill/>
        </p:spPr>
        <p:txBody>
          <a:bodyPr/>
          <a:lstStyle/>
          <a:p>
            <a:fld id="{6AEB6F45-C706-4CB3-B9A0-7C1B68DB97A2}" type="slidenum">
              <a:rPr lang="en-US" smtClean="0"/>
              <a:pPr/>
              <a:t>9</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Slide Image Placeholder 1"/>
          <p:cNvSpPr>
            <a:spLocks noGrp="1" noRot="1" noChangeAspect="1"/>
          </p:cNvSpPr>
          <p:nvPr>
            <p:ph type="sldImg"/>
          </p:nvPr>
        </p:nvSpPr>
        <p:spPr>
          <a:ln/>
        </p:spPr>
      </p:sp>
      <p:sp>
        <p:nvSpPr>
          <p:cNvPr id="151554" name="Notes Placeholder 2"/>
          <p:cNvSpPr>
            <a:spLocks noGrp="1"/>
          </p:cNvSpPr>
          <p:nvPr>
            <p:ph type="body" idx="1"/>
          </p:nvPr>
        </p:nvSpPr>
        <p:spPr>
          <a:noFill/>
          <a:ln/>
        </p:spPr>
        <p:txBody>
          <a:bodyPr/>
          <a:lstStyle/>
          <a:p>
            <a:endParaRPr lang="en-US" smtClean="0"/>
          </a:p>
        </p:txBody>
      </p:sp>
      <p:sp>
        <p:nvSpPr>
          <p:cNvPr id="151555" name="Header Placeholder 3"/>
          <p:cNvSpPr>
            <a:spLocks noGrp="1"/>
          </p:cNvSpPr>
          <p:nvPr>
            <p:ph type="hdr" sz="quarter"/>
          </p:nvPr>
        </p:nvSpPr>
        <p:spPr>
          <a:noFill/>
        </p:spPr>
        <p:txBody>
          <a:bodyPr/>
          <a:lstStyle/>
          <a:p>
            <a:endParaRPr lang="en-US" smtClean="0"/>
          </a:p>
        </p:txBody>
      </p:sp>
      <p:sp>
        <p:nvSpPr>
          <p:cNvPr id="151556" name="Footer Placeholder 4"/>
          <p:cNvSpPr>
            <a:spLocks noGrp="1"/>
          </p:cNvSpPr>
          <p:nvPr>
            <p:ph type="ftr" sz="quarter" idx="4"/>
          </p:nvPr>
        </p:nvSpPr>
        <p:spPr>
          <a:noFill/>
        </p:spPr>
        <p:txBody>
          <a:bodyPr/>
          <a:lstStyle/>
          <a:p>
            <a:endParaRPr lang="en-US" smtClean="0"/>
          </a:p>
        </p:txBody>
      </p:sp>
      <p:sp>
        <p:nvSpPr>
          <p:cNvPr id="151557" name="Slide Number Placeholder 5"/>
          <p:cNvSpPr>
            <a:spLocks noGrp="1"/>
          </p:cNvSpPr>
          <p:nvPr>
            <p:ph type="sldNum" sz="quarter" idx="5"/>
          </p:nvPr>
        </p:nvSpPr>
        <p:spPr>
          <a:noFill/>
        </p:spPr>
        <p:txBody>
          <a:bodyPr/>
          <a:lstStyle/>
          <a:p>
            <a:fld id="{D75C95D0-21F8-48DD-97A3-DF263BBAD09E}" type="slidenum">
              <a:rPr lang="en-US" smtClean="0"/>
              <a:pPr/>
              <a:t>10</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Slide Image Placeholder 1"/>
          <p:cNvSpPr>
            <a:spLocks noGrp="1" noRot="1" noChangeAspect="1" noTextEdit="1"/>
          </p:cNvSpPr>
          <p:nvPr>
            <p:ph type="sldImg"/>
          </p:nvPr>
        </p:nvSpPr>
        <p:spPr>
          <a:ln/>
        </p:spPr>
      </p:sp>
      <p:sp>
        <p:nvSpPr>
          <p:cNvPr id="153602" name="Notes Placeholder 2"/>
          <p:cNvSpPr>
            <a:spLocks noGrp="1"/>
          </p:cNvSpPr>
          <p:nvPr>
            <p:ph type="body" idx="1"/>
          </p:nvPr>
        </p:nvSpPr>
        <p:spPr>
          <a:noFill/>
          <a:ln/>
        </p:spPr>
        <p:txBody>
          <a:bodyPr/>
          <a:lstStyle/>
          <a:p>
            <a:endParaRPr lang="en-US" smtClean="0"/>
          </a:p>
        </p:txBody>
      </p:sp>
      <p:sp>
        <p:nvSpPr>
          <p:cNvPr id="153603" name="Header Placeholder 3"/>
          <p:cNvSpPr>
            <a:spLocks noGrp="1"/>
          </p:cNvSpPr>
          <p:nvPr>
            <p:ph type="hdr" sz="quarter"/>
          </p:nvPr>
        </p:nvSpPr>
        <p:spPr>
          <a:noFill/>
        </p:spPr>
        <p:txBody>
          <a:bodyPr/>
          <a:lstStyle/>
          <a:p>
            <a:endParaRPr lang="en-US" smtClean="0"/>
          </a:p>
        </p:txBody>
      </p:sp>
      <p:sp>
        <p:nvSpPr>
          <p:cNvPr id="153604" name="Footer Placeholder 4"/>
          <p:cNvSpPr>
            <a:spLocks noGrp="1"/>
          </p:cNvSpPr>
          <p:nvPr>
            <p:ph type="ftr" sz="quarter" idx="4"/>
          </p:nvPr>
        </p:nvSpPr>
        <p:spPr>
          <a:noFill/>
        </p:spPr>
        <p:txBody>
          <a:bodyPr/>
          <a:lstStyle/>
          <a:p>
            <a:endParaRPr lang="en-US" smtClean="0"/>
          </a:p>
        </p:txBody>
      </p:sp>
      <p:sp>
        <p:nvSpPr>
          <p:cNvPr id="153605" name="Slide Number Placeholder 5"/>
          <p:cNvSpPr>
            <a:spLocks noGrp="1"/>
          </p:cNvSpPr>
          <p:nvPr>
            <p:ph type="sldNum" sz="quarter" idx="5"/>
          </p:nvPr>
        </p:nvSpPr>
        <p:spPr>
          <a:noFill/>
        </p:spPr>
        <p:txBody>
          <a:bodyPr/>
          <a:lstStyle/>
          <a:p>
            <a:fld id="{516FD3D5-6EFB-40BF-A76E-B0BACE1B8A96}" type="slidenum">
              <a:rPr lang="en-US" smtClean="0"/>
              <a:pPr/>
              <a:t>11</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Slide Image Placeholder 1"/>
          <p:cNvSpPr>
            <a:spLocks noGrp="1" noRot="1" noChangeAspect="1"/>
          </p:cNvSpPr>
          <p:nvPr>
            <p:ph type="sldImg"/>
          </p:nvPr>
        </p:nvSpPr>
        <p:spPr>
          <a:ln/>
        </p:spPr>
      </p:sp>
      <p:sp>
        <p:nvSpPr>
          <p:cNvPr id="155650" name="Notes Placeholder 2"/>
          <p:cNvSpPr>
            <a:spLocks noGrp="1"/>
          </p:cNvSpPr>
          <p:nvPr>
            <p:ph type="body" idx="1"/>
          </p:nvPr>
        </p:nvSpPr>
        <p:spPr>
          <a:noFill/>
          <a:ln/>
        </p:spPr>
        <p:txBody>
          <a:bodyPr/>
          <a:lstStyle/>
          <a:p>
            <a:endParaRPr lang="en-US" smtClean="0"/>
          </a:p>
        </p:txBody>
      </p:sp>
      <p:sp>
        <p:nvSpPr>
          <p:cNvPr id="155651" name="Header Placeholder 3"/>
          <p:cNvSpPr>
            <a:spLocks noGrp="1"/>
          </p:cNvSpPr>
          <p:nvPr>
            <p:ph type="hdr" sz="quarter"/>
          </p:nvPr>
        </p:nvSpPr>
        <p:spPr>
          <a:noFill/>
        </p:spPr>
        <p:txBody>
          <a:bodyPr/>
          <a:lstStyle/>
          <a:p>
            <a:endParaRPr lang="en-US" smtClean="0"/>
          </a:p>
        </p:txBody>
      </p:sp>
      <p:sp>
        <p:nvSpPr>
          <p:cNvPr id="155652" name="Footer Placeholder 4"/>
          <p:cNvSpPr>
            <a:spLocks noGrp="1"/>
          </p:cNvSpPr>
          <p:nvPr>
            <p:ph type="ftr" sz="quarter" idx="4"/>
          </p:nvPr>
        </p:nvSpPr>
        <p:spPr>
          <a:noFill/>
        </p:spPr>
        <p:txBody>
          <a:bodyPr/>
          <a:lstStyle/>
          <a:p>
            <a:endParaRPr lang="en-US" smtClean="0"/>
          </a:p>
        </p:txBody>
      </p:sp>
      <p:sp>
        <p:nvSpPr>
          <p:cNvPr id="155653" name="Slide Number Placeholder 5"/>
          <p:cNvSpPr>
            <a:spLocks noGrp="1"/>
          </p:cNvSpPr>
          <p:nvPr>
            <p:ph type="sldNum" sz="quarter" idx="5"/>
          </p:nvPr>
        </p:nvSpPr>
        <p:spPr>
          <a:noFill/>
        </p:spPr>
        <p:txBody>
          <a:bodyPr/>
          <a:lstStyle/>
          <a:p>
            <a:fld id="{5D9AD023-EE5C-41DF-97CA-D1BBC15ECFDB}" type="slidenum">
              <a:rPr lang="en-US" smtClean="0"/>
              <a:pPr/>
              <a:t>12</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vmlDrawing" Target="../drawings/vmlDrawing1.v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5"/>
          <p:cNvSpPr>
            <a:spLocks noChangeArrowheads="1"/>
          </p:cNvSpPr>
          <p:nvPr userDrawn="1"/>
        </p:nvSpPr>
        <p:spPr bwMode="auto">
          <a:xfrm>
            <a:off x="574675" y="6645275"/>
            <a:ext cx="6153150" cy="141288"/>
          </a:xfrm>
          <a:prstGeom prst="rect">
            <a:avLst/>
          </a:prstGeom>
          <a:noFill/>
          <a:ln w="12700">
            <a:noFill/>
            <a:miter lim="800000"/>
            <a:headEnd type="none" w="sm" len="sm"/>
            <a:tailEnd type="none" w="sm" len="sm"/>
          </a:ln>
          <a:effectLst/>
        </p:spPr>
        <p:txBody>
          <a:bodyPr lIns="9144" tIns="9144" rIns="9144" bIns="9144">
            <a:spAutoFit/>
          </a:bodyPr>
          <a:lstStyle/>
          <a:p>
            <a:pPr defTabSz="820738" eaLnBrk="0" hangingPunct="0"/>
            <a:r>
              <a:rPr lang="en-US" sz="700"/>
              <a:t>Copyright @ 2010 National Defense Industrial Association -  Program Management Systems Committee (NDIA PMSC).  All rights reserved.</a:t>
            </a:r>
          </a:p>
          <a:p>
            <a:pPr defTabSz="820738" eaLnBrk="0" hangingPunct="0"/>
            <a:r>
              <a:rPr lang="en-US" sz="100"/>
              <a:t>.</a:t>
            </a:r>
          </a:p>
        </p:txBody>
      </p:sp>
      <p:graphicFrame>
        <p:nvGraphicFramePr>
          <p:cNvPr id="5" name="Object 17"/>
          <p:cNvGraphicFramePr>
            <a:graphicFrameLocks noChangeAspect="1"/>
          </p:cNvGraphicFramePr>
          <p:nvPr/>
        </p:nvGraphicFramePr>
        <p:xfrm>
          <a:off x="0" y="0"/>
          <a:ext cx="9144000" cy="1363663"/>
        </p:xfrm>
        <a:graphic>
          <a:graphicData uri="http://schemas.openxmlformats.org/presentationml/2006/ole">
            <p:oleObj spid="_x0000_s167937" name="Image" r:id="rId3" imgW="9790476" imgH="1460317" progId="">
              <p:embed/>
            </p:oleObj>
          </a:graphicData>
        </a:graphic>
      </p:graphicFrame>
      <p:sp>
        <p:nvSpPr>
          <p:cNvPr id="5123" name="Rectangle 3"/>
          <p:cNvSpPr>
            <a:spLocks noGrp="1" noChangeArrowheads="1"/>
          </p:cNvSpPr>
          <p:nvPr>
            <p:ph type="ctrTitle"/>
          </p:nvPr>
        </p:nvSpPr>
        <p:spPr>
          <a:xfrm>
            <a:off x="300038" y="1752600"/>
            <a:ext cx="8542337" cy="631825"/>
          </a:xfrm>
        </p:spPr>
        <p:txBody>
          <a:bodyPr/>
          <a:lstStyle>
            <a:lvl1pPr algn="r">
              <a:lnSpc>
                <a:spcPct val="75000"/>
              </a:lnSpc>
              <a:defRPr sz="4000"/>
            </a:lvl1pPr>
          </a:lstStyle>
          <a:p>
            <a:r>
              <a:rPr lang="en-US"/>
              <a:t>Click to edit Master title style</a:t>
            </a:r>
          </a:p>
        </p:txBody>
      </p:sp>
      <p:sp>
        <p:nvSpPr>
          <p:cNvPr id="5124" name="Rectangle 4"/>
          <p:cNvSpPr>
            <a:spLocks noGrp="1" noChangeArrowheads="1"/>
          </p:cNvSpPr>
          <p:nvPr>
            <p:ph type="subTitle" idx="1"/>
          </p:nvPr>
        </p:nvSpPr>
        <p:spPr>
          <a:xfrm>
            <a:off x="3352800" y="5715000"/>
            <a:ext cx="5410200" cy="914400"/>
          </a:xfrm>
        </p:spPr>
        <p:txBody>
          <a:bodyPr/>
          <a:lstStyle>
            <a:lvl1pPr marL="0" indent="0" algn="r">
              <a:buFont typeface="Wingdings" pitchFamily="2" charset="2"/>
              <a:buNone/>
              <a:defRPr b="1" i="1">
                <a:solidFill>
                  <a:srgbClr val="0038A8"/>
                </a:solidFill>
              </a:defRPr>
            </a:lvl1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FFCFD11C-0B8F-4DBB-AAFF-AD9A45C94388}"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7338" y="0"/>
            <a:ext cx="2135187"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0"/>
            <a:ext cx="6256338"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6961F662-F1E3-4480-B55D-E5CA1DD302E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xfrm>
            <a:off x="463550" y="6188075"/>
            <a:ext cx="8340725" cy="155575"/>
          </a:xfrm>
        </p:spPr>
        <p:txBody>
          <a:bodyPr/>
          <a:lstStyle>
            <a:lvl1pPr>
              <a:defRPr/>
            </a:lvl1pPr>
          </a:lstStyle>
          <a:p>
            <a:pPr>
              <a:defRPr/>
            </a:pPr>
            <a:fld id="{AAE5D042-F1C4-4F66-BDF1-5BF6D05AA324}" type="slidenum">
              <a:rPr lang="en-US"/>
              <a:pPr>
                <a:defRPr/>
              </a:pPr>
              <a:t>‹#›</a:t>
            </a:fld>
            <a:endParaRPr lang="en-US"/>
          </a:p>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06393EEF-1696-4317-9393-2AC004C2048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5588" y="1417638"/>
            <a:ext cx="4181475"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89463" y="1417638"/>
            <a:ext cx="4183062"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9AA51282-D9D8-4FBC-8765-424F34DB802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4C47AE65-1D0C-498C-87A6-83D76EBC8E0B}"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D7AA4FC6-F4BB-43CF-A156-3744A0D887CC}"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746B111C-B14C-4B71-83C4-8F72C43DDDF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7BDAD8FA-5B69-4B10-87DA-AA709A500D56}"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DBB2F28-A7BD-4F6C-8333-288C4D005E4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5" name="Rectangle 21"/>
          <p:cNvSpPr>
            <a:spLocks noChangeArrowheads="1"/>
          </p:cNvSpPr>
          <p:nvPr userDrawn="1"/>
        </p:nvSpPr>
        <p:spPr bwMode="auto">
          <a:xfrm>
            <a:off x="574675" y="6645275"/>
            <a:ext cx="7272338" cy="141288"/>
          </a:xfrm>
          <a:prstGeom prst="rect">
            <a:avLst/>
          </a:prstGeom>
          <a:noFill/>
          <a:ln w="12700">
            <a:noFill/>
            <a:miter lim="800000"/>
            <a:headEnd type="none" w="sm" len="sm"/>
            <a:tailEnd type="none" w="sm" len="sm"/>
          </a:ln>
          <a:effectLst/>
        </p:spPr>
        <p:txBody>
          <a:bodyPr lIns="9144" tIns="9144" rIns="9144" bIns="9144">
            <a:spAutoFit/>
          </a:bodyPr>
          <a:lstStyle/>
          <a:p>
            <a:pPr defTabSz="820738" eaLnBrk="0" hangingPunct="0"/>
            <a:r>
              <a:rPr lang="en-US" sz="700"/>
              <a:t>Copyright @ 2010 National Defense Industrial Association -  Program Management Systems Committee (NDIA PMSC).  All rights reserved.</a:t>
            </a:r>
          </a:p>
          <a:p>
            <a:pPr defTabSz="820738" eaLnBrk="0" hangingPunct="0"/>
            <a:r>
              <a:rPr lang="en-US" sz="100"/>
              <a:t>.</a:t>
            </a:r>
          </a:p>
        </p:txBody>
      </p:sp>
      <p:sp>
        <p:nvSpPr>
          <p:cNvPr id="1039" name="Rectangle 15"/>
          <p:cNvSpPr>
            <a:spLocks noChangeArrowheads="1"/>
          </p:cNvSpPr>
          <p:nvPr userDrawn="1"/>
        </p:nvSpPr>
        <p:spPr bwMode="auto">
          <a:xfrm>
            <a:off x="4763" y="0"/>
            <a:ext cx="9140825" cy="685800"/>
          </a:xfrm>
          <a:prstGeom prst="rect">
            <a:avLst/>
          </a:prstGeom>
          <a:solidFill>
            <a:srgbClr val="7B0021"/>
          </a:solidFill>
          <a:ln w="12700">
            <a:noFill/>
            <a:miter lim="800000"/>
            <a:headEnd type="none" w="sm" len="sm"/>
            <a:tailEnd type="none" w="sm" len="sm"/>
          </a:ln>
          <a:effectLst/>
        </p:spPr>
        <p:txBody>
          <a:bodyPr wrap="none" anchor="ctr"/>
          <a:lstStyle/>
          <a:p>
            <a:pPr algn="r">
              <a:defRPr/>
            </a:pPr>
            <a:endParaRPr lang="en-US"/>
          </a:p>
        </p:txBody>
      </p:sp>
      <p:sp>
        <p:nvSpPr>
          <p:cNvPr id="1028" name="Rectangle 2"/>
          <p:cNvSpPr>
            <a:spLocks noGrp="1" noChangeArrowheads="1"/>
          </p:cNvSpPr>
          <p:nvPr>
            <p:ph type="title"/>
          </p:nvPr>
        </p:nvSpPr>
        <p:spPr bwMode="auto">
          <a:xfrm>
            <a:off x="228600" y="0"/>
            <a:ext cx="76200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255588" y="1417638"/>
            <a:ext cx="8516937"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Rectangle 6"/>
          <p:cNvSpPr>
            <a:spLocks noGrp="1" noChangeArrowheads="1"/>
          </p:cNvSpPr>
          <p:nvPr>
            <p:ph type="sldNum" sz="quarter" idx="4"/>
          </p:nvPr>
        </p:nvSpPr>
        <p:spPr bwMode="auto">
          <a:xfrm>
            <a:off x="425450" y="5362575"/>
            <a:ext cx="8229600" cy="701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vl1pPr>
          </a:lstStyle>
          <a:p>
            <a:pPr>
              <a:defRPr/>
            </a:pPr>
            <a:fld id="{470A5747-0CCE-4E46-8294-B9F573262942}" type="slidenum">
              <a:rPr lang="en-US"/>
              <a:pPr>
                <a:defRPr/>
              </a:pPr>
              <a:t>‹#›</a:t>
            </a:fld>
            <a:endParaRPr lang="en-US" dirty="0"/>
          </a:p>
        </p:txBody>
      </p:sp>
      <p:sp>
        <p:nvSpPr>
          <p:cNvPr id="1042" name="Line 18"/>
          <p:cNvSpPr>
            <a:spLocks noChangeShapeType="1"/>
          </p:cNvSpPr>
          <p:nvPr userDrawn="1"/>
        </p:nvSpPr>
        <p:spPr bwMode="auto">
          <a:xfrm>
            <a:off x="574675" y="6553200"/>
            <a:ext cx="7994650" cy="0"/>
          </a:xfrm>
          <a:prstGeom prst="line">
            <a:avLst/>
          </a:prstGeom>
          <a:noFill/>
          <a:ln w="25400">
            <a:solidFill>
              <a:srgbClr val="B2B2B2"/>
            </a:solidFill>
            <a:round/>
            <a:headEnd type="none" w="sm" len="sm"/>
            <a:tailEnd type="none" w="sm" len="sm"/>
          </a:ln>
          <a:effectLst/>
        </p:spPr>
        <p:txBody>
          <a:bodyPr/>
          <a:lstStyle/>
          <a:p>
            <a:pPr algn="r">
              <a:defRPr/>
            </a:pPr>
            <a:endParaRPr lang="en-US"/>
          </a:p>
        </p:txBody>
      </p:sp>
      <p:sp>
        <p:nvSpPr>
          <p:cNvPr id="1043" name="Text Box 19"/>
          <p:cNvSpPr txBox="1">
            <a:spLocks noChangeArrowheads="1"/>
          </p:cNvSpPr>
          <p:nvPr userDrawn="1"/>
        </p:nvSpPr>
        <p:spPr bwMode="auto">
          <a:xfrm>
            <a:off x="5257800" y="6553200"/>
            <a:ext cx="3276600" cy="304800"/>
          </a:xfrm>
          <a:prstGeom prst="rect">
            <a:avLst/>
          </a:prstGeom>
          <a:noFill/>
          <a:ln w="9525">
            <a:noFill/>
            <a:miter lim="800000"/>
            <a:headEnd/>
            <a:tailEnd/>
          </a:ln>
          <a:effectLst/>
        </p:spPr>
        <p:txBody>
          <a:bodyPr>
            <a:spAutoFit/>
          </a:bodyPr>
          <a:lstStyle/>
          <a:p>
            <a:pPr algn="r">
              <a:spcBef>
                <a:spcPct val="50000"/>
              </a:spcBef>
              <a:defRPr/>
            </a:pPr>
            <a:endParaRPr lang="en-US" sz="1400" i="1">
              <a:solidFill>
                <a:srgbClr val="0038A8"/>
              </a:solidFill>
              <a:latin typeface="Helvetica 45 Light" pitchFamily="34" charset="0"/>
            </a:endParaRPr>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hdr="0" ftr="0" dt="0"/>
  <p:txStyles>
    <p:titleStyle>
      <a:lvl1pPr algn="l" rtl="0" eaLnBrk="0" fontAlgn="base" hangingPunct="0">
        <a:lnSpc>
          <a:spcPct val="95000"/>
        </a:lnSpc>
        <a:spcBef>
          <a:spcPct val="0"/>
        </a:spcBef>
        <a:spcAft>
          <a:spcPct val="0"/>
        </a:spcAft>
        <a:defRPr sz="3000" b="1">
          <a:solidFill>
            <a:schemeClr val="bg1"/>
          </a:solidFill>
          <a:latin typeface="+mj-lt"/>
          <a:ea typeface="+mj-ea"/>
          <a:cs typeface="+mj-cs"/>
        </a:defRPr>
      </a:lvl1pPr>
      <a:lvl2pPr algn="l" rtl="0" eaLnBrk="0" fontAlgn="base" hangingPunct="0">
        <a:lnSpc>
          <a:spcPct val="95000"/>
        </a:lnSpc>
        <a:spcBef>
          <a:spcPct val="0"/>
        </a:spcBef>
        <a:spcAft>
          <a:spcPct val="0"/>
        </a:spcAft>
        <a:defRPr sz="3000" b="1">
          <a:solidFill>
            <a:schemeClr val="bg1"/>
          </a:solidFill>
          <a:latin typeface="Arial" charset="0"/>
        </a:defRPr>
      </a:lvl2pPr>
      <a:lvl3pPr algn="l" rtl="0" eaLnBrk="0" fontAlgn="base" hangingPunct="0">
        <a:lnSpc>
          <a:spcPct val="95000"/>
        </a:lnSpc>
        <a:spcBef>
          <a:spcPct val="0"/>
        </a:spcBef>
        <a:spcAft>
          <a:spcPct val="0"/>
        </a:spcAft>
        <a:defRPr sz="3000" b="1">
          <a:solidFill>
            <a:schemeClr val="bg1"/>
          </a:solidFill>
          <a:latin typeface="Arial" charset="0"/>
        </a:defRPr>
      </a:lvl3pPr>
      <a:lvl4pPr algn="l" rtl="0" eaLnBrk="0" fontAlgn="base" hangingPunct="0">
        <a:lnSpc>
          <a:spcPct val="95000"/>
        </a:lnSpc>
        <a:spcBef>
          <a:spcPct val="0"/>
        </a:spcBef>
        <a:spcAft>
          <a:spcPct val="0"/>
        </a:spcAft>
        <a:defRPr sz="3000" b="1">
          <a:solidFill>
            <a:schemeClr val="bg1"/>
          </a:solidFill>
          <a:latin typeface="Arial" charset="0"/>
        </a:defRPr>
      </a:lvl4pPr>
      <a:lvl5pPr algn="l" rtl="0" eaLnBrk="0" fontAlgn="base" hangingPunct="0">
        <a:lnSpc>
          <a:spcPct val="95000"/>
        </a:lnSpc>
        <a:spcBef>
          <a:spcPct val="0"/>
        </a:spcBef>
        <a:spcAft>
          <a:spcPct val="0"/>
        </a:spcAft>
        <a:defRPr sz="3000" b="1">
          <a:solidFill>
            <a:schemeClr val="bg1"/>
          </a:solidFill>
          <a:latin typeface="Arial" charset="0"/>
        </a:defRPr>
      </a:lvl5pPr>
      <a:lvl6pPr marL="457200" algn="l" rtl="0" fontAlgn="base">
        <a:lnSpc>
          <a:spcPct val="95000"/>
        </a:lnSpc>
        <a:spcBef>
          <a:spcPct val="0"/>
        </a:spcBef>
        <a:spcAft>
          <a:spcPct val="0"/>
        </a:spcAft>
        <a:defRPr sz="3000" b="1">
          <a:solidFill>
            <a:schemeClr val="bg1"/>
          </a:solidFill>
          <a:latin typeface="Arial" charset="0"/>
        </a:defRPr>
      </a:lvl6pPr>
      <a:lvl7pPr marL="914400" algn="l" rtl="0" fontAlgn="base">
        <a:lnSpc>
          <a:spcPct val="95000"/>
        </a:lnSpc>
        <a:spcBef>
          <a:spcPct val="0"/>
        </a:spcBef>
        <a:spcAft>
          <a:spcPct val="0"/>
        </a:spcAft>
        <a:defRPr sz="3000" b="1">
          <a:solidFill>
            <a:schemeClr val="bg1"/>
          </a:solidFill>
          <a:latin typeface="Arial" charset="0"/>
        </a:defRPr>
      </a:lvl7pPr>
      <a:lvl8pPr marL="1371600" algn="l" rtl="0" fontAlgn="base">
        <a:lnSpc>
          <a:spcPct val="95000"/>
        </a:lnSpc>
        <a:spcBef>
          <a:spcPct val="0"/>
        </a:spcBef>
        <a:spcAft>
          <a:spcPct val="0"/>
        </a:spcAft>
        <a:defRPr sz="3000" b="1">
          <a:solidFill>
            <a:schemeClr val="bg1"/>
          </a:solidFill>
          <a:latin typeface="Arial" charset="0"/>
        </a:defRPr>
      </a:lvl8pPr>
      <a:lvl9pPr marL="1828800" algn="l" rtl="0" fontAlgn="base">
        <a:lnSpc>
          <a:spcPct val="95000"/>
        </a:lnSpc>
        <a:spcBef>
          <a:spcPct val="0"/>
        </a:spcBef>
        <a:spcAft>
          <a:spcPct val="0"/>
        </a:spcAft>
        <a:defRPr sz="3000" b="1">
          <a:solidFill>
            <a:schemeClr val="bg1"/>
          </a:solidFill>
          <a:latin typeface="Arial" charset="0"/>
        </a:defRPr>
      </a:lvl9pPr>
    </p:titleStyle>
    <p:bodyStyle>
      <a:lvl1pPr marL="342900" indent="-342900" algn="l" rtl="0" eaLnBrk="0" fontAlgn="base" hangingPunct="0">
        <a:spcBef>
          <a:spcPct val="20000"/>
        </a:spcBef>
        <a:spcAft>
          <a:spcPct val="0"/>
        </a:spcAft>
        <a:buClr>
          <a:srgbClr val="7B0021"/>
        </a:buClr>
        <a:buSzPct val="85000"/>
        <a:buFont typeface="Wingdings" pitchFamily="2" charset="2"/>
        <a:buChar char="l"/>
        <a:defRPr sz="2000">
          <a:solidFill>
            <a:schemeClr val="tx1"/>
          </a:solidFill>
          <a:latin typeface="+mn-lt"/>
          <a:ea typeface="+mn-ea"/>
          <a:cs typeface="+mn-cs"/>
        </a:defRPr>
      </a:lvl1pPr>
      <a:lvl2pPr marL="742950" indent="-285750" algn="l" rtl="0" eaLnBrk="0" fontAlgn="base" hangingPunct="0">
        <a:spcBef>
          <a:spcPct val="20000"/>
        </a:spcBef>
        <a:spcAft>
          <a:spcPct val="0"/>
        </a:spcAft>
        <a:buClr>
          <a:srgbClr val="0038A8"/>
        </a:buClr>
        <a:buChar char="–"/>
        <a:defRPr sz="2000">
          <a:solidFill>
            <a:schemeClr val="tx1"/>
          </a:solidFill>
          <a:latin typeface="+mn-lt"/>
        </a:defRPr>
      </a:lvl2pPr>
      <a:lvl3pPr marL="1143000" indent="-228600" algn="l" rtl="0" eaLnBrk="0" fontAlgn="base" hangingPunct="0">
        <a:spcBef>
          <a:spcPct val="20000"/>
        </a:spcBef>
        <a:spcAft>
          <a:spcPct val="0"/>
        </a:spcAft>
        <a:buClr>
          <a:srgbClr val="0038A8"/>
        </a:buClr>
        <a:buChar char="•"/>
        <a:defRPr sz="2000">
          <a:solidFill>
            <a:schemeClr val="tx1"/>
          </a:solidFill>
          <a:latin typeface="+mn-lt"/>
        </a:defRPr>
      </a:lvl3pPr>
      <a:lvl4pPr marL="1600200" indent="-228600" algn="l" rtl="0" eaLnBrk="0" fontAlgn="base" hangingPunct="0">
        <a:spcBef>
          <a:spcPct val="20000"/>
        </a:spcBef>
        <a:spcAft>
          <a:spcPct val="0"/>
        </a:spcAft>
        <a:buClr>
          <a:srgbClr val="0038A8"/>
        </a:buClr>
        <a:buChar char="–"/>
        <a:defRPr sz="2000">
          <a:solidFill>
            <a:schemeClr val="tx1"/>
          </a:solidFill>
          <a:latin typeface="+mn-lt"/>
        </a:defRPr>
      </a:lvl4pPr>
      <a:lvl5pPr marL="2057400" indent="-228600" algn="l" rtl="0" eaLnBrk="0" fontAlgn="base" hangingPunct="0">
        <a:spcBef>
          <a:spcPct val="20000"/>
        </a:spcBef>
        <a:spcAft>
          <a:spcPct val="0"/>
        </a:spcAft>
        <a:buClr>
          <a:srgbClr val="0038A8"/>
        </a:buClr>
        <a:buChar char="»"/>
        <a:defRPr sz="2000">
          <a:solidFill>
            <a:schemeClr val="tx1"/>
          </a:solidFill>
          <a:latin typeface="+mn-lt"/>
        </a:defRPr>
      </a:lvl5pPr>
      <a:lvl6pPr marL="2514600" indent="-228600" algn="l" rtl="0" fontAlgn="base">
        <a:spcBef>
          <a:spcPct val="20000"/>
        </a:spcBef>
        <a:spcAft>
          <a:spcPct val="0"/>
        </a:spcAft>
        <a:buClr>
          <a:srgbClr val="0038A8"/>
        </a:buClr>
        <a:buChar char="»"/>
        <a:defRPr sz="2000">
          <a:solidFill>
            <a:schemeClr val="tx1"/>
          </a:solidFill>
          <a:latin typeface="+mn-lt"/>
        </a:defRPr>
      </a:lvl6pPr>
      <a:lvl7pPr marL="2971800" indent="-228600" algn="l" rtl="0" fontAlgn="base">
        <a:spcBef>
          <a:spcPct val="20000"/>
        </a:spcBef>
        <a:spcAft>
          <a:spcPct val="0"/>
        </a:spcAft>
        <a:buClr>
          <a:srgbClr val="0038A8"/>
        </a:buClr>
        <a:buChar char="»"/>
        <a:defRPr sz="2000">
          <a:solidFill>
            <a:schemeClr val="tx1"/>
          </a:solidFill>
          <a:latin typeface="+mn-lt"/>
        </a:defRPr>
      </a:lvl7pPr>
      <a:lvl8pPr marL="3429000" indent="-228600" algn="l" rtl="0" fontAlgn="base">
        <a:spcBef>
          <a:spcPct val="20000"/>
        </a:spcBef>
        <a:spcAft>
          <a:spcPct val="0"/>
        </a:spcAft>
        <a:buClr>
          <a:srgbClr val="0038A8"/>
        </a:buClr>
        <a:buChar char="»"/>
        <a:defRPr sz="2000">
          <a:solidFill>
            <a:schemeClr val="tx1"/>
          </a:solidFill>
          <a:latin typeface="+mn-lt"/>
        </a:defRPr>
      </a:lvl8pPr>
      <a:lvl9pPr marL="3886200" indent="-228600" algn="l" rtl="0" fontAlgn="base">
        <a:spcBef>
          <a:spcPct val="20000"/>
        </a:spcBef>
        <a:spcAft>
          <a:spcPct val="0"/>
        </a:spcAft>
        <a:buClr>
          <a:srgbClr val="0038A8"/>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David.Roberts@navigantconsulting.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mailto:gay.infanti@ngc.com"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beverage@mcri.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3"/>
          <p:cNvSpPr>
            <a:spLocks noGrp="1" noChangeArrowheads="1"/>
          </p:cNvSpPr>
          <p:nvPr>
            <p:ph type="subTitle" idx="1"/>
          </p:nvPr>
        </p:nvSpPr>
        <p:spPr>
          <a:xfrm>
            <a:off x="6642100" y="5105400"/>
            <a:ext cx="1943100" cy="1333500"/>
          </a:xfrm>
        </p:spPr>
        <p:txBody>
          <a:bodyPr/>
          <a:lstStyle/>
          <a:p>
            <a:pPr algn="ctr" eaLnBrk="1" hangingPunct="1">
              <a:lnSpc>
                <a:spcPct val="80000"/>
              </a:lnSpc>
            </a:pPr>
            <a:r>
              <a:rPr lang="en-US" sz="1600" smtClean="0"/>
              <a:t>Gay Infanti</a:t>
            </a:r>
          </a:p>
          <a:p>
            <a:pPr algn="ctr" eaLnBrk="1" hangingPunct="1">
              <a:lnSpc>
                <a:spcPct val="80000"/>
              </a:lnSpc>
            </a:pPr>
            <a:endParaRPr lang="en-US" sz="1600" smtClean="0"/>
          </a:p>
        </p:txBody>
      </p:sp>
      <p:sp>
        <p:nvSpPr>
          <p:cNvPr id="136194" name="Rectangle 6"/>
          <p:cNvSpPr>
            <a:spLocks noChangeArrowheads="1"/>
          </p:cNvSpPr>
          <p:nvPr/>
        </p:nvSpPr>
        <p:spPr bwMode="auto">
          <a:xfrm>
            <a:off x="1592263" y="2632075"/>
            <a:ext cx="5738812" cy="2000250"/>
          </a:xfrm>
          <a:prstGeom prst="rect">
            <a:avLst/>
          </a:prstGeom>
          <a:noFill/>
          <a:ln w="9525">
            <a:noFill/>
            <a:miter lim="800000"/>
            <a:headEnd/>
            <a:tailEnd/>
          </a:ln>
        </p:spPr>
        <p:txBody>
          <a:bodyPr>
            <a:spAutoFit/>
          </a:bodyPr>
          <a:lstStyle/>
          <a:p>
            <a:pPr algn="ctr"/>
            <a:r>
              <a:rPr lang="en-US" sz="3200" b="1"/>
              <a:t>NDIA PMSC Guides Update Working Group</a:t>
            </a:r>
          </a:p>
          <a:p>
            <a:pPr algn="ctr"/>
            <a:r>
              <a:rPr lang="en-US" sz="2400" b="1"/>
              <a:t>26 August 2010</a:t>
            </a:r>
          </a:p>
          <a:p>
            <a:pPr algn="ctr"/>
            <a:r>
              <a:rPr lang="en-US"/>
              <a:t/>
            </a:r>
            <a:br>
              <a:rPr lang="en-US"/>
            </a:b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Title 1"/>
          <p:cNvSpPr>
            <a:spLocks noGrp="1"/>
          </p:cNvSpPr>
          <p:nvPr>
            <p:ph type="title"/>
          </p:nvPr>
        </p:nvSpPr>
        <p:spPr/>
        <p:txBody>
          <a:bodyPr/>
          <a:lstStyle/>
          <a:p>
            <a:pPr eaLnBrk="1" hangingPunct="1"/>
            <a:r>
              <a:rPr lang="en-US" sz="2400" smtClean="0">
                <a:solidFill>
                  <a:srgbClr val="FFFF00"/>
                </a:solidFill>
              </a:rPr>
              <a:t>Surveillance Guide Status</a:t>
            </a:r>
          </a:p>
        </p:txBody>
      </p:sp>
      <p:sp>
        <p:nvSpPr>
          <p:cNvPr id="3" name="Content Placeholder 2"/>
          <p:cNvSpPr>
            <a:spLocks noGrp="1"/>
          </p:cNvSpPr>
          <p:nvPr>
            <p:ph idx="1"/>
          </p:nvPr>
        </p:nvSpPr>
        <p:spPr/>
        <p:txBody>
          <a:bodyPr/>
          <a:lstStyle/>
          <a:p>
            <a:pPr>
              <a:buFont typeface="Arial" pitchFamily="34" charset="0"/>
              <a:buChar char="•"/>
              <a:defRPr/>
            </a:pPr>
            <a:r>
              <a:rPr lang="en-US" dirty="0" smtClean="0"/>
              <a:t>Draft revision distributed to PMSC members for review and comment on August 3</a:t>
            </a:r>
            <a:r>
              <a:rPr lang="en-US" baseline="30000" dirty="0" smtClean="0"/>
              <a:t>rd</a:t>
            </a:r>
            <a:endParaRPr lang="en-US" dirty="0" smtClean="0"/>
          </a:p>
          <a:p>
            <a:pPr>
              <a:buFont typeface="Arial" pitchFamily="34" charset="0"/>
              <a:buChar char="•"/>
              <a:defRPr/>
            </a:pPr>
            <a:r>
              <a:rPr lang="en-US" dirty="0" smtClean="0"/>
              <a:t>Comments requested by 1 September 2010</a:t>
            </a:r>
          </a:p>
          <a:p>
            <a:pPr>
              <a:buFont typeface="Arial" pitchFamily="34" charset="0"/>
              <a:buChar char="•"/>
              <a:defRPr/>
            </a:pPr>
            <a:r>
              <a:rPr lang="en-US" dirty="0" smtClean="0"/>
              <a:t>Submit comments to:</a:t>
            </a:r>
          </a:p>
          <a:p>
            <a:pPr marL="685800" lvl="2">
              <a:buClr>
                <a:srgbClr val="7B0021"/>
              </a:buClr>
              <a:buSzPct val="85000"/>
              <a:buFont typeface="Arial" pitchFamily="34" charset="0"/>
              <a:buChar char="–"/>
              <a:defRPr/>
            </a:pPr>
            <a:r>
              <a:rPr lang="en-US" sz="1800" dirty="0" smtClean="0">
                <a:ea typeface="+mn-ea"/>
                <a:cs typeface="+mn-cs"/>
              </a:rPr>
              <a:t>Dave Roberts at </a:t>
            </a:r>
            <a:r>
              <a:rPr lang="en-US" sz="1800" dirty="0" smtClean="0">
                <a:hlinkClick r:id="rId3"/>
              </a:rPr>
              <a:t>David.Roberts@navigantconsulting.com</a:t>
            </a:r>
            <a:endParaRPr lang="en-US" sz="1800" dirty="0" smtClean="0">
              <a:ea typeface="+mn-ea"/>
              <a:cs typeface="+mn-cs"/>
            </a:endParaRPr>
          </a:p>
          <a:p>
            <a:pPr marL="685800" lvl="2">
              <a:buClr>
                <a:srgbClr val="7B0021"/>
              </a:buClr>
              <a:buSzPct val="85000"/>
              <a:buFont typeface="Arial" pitchFamily="34" charset="0"/>
              <a:buChar char="–"/>
              <a:defRPr/>
            </a:pPr>
            <a:r>
              <a:rPr lang="en-US" sz="1800" dirty="0" smtClean="0">
                <a:ea typeface="+mn-ea"/>
                <a:cs typeface="+mn-cs"/>
              </a:rPr>
              <a:t>Gay Infanti at </a:t>
            </a:r>
            <a:r>
              <a:rPr lang="en-US" sz="1800" dirty="0" smtClean="0">
                <a:hlinkClick r:id="rId4"/>
              </a:rPr>
              <a:t>gay.infanti@ngc.com</a:t>
            </a:r>
            <a:endParaRPr lang="en-US" sz="1800" dirty="0" smtClean="0">
              <a:ea typeface="+mn-ea"/>
              <a:cs typeface="+mn-cs"/>
            </a:endParaRPr>
          </a:p>
          <a:p>
            <a:pPr marL="342900" lvl="1" indent="-342900">
              <a:buClr>
                <a:srgbClr val="7B0021"/>
              </a:buClr>
              <a:buSzPct val="85000"/>
              <a:buFont typeface="Arial" pitchFamily="34" charset="0"/>
              <a:buChar char="•"/>
              <a:defRPr/>
            </a:pPr>
            <a:r>
              <a:rPr lang="en-US" dirty="0" smtClean="0">
                <a:ea typeface="+mn-ea"/>
                <a:cs typeface="+mn-cs"/>
              </a:rPr>
              <a:t>All comments are welcome but preferred approaches, which facilitate consolidation and review by the team, are:</a:t>
            </a:r>
          </a:p>
          <a:p>
            <a:pPr marL="685800" lvl="2">
              <a:buClr>
                <a:srgbClr val="7B0021"/>
              </a:buClr>
              <a:buSzPct val="85000"/>
              <a:buFont typeface="Arial" pitchFamily="34" charset="0"/>
              <a:buChar char="–"/>
              <a:defRPr/>
            </a:pPr>
            <a:r>
              <a:rPr lang="en-US" sz="1800" dirty="0" smtClean="0">
                <a:ea typeface="+mn-ea"/>
                <a:cs typeface="+mn-cs"/>
              </a:rPr>
              <a:t>Mark-ups of the draft document using M/S Word‘s Track Changes menu command,  or</a:t>
            </a:r>
          </a:p>
          <a:p>
            <a:pPr marL="685800" lvl="2">
              <a:buClr>
                <a:srgbClr val="7B0021"/>
              </a:buClr>
              <a:buSzPct val="85000"/>
              <a:buFont typeface="Arial" pitchFamily="34" charset="0"/>
              <a:buChar char="–"/>
              <a:defRPr/>
            </a:pPr>
            <a:r>
              <a:rPr lang="en-US" sz="1800" dirty="0" smtClean="0">
                <a:ea typeface="+mn-ea"/>
                <a:cs typeface="+mn-cs"/>
              </a:rPr>
              <a:t>Inserted comments using M/S Word’s Insert Comments menu command</a:t>
            </a:r>
          </a:p>
          <a:p>
            <a:pPr marL="342900" lvl="1" indent="-342900">
              <a:buClr>
                <a:srgbClr val="7B0021"/>
              </a:buClr>
              <a:buSzPct val="85000"/>
              <a:buFont typeface="Arial" pitchFamily="34" charset="0"/>
              <a:buChar char="•"/>
              <a:defRPr/>
            </a:pPr>
            <a:r>
              <a:rPr lang="en-US" dirty="0" smtClean="0">
                <a:ea typeface="+mn-ea"/>
                <a:cs typeface="+mn-cs"/>
              </a:rPr>
              <a:t>Alternatively, you may submit comments via email referencing the sections and paragraphs to which they refer</a:t>
            </a:r>
          </a:p>
        </p:txBody>
      </p:sp>
      <p:sp>
        <p:nvSpPr>
          <p:cNvPr id="150531" name="Slide Number Placeholder 3"/>
          <p:cNvSpPr>
            <a:spLocks noGrp="1"/>
          </p:cNvSpPr>
          <p:nvPr>
            <p:ph type="sldNum" sz="quarter" idx="10"/>
          </p:nvPr>
        </p:nvSpPr>
        <p:spPr>
          <a:xfrm>
            <a:off x="647700" y="6530975"/>
            <a:ext cx="8340725" cy="155575"/>
          </a:xfrm>
          <a:noFill/>
        </p:spPr>
        <p:txBody>
          <a:bodyPr/>
          <a:lstStyle/>
          <a:p>
            <a:fld id="{7BA87111-D0F9-4CCA-AD18-8583DEB239A7}" type="slidenum">
              <a:rPr lang="en-US" smtClean="0"/>
              <a:pPr/>
              <a:t>10</a:t>
            </a:fld>
            <a:endParaRPr lang="en-US" smtClean="0"/>
          </a:p>
          <a:p>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2"/>
          <p:cNvSpPr>
            <a:spLocks noGrp="1"/>
          </p:cNvSpPr>
          <p:nvPr>
            <p:ph type="title"/>
          </p:nvPr>
        </p:nvSpPr>
        <p:spPr>
          <a:xfrm>
            <a:off x="334963" y="0"/>
            <a:ext cx="7620000" cy="838200"/>
          </a:xfrm>
        </p:spPr>
        <p:txBody>
          <a:bodyPr/>
          <a:lstStyle/>
          <a:p>
            <a:pPr eaLnBrk="1" hangingPunct="1"/>
            <a:r>
              <a:rPr lang="en-US" sz="2400" smtClean="0">
                <a:solidFill>
                  <a:srgbClr val="FFFF00"/>
                </a:solidFill>
              </a:rPr>
              <a:t>Summary of Surveillance Guide Changes</a:t>
            </a:r>
          </a:p>
        </p:txBody>
      </p:sp>
      <p:sp>
        <p:nvSpPr>
          <p:cNvPr id="10244" name="Rectangle 3"/>
          <p:cNvSpPr>
            <a:spLocks noGrp="1"/>
          </p:cNvSpPr>
          <p:nvPr>
            <p:ph type="body" idx="1"/>
          </p:nvPr>
        </p:nvSpPr>
        <p:spPr>
          <a:xfrm>
            <a:off x="636588" y="882650"/>
            <a:ext cx="8234362" cy="5534025"/>
          </a:xfrm>
        </p:spPr>
        <p:txBody>
          <a:bodyPr/>
          <a:lstStyle/>
          <a:p>
            <a:pPr marL="285750" indent="-285750">
              <a:buFont typeface="Arial" pitchFamily="34" charset="0"/>
              <a:buChar char="•"/>
              <a:defRPr/>
            </a:pPr>
            <a:r>
              <a:rPr lang="en-US" sz="1800" dirty="0" smtClean="0"/>
              <a:t>Objective - Update Surveillance guide based on:</a:t>
            </a:r>
          </a:p>
          <a:p>
            <a:pPr marL="568325" lvl="4" indent="-222250">
              <a:buClrTx/>
              <a:buFont typeface="Arial" pitchFamily="34" charset="0"/>
              <a:buChar char="–"/>
              <a:defRPr/>
            </a:pPr>
            <a:r>
              <a:rPr lang="en-US" sz="1700" dirty="0" smtClean="0">
                <a:ea typeface="+mn-ea"/>
                <a:cs typeface="+mn-cs"/>
              </a:rPr>
              <a:t>Changes in EIA 748-B</a:t>
            </a:r>
          </a:p>
          <a:p>
            <a:pPr marL="568325" lvl="4" indent="-222250">
              <a:buClrTx/>
              <a:buFont typeface="Arial" pitchFamily="34" charset="0"/>
              <a:buChar char="–"/>
              <a:defRPr/>
            </a:pPr>
            <a:r>
              <a:rPr lang="en-US" sz="1700" dirty="0" smtClean="0">
                <a:ea typeface="+mn-ea"/>
                <a:cs typeface="+mn-cs"/>
              </a:rPr>
              <a:t>Latest government guidance/policy</a:t>
            </a:r>
          </a:p>
          <a:p>
            <a:pPr marL="568325" lvl="4" indent="-222250">
              <a:buClrTx/>
              <a:buFont typeface="Arial" pitchFamily="34" charset="0"/>
              <a:buChar char="–"/>
              <a:defRPr/>
            </a:pPr>
            <a:r>
              <a:rPr lang="en-US" sz="1700" dirty="0" smtClean="0">
                <a:ea typeface="+mn-ea"/>
                <a:cs typeface="+mn-cs"/>
              </a:rPr>
              <a:t>Survey results</a:t>
            </a:r>
          </a:p>
          <a:p>
            <a:pPr marL="568325" lvl="4" indent="-222250">
              <a:buClrTx/>
              <a:buFont typeface="Arial" pitchFamily="34" charset="0"/>
              <a:buChar char="–"/>
              <a:defRPr/>
            </a:pPr>
            <a:r>
              <a:rPr lang="en-US" sz="1700" dirty="0" smtClean="0">
                <a:ea typeface="+mn-ea"/>
                <a:cs typeface="+mn-cs"/>
              </a:rPr>
              <a:t>Lessons learned and best practices</a:t>
            </a:r>
          </a:p>
          <a:p>
            <a:pPr marL="285750" indent="-285750">
              <a:spcBef>
                <a:spcPts val="1200"/>
              </a:spcBef>
              <a:buFont typeface="Arial" pitchFamily="34" charset="0"/>
              <a:buChar char="•"/>
              <a:defRPr/>
            </a:pPr>
            <a:r>
              <a:rPr lang="en-US" sz="1800" dirty="0" smtClean="0"/>
              <a:t>Increased focus on perceived gaps in earlier version:</a:t>
            </a:r>
          </a:p>
          <a:p>
            <a:pPr marL="568325" lvl="4" indent="-222250">
              <a:buClrTx/>
              <a:buFont typeface="Arial" pitchFamily="34" charset="0"/>
              <a:buChar char="–"/>
              <a:defRPr/>
            </a:pPr>
            <a:r>
              <a:rPr lang="en-US" sz="1700" dirty="0" smtClean="0">
                <a:ea typeface="+mn-ea"/>
                <a:cs typeface="+mn-cs"/>
              </a:rPr>
              <a:t>Applicability of the PMSC Surveillance Guide (vs. the SSOM)</a:t>
            </a:r>
          </a:p>
          <a:p>
            <a:pPr marL="568325" lvl="4" indent="-222250">
              <a:buClrTx/>
              <a:buFont typeface="Arial" pitchFamily="34" charset="0"/>
              <a:buChar char="–"/>
              <a:defRPr/>
            </a:pPr>
            <a:r>
              <a:rPr lang="en-US" sz="1700" dirty="0" smtClean="0">
                <a:ea typeface="+mn-ea"/>
                <a:cs typeface="+mn-cs"/>
              </a:rPr>
              <a:t>Risk and opportunity management</a:t>
            </a:r>
          </a:p>
          <a:p>
            <a:pPr marL="568325" lvl="4" indent="-222250">
              <a:buClrTx/>
              <a:buFont typeface="Arial" pitchFamily="34" charset="0"/>
              <a:buChar char="–"/>
              <a:defRPr/>
            </a:pPr>
            <a:r>
              <a:rPr lang="en-US" sz="1700" dirty="0" smtClean="0">
                <a:ea typeface="+mn-ea"/>
                <a:cs typeface="+mn-cs"/>
              </a:rPr>
              <a:t>Schedules</a:t>
            </a:r>
          </a:p>
          <a:p>
            <a:pPr marL="568325" lvl="4" indent="-222250">
              <a:buClrTx/>
              <a:buFont typeface="Arial" pitchFamily="34" charset="0"/>
              <a:buChar char="–"/>
              <a:defRPr/>
            </a:pPr>
            <a:r>
              <a:rPr lang="en-US" sz="1700" dirty="0" smtClean="0">
                <a:ea typeface="+mn-ea"/>
                <a:cs typeface="+mn-cs"/>
              </a:rPr>
              <a:t>Subcontractor surveillance</a:t>
            </a:r>
          </a:p>
          <a:p>
            <a:pPr marL="568325" lvl="4" indent="-222250">
              <a:buClrTx/>
              <a:buFont typeface="Arial" pitchFamily="34" charset="0"/>
              <a:buChar char="–"/>
              <a:defRPr/>
            </a:pPr>
            <a:r>
              <a:rPr lang="en-US" sz="1700" dirty="0" smtClean="0">
                <a:ea typeface="+mn-ea"/>
                <a:cs typeface="+mn-cs"/>
              </a:rPr>
              <a:t>Data anomaly prevention</a:t>
            </a:r>
          </a:p>
          <a:p>
            <a:pPr marL="568325" lvl="4" indent="-222250">
              <a:buClrTx/>
              <a:buFont typeface="Arial" pitchFamily="34" charset="0"/>
              <a:buChar char="–"/>
              <a:defRPr/>
            </a:pPr>
            <a:r>
              <a:rPr lang="en-US" sz="1700" dirty="0" smtClean="0">
                <a:ea typeface="+mn-ea"/>
                <a:cs typeface="+mn-cs"/>
              </a:rPr>
              <a:t>Accuracy/integrity of management report</a:t>
            </a:r>
          </a:p>
          <a:p>
            <a:pPr marL="568325" lvl="4" indent="-222250">
              <a:buClrTx/>
              <a:buFont typeface="Arial" pitchFamily="34" charset="0"/>
              <a:buChar char="–"/>
              <a:defRPr/>
            </a:pPr>
            <a:r>
              <a:rPr lang="en-US" sz="1700" dirty="0" smtClean="0">
                <a:ea typeface="+mn-ea"/>
                <a:cs typeface="+mn-cs"/>
              </a:rPr>
              <a:t>Collection, tracking and use of surveillance results for subsequent year surveillance planning and system-level process improvements</a:t>
            </a:r>
          </a:p>
          <a:p>
            <a:pPr marL="285750" lvl="3" indent="-285750">
              <a:spcBef>
                <a:spcPts val="1200"/>
              </a:spcBef>
              <a:buClr>
                <a:srgbClr val="7B0021"/>
              </a:buClr>
              <a:buSzPct val="85000"/>
              <a:buFont typeface="Arial" pitchFamily="34" charset="0"/>
              <a:buChar char="•"/>
              <a:defRPr/>
            </a:pPr>
            <a:r>
              <a:rPr lang="en-US" sz="1800" dirty="0" smtClean="0">
                <a:ea typeface="+mn-ea"/>
                <a:cs typeface="+mn-cs"/>
              </a:rPr>
              <a:t>Replaced most of Section 6.3, deemed too detailed and overly-prescriptive with more generic guidance on collection/use of data and metrics </a:t>
            </a:r>
          </a:p>
          <a:p>
            <a:pPr marL="285750" lvl="3" indent="-285750">
              <a:spcBef>
                <a:spcPts val="1200"/>
              </a:spcBef>
              <a:buClr>
                <a:srgbClr val="7B0021"/>
              </a:buClr>
              <a:buSzPct val="85000"/>
              <a:buFont typeface="Arial" pitchFamily="34" charset="0"/>
              <a:buChar char="•"/>
              <a:defRPr/>
            </a:pPr>
            <a:r>
              <a:rPr lang="en-US" sz="1800" dirty="0" smtClean="0">
                <a:ea typeface="+mn-ea"/>
                <a:cs typeface="+mn-cs"/>
              </a:rPr>
              <a:t>Reformatted and modified terminology/definitions consistent with IBR Guide</a:t>
            </a:r>
          </a:p>
          <a:p>
            <a:pPr marL="568325" lvl="4" indent="-222250">
              <a:buClrTx/>
              <a:buFont typeface="Arial" pitchFamily="34" charset="0"/>
              <a:buChar char="–"/>
              <a:defRPr/>
            </a:pPr>
            <a:endParaRPr lang="en-US" sz="1800" dirty="0" smtClean="0">
              <a:ea typeface="+mn-ea"/>
              <a:cs typeface="+mn-cs"/>
            </a:endParaRPr>
          </a:p>
          <a:p>
            <a:pPr marL="568325" lvl="4" indent="-222250">
              <a:buClrTx/>
              <a:buFont typeface="Arial" pitchFamily="34" charset="0"/>
              <a:buChar char="–"/>
              <a:defRPr/>
            </a:pPr>
            <a:endParaRPr lang="en-US" sz="1800" dirty="0" smtClean="0">
              <a:ea typeface="+mn-ea"/>
              <a:cs typeface="+mn-cs"/>
            </a:endParaRPr>
          </a:p>
        </p:txBody>
      </p:sp>
      <p:sp>
        <p:nvSpPr>
          <p:cNvPr id="152579" name="Slide Number Placeholder 4"/>
          <p:cNvSpPr>
            <a:spLocks noGrp="1"/>
          </p:cNvSpPr>
          <p:nvPr>
            <p:ph type="sldNum" sz="quarter" idx="10"/>
          </p:nvPr>
        </p:nvSpPr>
        <p:spPr>
          <a:xfrm>
            <a:off x="647700" y="6530975"/>
            <a:ext cx="8340725" cy="155575"/>
          </a:xfrm>
          <a:noFill/>
        </p:spPr>
        <p:txBody>
          <a:bodyPr/>
          <a:lstStyle/>
          <a:p>
            <a:fld id="{0E59BB52-C7D1-4A4B-A87A-44F2804CC127}" type="slidenum">
              <a:rPr lang="en-US" smtClean="0"/>
              <a:pPr/>
              <a:t>11</a:t>
            </a:fld>
            <a:endParaRPr lang="en-US" smtClean="0"/>
          </a:p>
          <a:p>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Title 1"/>
          <p:cNvSpPr>
            <a:spLocks noGrp="1"/>
          </p:cNvSpPr>
          <p:nvPr>
            <p:ph type="title"/>
          </p:nvPr>
        </p:nvSpPr>
        <p:spPr/>
        <p:txBody>
          <a:bodyPr/>
          <a:lstStyle/>
          <a:p>
            <a:pPr eaLnBrk="1" hangingPunct="1"/>
            <a:r>
              <a:rPr lang="en-US" sz="2400" smtClean="0">
                <a:solidFill>
                  <a:srgbClr val="FFFF00"/>
                </a:solidFill>
              </a:rPr>
              <a:t>Next Steps</a:t>
            </a:r>
          </a:p>
        </p:txBody>
      </p:sp>
      <p:sp>
        <p:nvSpPr>
          <p:cNvPr id="3" name="Content Placeholder 2"/>
          <p:cNvSpPr>
            <a:spLocks noGrp="1"/>
          </p:cNvSpPr>
          <p:nvPr>
            <p:ph idx="1"/>
          </p:nvPr>
        </p:nvSpPr>
        <p:spPr>
          <a:xfrm>
            <a:off x="658813" y="882650"/>
            <a:ext cx="8116887" cy="5373688"/>
          </a:xfrm>
        </p:spPr>
        <p:txBody>
          <a:bodyPr/>
          <a:lstStyle/>
          <a:p>
            <a:pPr>
              <a:buFont typeface="Arial" pitchFamily="34" charset="0"/>
              <a:buChar char="•"/>
              <a:defRPr/>
            </a:pPr>
            <a:r>
              <a:rPr lang="en-US" dirty="0" smtClean="0"/>
              <a:t>Surveillance Guide</a:t>
            </a:r>
          </a:p>
          <a:p>
            <a:pPr marL="568325" lvl="4" indent="-222250">
              <a:buClrTx/>
              <a:buSzPct val="85000"/>
              <a:buFont typeface="Arial" pitchFamily="34" charset="0"/>
              <a:buChar char="–"/>
              <a:defRPr/>
            </a:pPr>
            <a:r>
              <a:rPr lang="en-US" sz="1700" dirty="0" smtClean="0">
                <a:ea typeface="+mn-ea"/>
                <a:cs typeface="+mn-cs"/>
              </a:rPr>
              <a:t>Receive, disposition, and incorporate comments received by 9/1/2010</a:t>
            </a:r>
          </a:p>
          <a:p>
            <a:pPr marL="568325" lvl="4" indent="-222250">
              <a:buClrTx/>
              <a:buSzPct val="85000"/>
              <a:buFont typeface="Arial" pitchFamily="34" charset="0"/>
              <a:buChar char="–"/>
              <a:defRPr/>
            </a:pPr>
            <a:r>
              <a:rPr lang="en-US" sz="1700" dirty="0" smtClean="0">
                <a:ea typeface="+mn-ea"/>
                <a:cs typeface="+mn-cs"/>
              </a:rPr>
              <a:t>Publish final revision by 1 October; distribute to PMSC membership for review</a:t>
            </a:r>
          </a:p>
          <a:p>
            <a:pPr marL="568325" lvl="4" indent="-222250">
              <a:buClrTx/>
              <a:buSzPct val="85000"/>
              <a:buFont typeface="Arial" pitchFamily="34" charset="0"/>
              <a:buChar char="–"/>
              <a:defRPr/>
            </a:pPr>
            <a:r>
              <a:rPr lang="en-US" sz="1700" dirty="0" smtClean="0">
                <a:ea typeface="+mn-ea"/>
                <a:cs typeface="+mn-cs"/>
              </a:rPr>
              <a:t>Hold formal vote to approve for publication (tentatively scheduled for November) </a:t>
            </a:r>
          </a:p>
          <a:p>
            <a:pPr>
              <a:buFont typeface="Arial" pitchFamily="34" charset="0"/>
              <a:buChar char="•"/>
              <a:defRPr/>
            </a:pPr>
            <a:r>
              <a:rPr lang="en-US" dirty="0" smtClean="0"/>
              <a:t>Acceptance Guide </a:t>
            </a:r>
          </a:p>
          <a:p>
            <a:pPr marL="568325" lvl="4" indent="-222250">
              <a:buClrTx/>
              <a:buFont typeface="Arial" pitchFamily="34" charset="0"/>
              <a:buChar char="–"/>
              <a:defRPr/>
            </a:pPr>
            <a:r>
              <a:rPr lang="en-US" sz="1700" dirty="0" smtClean="0">
                <a:ea typeface="+mn-ea"/>
                <a:cs typeface="+mn-cs"/>
              </a:rPr>
              <a:t>Buddy Everage leading this team</a:t>
            </a:r>
          </a:p>
          <a:p>
            <a:pPr marL="568325" lvl="4" indent="-222250">
              <a:buClrTx/>
              <a:buFont typeface="Arial" pitchFamily="34" charset="0"/>
              <a:buChar char="–"/>
              <a:defRPr/>
            </a:pPr>
            <a:r>
              <a:rPr lang="en-US" sz="1700" dirty="0" smtClean="0">
                <a:ea typeface="+mn-ea"/>
                <a:cs typeface="+mn-cs"/>
              </a:rPr>
              <a:t>Tentatively planning a reciprocity workshop for the fall IPM Conference</a:t>
            </a:r>
          </a:p>
          <a:p>
            <a:pPr marL="568325" lvl="4" indent="-222250">
              <a:buClrTx/>
              <a:buFont typeface="Arial" pitchFamily="34" charset="0"/>
              <a:buChar char="–"/>
              <a:defRPr/>
            </a:pPr>
            <a:r>
              <a:rPr lang="en-US" sz="1700" dirty="0" smtClean="0">
                <a:ea typeface="+mn-ea"/>
                <a:cs typeface="+mn-cs"/>
              </a:rPr>
              <a:t>Currently accepting members; if interested, please notify Buddy (</a:t>
            </a:r>
            <a:r>
              <a:rPr lang="en-US" sz="1700" dirty="0" smtClean="0">
                <a:ea typeface="+mn-ea"/>
                <a:cs typeface="+mn-cs"/>
                <a:hlinkClick r:id="rId3"/>
              </a:rPr>
              <a:t>beverage@mcri.com</a:t>
            </a:r>
            <a:r>
              <a:rPr lang="en-US" sz="1700" dirty="0" smtClean="0">
                <a:ea typeface="+mn-ea"/>
                <a:cs typeface="+mn-cs"/>
              </a:rPr>
              <a:t>) or Gay</a:t>
            </a:r>
          </a:p>
          <a:p>
            <a:pPr>
              <a:buFont typeface="Arial" pitchFamily="34" charset="0"/>
              <a:buChar char="•"/>
              <a:defRPr/>
            </a:pPr>
            <a:r>
              <a:rPr lang="en-US" dirty="0" smtClean="0"/>
              <a:t>Application Guide</a:t>
            </a:r>
          </a:p>
          <a:p>
            <a:pPr marL="568325" lvl="4" indent="-222250">
              <a:buClrTx/>
              <a:buFont typeface="Arial" pitchFamily="34" charset="0"/>
              <a:buChar char="–"/>
              <a:defRPr/>
            </a:pPr>
            <a:r>
              <a:rPr lang="en-US" sz="1700" dirty="0" smtClean="0">
                <a:ea typeface="+mn-ea"/>
                <a:cs typeface="+mn-cs"/>
              </a:rPr>
              <a:t>Starting point will be the version of the Acceptance Guide containing the RM/EVM Integration Guidance recommended by the original PMSC Risk Management WG</a:t>
            </a:r>
          </a:p>
          <a:p>
            <a:pPr marL="568325" lvl="4" indent="-222250">
              <a:buClrTx/>
              <a:buFont typeface="Arial" pitchFamily="34" charset="0"/>
              <a:buChar char="–"/>
              <a:defRPr/>
            </a:pPr>
            <a:r>
              <a:rPr lang="en-US" sz="1700" dirty="0" smtClean="0">
                <a:ea typeface="+mn-ea"/>
                <a:cs typeface="+mn-cs"/>
              </a:rPr>
              <a:t>Currently seeking team lead and members</a:t>
            </a:r>
          </a:p>
          <a:p>
            <a:pPr marL="568325" lvl="4" indent="-222250">
              <a:buClrTx/>
              <a:buFont typeface="Arial" pitchFamily="34" charset="0"/>
              <a:buChar char="–"/>
              <a:defRPr/>
            </a:pPr>
            <a:r>
              <a:rPr lang="en-US" sz="1700" dirty="0" smtClean="0">
                <a:ea typeface="+mn-ea"/>
                <a:cs typeface="+mn-cs"/>
              </a:rPr>
              <a:t>Targeting year-end for completion of first draft for review/comment</a:t>
            </a:r>
          </a:p>
          <a:p>
            <a:pPr>
              <a:buFont typeface="Arial" pitchFamily="34" charset="0"/>
              <a:buChar char="•"/>
              <a:defRPr/>
            </a:pPr>
            <a:r>
              <a:rPr lang="en-US" dirty="0" smtClean="0"/>
              <a:t>Intent Guide –further revision prior to May 2012 is still TBD</a:t>
            </a:r>
          </a:p>
          <a:p>
            <a:pPr>
              <a:buFont typeface="Wingdings" pitchFamily="2" charset="2"/>
              <a:buNone/>
              <a:defRPr/>
            </a:pPr>
            <a:endParaRPr lang="en-US" dirty="0" smtClean="0"/>
          </a:p>
          <a:p>
            <a:pPr>
              <a:buFont typeface="Wingdings" pitchFamily="2" charset="2"/>
              <a:buNone/>
              <a:defRPr/>
            </a:pPr>
            <a:endParaRPr lang="en-US" dirty="0" smtClean="0"/>
          </a:p>
          <a:p>
            <a:pPr>
              <a:defRPr/>
            </a:pPr>
            <a:endParaRPr lang="en-US" dirty="0" smtClean="0"/>
          </a:p>
          <a:p>
            <a:pPr>
              <a:buFont typeface="Wingdings" pitchFamily="2" charset="2"/>
              <a:buNone/>
              <a:defRPr/>
            </a:pPr>
            <a:endParaRPr lang="en-US" dirty="0"/>
          </a:p>
        </p:txBody>
      </p:sp>
      <p:sp>
        <p:nvSpPr>
          <p:cNvPr id="154627" name="Slide Number Placeholder 3"/>
          <p:cNvSpPr>
            <a:spLocks noGrp="1"/>
          </p:cNvSpPr>
          <p:nvPr>
            <p:ph type="sldNum" sz="quarter" idx="10"/>
          </p:nvPr>
        </p:nvSpPr>
        <p:spPr>
          <a:xfrm>
            <a:off x="647700" y="6530975"/>
            <a:ext cx="8340725" cy="155575"/>
          </a:xfrm>
          <a:noFill/>
        </p:spPr>
        <p:txBody>
          <a:bodyPr/>
          <a:lstStyle/>
          <a:p>
            <a:fld id="{2DC2BB6D-D7D1-4C66-A483-3402DDBB77C6}" type="slidenum">
              <a:rPr lang="en-US" smtClean="0"/>
              <a:pPr/>
              <a:t>12</a:t>
            </a:fld>
            <a:endParaRPr lang="en-US" smtClean="0"/>
          </a:p>
          <a:p>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2"/>
          <p:cNvSpPr>
            <a:spLocks noGrp="1"/>
          </p:cNvSpPr>
          <p:nvPr>
            <p:ph type="title"/>
          </p:nvPr>
        </p:nvSpPr>
        <p:spPr>
          <a:xfrm>
            <a:off x="334963" y="0"/>
            <a:ext cx="7620000" cy="838200"/>
          </a:xfrm>
        </p:spPr>
        <p:txBody>
          <a:bodyPr/>
          <a:lstStyle/>
          <a:p>
            <a:pPr eaLnBrk="1" hangingPunct="1"/>
            <a:r>
              <a:rPr lang="en-US" sz="2400" smtClean="0">
                <a:solidFill>
                  <a:srgbClr val="FFFF00"/>
                </a:solidFill>
              </a:rPr>
              <a:t>Guide Update Process/Timeline</a:t>
            </a:r>
          </a:p>
        </p:txBody>
      </p:sp>
      <p:sp>
        <p:nvSpPr>
          <p:cNvPr id="6148" name="Rectangle 3"/>
          <p:cNvSpPr>
            <a:spLocks noGrp="1"/>
          </p:cNvSpPr>
          <p:nvPr>
            <p:ph type="body" idx="1"/>
          </p:nvPr>
        </p:nvSpPr>
        <p:spPr>
          <a:xfrm>
            <a:off x="614363" y="804863"/>
            <a:ext cx="7993062" cy="5686425"/>
          </a:xfrm>
        </p:spPr>
        <p:txBody>
          <a:bodyPr/>
          <a:lstStyle/>
          <a:p>
            <a:pPr marL="457200" indent="-457200" eaLnBrk="1" hangingPunct="1">
              <a:spcBef>
                <a:spcPts val="600"/>
              </a:spcBef>
              <a:buFont typeface="Arial" pitchFamily="34" charset="0"/>
              <a:buChar char="•"/>
              <a:defRPr/>
            </a:pPr>
            <a:r>
              <a:rPr lang="en-US" sz="1900" dirty="0" smtClean="0">
                <a:solidFill>
                  <a:schemeClr val="bg2">
                    <a:lumMod val="75000"/>
                  </a:schemeClr>
                </a:solidFill>
              </a:rPr>
              <a:t>Survey conducted in Spring 2009 indicated PMSC Guides require update; in future, guides will be reviewed/maintained on a regular cycle </a:t>
            </a:r>
          </a:p>
          <a:p>
            <a:pPr marL="457200" indent="-457200" eaLnBrk="1" hangingPunct="1">
              <a:spcBef>
                <a:spcPts val="600"/>
              </a:spcBef>
              <a:buFont typeface="Arial" pitchFamily="34" charset="0"/>
              <a:buChar char="•"/>
              <a:defRPr/>
            </a:pPr>
            <a:r>
              <a:rPr lang="en-US" sz="1900" dirty="0" smtClean="0">
                <a:solidFill>
                  <a:schemeClr val="bg2">
                    <a:lumMod val="75000"/>
                  </a:schemeClr>
                </a:solidFill>
              </a:rPr>
              <a:t>PMSC decision to tackle IBR guide first</a:t>
            </a:r>
          </a:p>
          <a:p>
            <a:pPr marL="457200" indent="-457200" eaLnBrk="1" hangingPunct="1">
              <a:spcBef>
                <a:spcPts val="600"/>
              </a:spcBef>
              <a:buFont typeface="Arial" pitchFamily="34" charset="0"/>
              <a:buChar char="•"/>
              <a:defRPr/>
            </a:pPr>
            <a:r>
              <a:rPr lang="en-US" sz="1900" dirty="0" smtClean="0">
                <a:solidFill>
                  <a:schemeClr val="bg2">
                    <a:lumMod val="75000"/>
                  </a:schemeClr>
                </a:solidFill>
              </a:rPr>
              <a:t>PMSC Guides Update Team established; government and additional industry participation added in November </a:t>
            </a:r>
          </a:p>
          <a:p>
            <a:pPr marL="457200" indent="-457200" eaLnBrk="1" hangingPunct="1">
              <a:spcBef>
                <a:spcPts val="600"/>
              </a:spcBef>
              <a:buFont typeface="Arial" pitchFamily="34" charset="0"/>
              <a:buChar char="•"/>
              <a:defRPr/>
            </a:pPr>
            <a:r>
              <a:rPr lang="en-US" sz="1900" dirty="0" smtClean="0">
                <a:solidFill>
                  <a:schemeClr val="bg2">
                    <a:lumMod val="75000"/>
                  </a:schemeClr>
                </a:solidFill>
              </a:rPr>
              <a:t>First draft  revised IBR Guide released for public comment in early October; feedback adjudication began in early November; joint team reached agreement on main body of guide</a:t>
            </a:r>
          </a:p>
          <a:p>
            <a:pPr marL="457200" indent="-457200" eaLnBrk="1" hangingPunct="1">
              <a:spcBef>
                <a:spcPts val="600"/>
              </a:spcBef>
              <a:buFont typeface="Arial" pitchFamily="34" charset="0"/>
              <a:buChar char="•"/>
              <a:defRPr/>
            </a:pPr>
            <a:r>
              <a:rPr lang="en-US" sz="1900" dirty="0" smtClean="0">
                <a:solidFill>
                  <a:schemeClr val="bg2">
                    <a:lumMod val="75000"/>
                  </a:schemeClr>
                </a:solidFill>
              </a:rPr>
              <a:t>Significant update to Pre-Award IBR section in December</a:t>
            </a:r>
          </a:p>
          <a:p>
            <a:pPr marL="457200" indent="-457200" eaLnBrk="1" hangingPunct="1">
              <a:spcBef>
                <a:spcPts val="600"/>
              </a:spcBef>
              <a:buFont typeface="Arial" pitchFamily="34" charset="0"/>
              <a:buChar char="•"/>
              <a:defRPr/>
            </a:pPr>
            <a:r>
              <a:rPr lang="en-US" sz="1900" dirty="0" smtClean="0">
                <a:solidFill>
                  <a:schemeClr val="bg2">
                    <a:lumMod val="75000"/>
                  </a:schemeClr>
                </a:solidFill>
              </a:rPr>
              <a:t>Second draft release in January. Comments addressed and incorporate; revised draft distributed on 4/14/10</a:t>
            </a:r>
          </a:p>
          <a:p>
            <a:pPr marL="457200" indent="-457200" eaLnBrk="1" hangingPunct="1">
              <a:spcBef>
                <a:spcPts val="600"/>
              </a:spcBef>
              <a:buFont typeface="Arial" pitchFamily="34" charset="0"/>
              <a:buChar char="•"/>
              <a:defRPr/>
            </a:pPr>
            <a:r>
              <a:rPr lang="en-US" sz="1900" dirty="0" smtClean="0">
                <a:solidFill>
                  <a:schemeClr val="bg2">
                    <a:lumMod val="75000"/>
                  </a:schemeClr>
                </a:solidFill>
              </a:rPr>
              <a:t>Formal PMSC membership voted to approve IBR Guide as working draft, for 2-month use/comment period prior to final publication</a:t>
            </a:r>
          </a:p>
          <a:p>
            <a:pPr marL="457200" indent="-457200" eaLnBrk="1" hangingPunct="1">
              <a:spcBef>
                <a:spcPts val="600"/>
              </a:spcBef>
              <a:buFont typeface="Arial" pitchFamily="34" charset="0"/>
              <a:buChar char="•"/>
              <a:defRPr/>
            </a:pPr>
            <a:r>
              <a:rPr lang="en-US" sz="1900" dirty="0" smtClean="0"/>
              <a:t>IBR Guide, Revision 1, dated 9/1/2010, approved for publication on 25 August 2010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Title 1"/>
          <p:cNvSpPr>
            <a:spLocks noGrp="1"/>
          </p:cNvSpPr>
          <p:nvPr>
            <p:ph type="title"/>
          </p:nvPr>
        </p:nvSpPr>
        <p:spPr>
          <a:xfrm>
            <a:off x="228600" y="0"/>
            <a:ext cx="8442325" cy="838200"/>
          </a:xfrm>
        </p:spPr>
        <p:txBody>
          <a:bodyPr/>
          <a:lstStyle/>
          <a:p>
            <a:pPr eaLnBrk="1" hangingPunct="1"/>
            <a:r>
              <a:rPr lang="en-US" sz="2400" smtClean="0">
                <a:solidFill>
                  <a:srgbClr val="FFFF00"/>
                </a:solidFill>
              </a:rPr>
              <a:t>Guide Update Process/Timeline (continued)</a:t>
            </a:r>
          </a:p>
        </p:txBody>
      </p:sp>
      <p:sp>
        <p:nvSpPr>
          <p:cNvPr id="3" name="Content Placeholder 2"/>
          <p:cNvSpPr>
            <a:spLocks noGrp="1"/>
          </p:cNvSpPr>
          <p:nvPr>
            <p:ph idx="1"/>
          </p:nvPr>
        </p:nvSpPr>
        <p:spPr>
          <a:xfrm>
            <a:off x="255588" y="1071563"/>
            <a:ext cx="8516937" cy="4872037"/>
          </a:xfrm>
        </p:spPr>
        <p:txBody>
          <a:bodyPr/>
          <a:lstStyle/>
          <a:p>
            <a:pPr marL="457200" indent="-457200" eaLnBrk="1" hangingPunct="1">
              <a:spcBef>
                <a:spcPts val="600"/>
              </a:spcBef>
              <a:buFont typeface="Arial" pitchFamily="34" charset="0"/>
              <a:buChar char="•"/>
              <a:defRPr/>
            </a:pPr>
            <a:r>
              <a:rPr lang="en-US" sz="1900" dirty="0" smtClean="0">
                <a:solidFill>
                  <a:schemeClr val="bg2">
                    <a:lumMod val="75000"/>
                  </a:schemeClr>
                </a:solidFill>
              </a:rPr>
              <a:t>Surveillance Guide  team formed and update begun in April</a:t>
            </a:r>
          </a:p>
          <a:p>
            <a:pPr marL="457200" indent="-457200" eaLnBrk="1" hangingPunct="1">
              <a:spcBef>
                <a:spcPts val="600"/>
              </a:spcBef>
              <a:buFont typeface="Arial" pitchFamily="34" charset="0"/>
              <a:buChar char="•"/>
              <a:defRPr/>
            </a:pPr>
            <a:r>
              <a:rPr lang="en-US" sz="1900" dirty="0" smtClean="0">
                <a:solidFill>
                  <a:schemeClr val="bg2">
                    <a:lumMod val="75000"/>
                  </a:schemeClr>
                </a:solidFill>
              </a:rPr>
              <a:t>Draft Surveillance Guide, Revision 1 (7/28/10) distributed to PMSC members review/comment on 3 August  2010</a:t>
            </a:r>
          </a:p>
          <a:p>
            <a:pPr lvl="1">
              <a:buFont typeface="Arial" pitchFamily="34" charset="0"/>
              <a:buChar char="•"/>
              <a:defRPr/>
            </a:pPr>
            <a:r>
              <a:rPr lang="en-US" dirty="0" smtClean="0"/>
              <a:t>Final revision targeted for completion by 1 October</a:t>
            </a:r>
          </a:p>
          <a:p>
            <a:pPr lvl="1">
              <a:buFont typeface="Arial" pitchFamily="34" charset="0"/>
              <a:buChar char="•"/>
              <a:defRPr/>
            </a:pPr>
            <a:r>
              <a:rPr lang="en-US" dirty="0" smtClean="0"/>
              <a:t>Vote to approve for publication tentatively scheduled for November 10th</a:t>
            </a:r>
          </a:p>
          <a:p>
            <a:pPr>
              <a:buFont typeface="Arial" pitchFamily="34" charset="0"/>
              <a:buChar char="•"/>
              <a:defRPr/>
            </a:pPr>
            <a:r>
              <a:rPr lang="en-US" dirty="0" smtClean="0"/>
              <a:t>Acceptance Guide update started; completion date is TBD</a:t>
            </a:r>
          </a:p>
          <a:p>
            <a:pPr>
              <a:buFont typeface="Arial" pitchFamily="34" charset="0"/>
              <a:buChar char="•"/>
              <a:defRPr/>
            </a:pPr>
            <a:r>
              <a:rPr lang="en-US" dirty="0" smtClean="0"/>
              <a:t>Application Guide update started; lead is TBD</a:t>
            </a:r>
          </a:p>
          <a:p>
            <a:pPr>
              <a:buFont typeface="Arial" pitchFamily="34" charset="0"/>
              <a:buChar char="•"/>
              <a:defRPr/>
            </a:pPr>
            <a:r>
              <a:rPr lang="en-US" dirty="0" smtClean="0"/>
              <a:t>Intent Guide updated last Spring to incorporate corrections and align with EIA 748-B</a:t>
            </a:r>
          </a:p>
          <a:p>
            <a:pPr marL="685800" lvl="2">
              <a:buClr>
                <a:srgbClr val="7B0021"/>
              </a:buClr>
              <a:buSzPct val="85000"/>
              <a:buFont typeface="Arial" pitchFamily="34" charset="0"/>
              <a:buChar char="–"/>
              <a:defRPr/>
            </a:pPr>
            <a:r>
              <a:rPr lang="en-US" sz="1800" dirty="0" smtClean="0">
                <a:ea typeface="+mn-ea"/>
                <a:cs typeface="+mn-cs"/>
              </a:rPr>
              <a:t>Currently awaiting feedback from DCMA’s EVMC</a:t>
            </a:r>
          </a:p>
          <a:p>
            <a:pPr marL="685800" lvl="2">
              <a:buClr>
                <a:srgbClr val="7B0021"/>
              </a:buClr>
              <a:buSzPct val="85000"/>
              <a:buFont typeface="Arial" pitchFamily="34" charset="0"/>
              <a:buChar char="–"/>
              <a:defRPr/>
            </a:pPr>
            <a:r>
              <a:rPr lang="en-US" sz="1800" dirty="0" smtClean="0">
                <a:ea typeface="+mn-ea"/>
                <a:cs typeface="+mn-cs"/>
              </a:rPr>
              <a:t>Collecting recommendations from other sources, e.g., the Scheduling WG</a:t>
            </a:r>
          </a:p>
          <a:p>
            <a:pPr marL="685800" lvl="2">
              <a:buClr>
                <a:srgbClr val="7B0021"/>
              </a:buClr>
              <a:buSzPct val="85000"/>
              <a:buFont typeface="Arial" pitchFamily="34" charset="0"/>
              <a:buChar char="–"/>
              <a:defRPr/>
            </a:pPr>
            <a:r>
              <a:rPr lang="en-US" sz="1800" dirty="0" smtClean="0">
                <a:ea typeface="+mn-ea"/>
                <a:cs typeface="+mn-cs"/>
              </a:rPr>
              <a:t>Will likely recommend an out-of-cycle revision to the Intent Guide for PMSC Board and PMSC membership concurrence</a:t>
            </a:r>
          </a:p>
          <a:p>
            <a:pPr lvl="1">
              <a:buFontTx/>
              <a:buNone/>
              <a:defRPr/>
            </a:pPr>
            <a:endParaRPr lang="en-US" dirty="0" smtClean="0"/>
          </a:p>
          <a:p>
            <a:pPr>
              <a:defRPr/>
            </a:pPr>
            <a:endParaRPr lang="en-US" dirty="0"/>
          </a:p>
        </p:txBody>
      </p:sp>
      <p:sp>
        <p:nvSpPr>
          <p:cNvPr id="140291" name="Slide Number Placeholder 3"/>
          <p:cNvSpPr>
            <a:spLocks noGrp="1"/>
          </p:cNvSpPr>
          <p:nvPr>
            <p:ph type="sldNum" sz="quarter" idx="10"/>
          </p:nvPr>
        </p:nvSpPr>
        <p:spPr>
          <a:xfrm>
            <a:off x="647700" y="6530975"/>
            <a:ext cx="8340725" cy="155575"/>
          </a:xfrm>
          <a:noFill/>
        </p:spPr>
        <p:txBody>
          <a:bodyPr/>
          <a:lstStyle/>
          <a:p>
            <a:fld id="{298F8031-0A91-42D5-A309-1C1EB520FA21}" type="slidenum">
              <a:rPr lang="en-US" smtClean="0"/>
              <a:pPr/>
              <a:t>3</a:t>
            </a:fld>
            <a:endParaRPr lang="en-US" smtClean="0"/>
          </a:p>
          <a:p>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2" name="Title 1"/>
          <p:cNvSpPr>
            <a:spLocks noGrp="1"/>
          </p:cNvSpPr>
          <p:nvPr>
            <p:ph type="title"/>
          </p:nvPr>
        </p:nvSpPr>
        <p:spPr/>
        <p:txBody>
          <a:bodyPr/>
          <a:lstStyle/>
          <a:p>
            <a:pPr eaLnBrk="1" hangingPunct="1"/>
            <a:r>
              <a:rPr lang="en-US" sz="2400" smtClean="0">
                <a:solidFill>
                  <a:srgbClr val="FFFF00"/>
                </a:solidFill>
              </a:rPr>
              <a:t>Guides Update Project Organization</a:t>
            </a:r>
          </a:p>
        </p:txBody>
      </p:sp>
      <p:sp>
        <p:nvSpPr>
          <p:cNvPr id="32773" name="Slide Number Placeholder 3"/>
          <p:cNvSpPr>
            <a:spLocks noGrp="1"/>
          </p:cNvSpPr>
          <p:nvPr>
            <p:ph type="sldNum" sz="quarter" idx="10"/>
          </p:nvPr>
        </p:nvSpPr>
        <p:spPr>
          <a:xfrm>
            <a:off x="647700" y="6530975"/>
            <a:ext cx="8340725" cy="155575"/>
          </a:xfrm>
          <a:noFill/>
        </p:spPr>
        <p:txBody>
          <a:bodyPr/>
          <a:lstStyle/>
          <a:p>
            <a:fld id="{E6E19BCF-8374-4FAA-9589-2BE9CBCA8A8C}" type="slidenum">
              <a:rPr lang="en-US" smtClean="0"/>
              <a:pPr/>
              <a:t>4</a:t>
            </a:fld>
            <a:endParaRPr lang="en-US" smtClean="0"/>
          </a:p>
          <a:p>
            <a:endParaRPr lang="en-US" smtClean="0"/>
          </a:p>
        </p:txBody>
      </p:sp>
      <p:graphicFrame>
        <p:nvGraphicFramePr>
          <p:cNvPr id="32771" name="Object 3"/>
          <p:cNvGraphicFramePr>
            <a:graphicFrameLocks noChangeAspect="1"/>
          </p:cNvGraphicFramePr>
          <p:nvPr/>
        </p:nvGraphicFramePr>
        <p:xfrm>
          <a:off x="823913" y="1184275"/>
          <a:ext cx="7600950" cy="4976813"/>
        </p:xfrm>
        <a:graphic>
          <a:graphicData uri="http://schemas.openxmlformats.org/presentationml/2006/ole">
            <p:oleObj spid="_x0000_s32771" name="Visio" r:id="rId3" imgW="5990336" imgH="4045998" progId="">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Slide Number Placeholder 5"/>
          <p:cNvSpPr>
            <a:spLocks noGrp="1"/>
          </p:cNvSpPr>
          <p:nvPr>
            <p:ph type="sldNum" sz="quarter" idx="10"/>
          </p:nvPr>
        </p:nvSpPr>
        <p:spPr>
          <a:xfrm>
            <a:off x="647700" y="6530975"/>
            <a:ext cx="8340725" cy="155575"/>
          </a:xfrm>
          <a:noFill/>
        </p:spPr>
        <p:txBody>
          <a:bodyPr/>
          <a:lstStyle/>
          <a:p>
            <a:fld id="{B44A0150-1997-4006-B2AC-F839360FF65E}" type="slidenum">
              <a:rPr lang="en-US" smtClean="0"/>
              <a:pPr/>
              <a:t>5</a:t>
            </a:fld>
            <a:endParaRPr lang="en-US" smtClean="0"/>
          </a:p>
        </p:txBody>
      </p:sp>
      <p:sp>
        <p:nvSpPr>
          <p:cNvPr id="142338" name="Rectangle 2"/>
          <p:cNvSpPr>
            <a:spLocks noGrp="1"/>
          </p:cNvSpPr>
          <p:nvPr>
            <p:ph type="title"/>
          </p:nvPr>
        </p:nvSpPr>
        <p:spPr>
          <a:xfrm>
            <a:off x="334963" y="0"/>
            <a:ext cx="7620000" cy="838200"/>
          </a:xfrm>
        </p:spPr>
        <p:txBody>
          <a:bodyPr/>
          <a:lstStyle/>
          <a:p>
            <a:pPr eaLnBrk="1" hangingPunct="1"/>
            <a:r>
              <a:rPr lang="en-US" sz="2400" smtClean="0">
                <a:solidFill>
                  <a:srgbClr val="FFFF00"/>
                </a:solidFill>
              </a:rPr>
              <a:t>IBR Guide Update Team</a:t>
            </a:r>
          </a:p>
        </p:txBody>
      </p:sp>
      <p:sp>
        <p:nvSpPr>
          <p:cNvPr id="142339" name="Rectangle 3"/>
          <p:cNvSpPr>
            <a:spLocks noGrp="1"/>
          </p:cNvSpPr>
          <p:nvPr>
            <p:ph type="body" idx="1"/>
          </p:nvPr>
        </p:nvSpPr>
        <p:spPr>
          <a:xfrm>
            <a:off x="533400" y="1198563"/>
            <a:ext cx="3763963" cy="5359400"/>
          </a:xfrm>
        </p:spPr>
        <p:txBody>
          <a:bodyPr/>
          <a:lstStyle/>
          <a:p>
            <a:pPr marL="285750" indent="-285750">
              <a:spcBef>
                <a:spcPct val="0"/>
              </a:spcBef>
              <a:spcAft>
                <a:spcPts val="600"/>
              </a:spcAft>
              <a:buSzPct val="75000"/>
              <a:buFont typeface="Arial" charset="0"/>
              <a:buChar char="•"/>
            </a:pPr>
            <a:r>
              <a:rPr lang="en-US" sz="1400" smtClean="0"/>
              <a:t>Matt Pflieger - Battelle</a:t>
            </a:r>
          </a:p>
          <a:p>
            <a:pPr marL="285750" indent="-285750">
              <a:spcBef>
                <a:spcPct val="0"/>
              </a:spcBef>
              <a:spcAft>
                <a:spcPts val="600"/>
              </a:spcAft>
              <a:buSzPct val="75000"/>
              <a:buFont typeface="Arial" charset="0"/>
              <a:buChar char="•"/>
            </a:pPr>
            <a:r>
              <a:rPr lang="en-US" sz="1400" smtClean="0"/>
              <a:t>Marty Doucette – Pilgrim Companions</a:t>
            </a:r>
          </a:p>
          <a:p>
            <a:pPr marL="285750" indent="-285750">
              <a:spcBef>
                <a:spcPct val="0"/>
              </a:spcBef>
              <a:spcAft>
                <a:spcPts val="600"/>
              </a:spcAft>
              <a:buSzPct val="75000"/>
              <a:buFont typeface="Arial" charset="0"/>
              <a:buChar char="•"/>
            </a:pPr>
            <a:r>
              <a:rPr lang="en-US" sz="1400" smtClean="0"/>
              <a:t>Bill Mendelsohn - ITT</a:t>
            </a:r>
          </a:p>
          <a:p>
            <a:pPr marL="285750" indent="-285750">
              <a:spcBef>
                <a:spcPct val="0"/>
              </a:spcBef>
              <a:spcAft>
                <a:spcPts val="600"/>
              </a:spcAft>
              <a:buSzPct val="75000"/>
              <a:buFont typeface="Arial" charset="0"/>
              <a:buChar char="•"/>
            </a:pPr>
            <a:r>
              <a:rPr lang="en-US" sz="1400" smtClean="0"/>
              <a:t>Scott Gring - Lockheed</a:t>
            </a:r>
          </a:p>
          <a:p>
            <a:pPr marL="285750" indent="-285750">
              <a:spcBef>
                <a:spcPct val="0"/>
              </a:spcBef>
              <a:spcAft>
                <a:spcPts val="600"/>
              </a:spcAft>
              <a:buSzPct val="75000"/>
              <a:buFont typeface="Arial" charset="0"/>
              <a:buChar char="•"/>
            </a:pPr>
            <a:r>
              <a:rPr lang="en-US" sz="1400" smtClean="0"/>
              <a:t>Mitzi Shepard - Lockheed</a:t>
            </a:r>
          </a:p>
          <a:p>
            <a:pPr marL="285750" indent="-285750">
              <a:spcBef>
                <a:spcPct val="0"/>
              </a:spcBef>
              <a:spcAft>
                <a:spcPts val="600"/>
              </a:spcAft>
              <a:buSzPct val="75000"/>
              <a:buFont typeface="Arial" charset="0"/>
              <a:buChar char="•"/>
            </a:pPr>
            <a:r>
              <a:rPr lang="en-US" sz="1400" smtClean="0"/>
              <a:t>Ruth Taylor – Lockheed</a:t>
            </a:r>
          </a:p>
          <a:p>
            <a:pPr marL="285750" indent="-285750">
              <a:spcBef>
                <a:spcPct val="0"/>
              </a:spcBef>
              <a:spcAft>
                <a:spcPts val="600"/>
              </a:spcAft>
              <a:buSzPct val="75000"/>
              <a:buFont typeface="Arial" charset="0"/>
              <a:buChar char="•"/>
            </a:pPr>
            <a:r>
              <a:rPr lang="en-US" sz="1400" smtClean="0"/>
              <a:t>Dave Roberts – Navigant ( IBR Guide Lead)</a:t>
            </a:r>
          </a:p>
          <a:p>
            <a:pPr marL="285750" indent="-285750">
              <a:spcBef>
                <a:spcPct val="0"/>
              </a:spcBef>
              <a:spcAft>
                <a:spcPts val="600"/>
              </a:spcAft>
              <a:buSzPct val="75000"/>
              <a:buFont typeface="Arial" charset="0"/>
              <a:buChar char="•"/>
            </a:pPr>
            <a:r>
              <a:rPr lang="en-US" sz="1400" smtClean="0"/>
              <a:t>Todd Schulzetenberg - Raytheon </a:t>
            </a:r>
          </a:p>
          <a:p>
            <a:pPr marL="285750" indent="-285750">
              <a:spcBef>
                <a:spcPct val="0"/>
              </a:spcBef>
              <a:spcAft>
                <a:spcPts val="600"/>
              </a:spcAft>
              <a:buSzPct val="75000"/>
              <a:buFont typeface="Arial" charset="0"/>
              <a:buChar char="•"/>
            </a:pPr>
            <a:r>
              <a:rPr lang="en-US" sz="1400" smtClean="0"/>
              <a:t>Ed Silva - Raytheon</a:t>
            </a:r>
          </a:p>
          <a:p>
            <a:pPr marL="285750" indent="-285750">
              <a:spcBef>
                <a:spcPct val="0"/>
              </a:spcBef>
              <a:spcAft>
                <a:spcPts val="600"/>
              </a:spcAft>
              <a:buSzPct val="75000"/>
              <a:buFont typeface="Arial" charset="0"/>
              <a:buChar char="•"/>
            </a:pPr>
            <a:r>
              <a:rPr lang="en-US" sz="1400" smtClean="0"/>
              <a:t>Dale Gillam – SAIC</a:t>
            </a:r>
          </a:p>
          <a:p>
            <a:pPr marL="285750" indent="-285750">
              <a:spcBef>
                <a:spcPct val="0"/>
              </a:spcBef>
              <a:spcAft>
                <a:spcPts val="600"/>
              </a:spcAft>
              <a:buSzPct val="75000"/>
              <a:buFont typeface="Arial" charset="0"/>
              <a:buChar char="•"/>
            </a:pPr>
            <a:r>
              <a:rPr lang="en-US" sz="1400" smtClean="0"/>
              <a:t>Jim Brasell – Unisys</a:t>
            </a:r>
          </a:p>
          <a:p>
            <a:pPr marL="285750" indent="-285750">
              <a:spcBef>
                <a:spcPct val="0"/>
              </a:spcBef>
              <a:spcAft>
                <a:spcPts val="600"/>
              </a:spcAft>
              <a:buSzPct val="75000"/>
              <a:buFont typeface="Arial" charset="0"/>
              <a:buChar char="•"/>
            </a:pPr>
            <a:r>
              <a:rPr lang="en-US" sz="1400" smtClean="0"/>
              <a:t>Pam Brooker – Battelle</a:t>
            </a:r>
          </a:p>
          <a:p>
            <a:pPr marL="285750" indent="-285750">
              <a:spcBef>
                <a:spcPct val="0"/>
              </a:spcBef>
              <a:spcAft>
                <a:spcPts val="600"/>
              </a:spcAft>
              <a:buSzPct val="75000"/>
              <a:buFont typeface="Arial" charset="0"/>
              <a:buChar char="•"/>
            </a:pPr>
            <a:r>
              <a:rPr lang="en-US" sz="1400" smtClean="0"/>
              <a:t>Pete Wynne – Lockheed</a:t>
            </a:r>
          </a:p>
          <a:p>
            <a:pPr marL="285750" indent="-285750">
              <a:spcBef>
                <a:spcPct val="0"/>
              </a:spcBef>
              <a:spcAft>
                <a:spcPts val="600"/>
              </a:spcAft>
              <a:buSzPct val="75000"/>
              <a:buFont typeface="Arial" charset="0"/>
              <a:buChar char="•"/>
            </a:pPr>
            <a:r>
              <a:rPr lang="en-US" sz="1400" smtClean="0"/>
              <a:t>Gay Infanti – NGC (Guides Update Lead)</a:t>
            </a:r>
          </a:p>
          <a:p>
            <a:pPr marL="285750" indent="-285750">
              <a:spcBef>
                <a:spcPct val="0"/>
              </a:spcBef>
              <a:spcAft>
                <a:spcPts val="600"/>
              </a:spcAft>
              <a:buSzPct val="75000"/>
              <a:buFont typeface="Arial" charset="0"/>
              <a:buChar char="•"/>
            </a:pPr>
            <a:r>
              <a:rPr lang="en-US" sz="1400" smtClean="0"/>
              <a:t>Evelyn Neely – Raytheon</a:t>
            </a:r>
          </a:p>
          <a:p>
            <a:pPr marL="285750" indent="-285750">
              <a:spcBef>
                <a:spcPct val="0"/>
              </a:spcBef>
              <a:spcAft>
                <a:spcPts val="600"/>
              </a:spcAft>
              <a:buSzPct val="75000"/>
              <a:buFont typeface="Arial" charset="0"/>
              <a:buChar char="•"/>
            </a:pPr>
            <a:r>
              <a:rPr lang="en-US" sz="1400" smtClean="0"/>
              <a:t>Frank Malsbury – Raytheon</a:t>
            </a:r>
          </a:p>
          <a:p>
            <a:pPr marL="285750" indent="-285750">
              <a:spcBef>
                <a:spcPct val="0"/>
              </a:spcBef>
              <a:spcAft>
                <a:spcPts val="600"/>
              </a:spcAft>
              <a:buSzPct val="75000"/>
              <a:buFont typeface="Arial" charset="0"/>
              <a:buChar char="•"/>
            </a:pPr>
            <a:r>
              <a:rPr lang="en-US" sz="1400" smtClean="0"/>
              <a:t>Richard Childress – Unisys</a:t>
            </a:r>
          </a:p>
        </p:txBody>
      </p:sp>
      <p:sp>
        <p:nvSpPr>
          <p:cNvPr id="142340" name="Rectangle 4"/>
          <p:cNvSpPr>
            <a:spLocks noChangeArrowheads="1"/>
          </p:cNvSpPr>
          <p:nvPr/>
        </p:nvSpPr>
        <p:spPr bwMode="auto">
          <a:xfrm>
            <a:off x="2073275" y="1189038"/>
            <a:ext cx="4556125" cy="4738687"/>
          </a:xfrm>
          <a:prstGeom prst="rect">
            <a:avLst/>
          </a:prstGeom>
          <a:noFill/>
          <a:ln w="9525" algn="ctr">
            <a:noFill/>
            <a:round/>
            <a:headEnd/>
            <a:tailEnd/>
          </a:ln>
        </p:spPr>
        <p:txBody>
          <a:bodyPr/>
          <a:lstStyle/>
          <a:p>
            <a:pPr algn="r"/>
            <a:endParaRPr lang="en-US"/>
          </a:p>
        </p:txBody>
      </p:sp>
      <p:sp>
        <p:nvSpPr>
          <p:cNvPr id="8" name="Rectangle 3"/>
          <p:cNvSpPr txBox="1">
            <a:spLocks/>
          </p:cNvSpPr>
          <p:nvPr/>
        </p:nvSpPr>
        <p:spPr bwMode="auto">
          <a:xfrm>
            <a:off x="4694238" y="1212850"/>
            <a:ext cx="3763962" cy="5414963"/>
          </a:xfrm>
          <a:prstGeom prst="rect">
            <a:avLst/>
          </a:prstGeom>
          <a:noFill/>
          <a:ln w="9525">
            <a:noFill/>
            <a:miter lim="800000"/>
            <a:headEnd/>
            <a:tailEnd/>
          </a:ln>
        </p:spPr>
        <p:txBody>
          <a:bodyPr/>
          <a:lstStyle/>
          <a:p>
            <a:pPr marL="285750" indent="-285750">
              <a:spcBef>
                <a:spcPts val="0"/>
              </a:spcBef>
              <a:spcAft>
                <a:spcPts val="600"/>
              </a:spcAft>
              <a:buClr>
                <a:srgbClr val="7B0021"/>
              </a:buClr>
              <a:buSzPct val="75000"/>
              <a:buFont typeface="Arial" pitchFamily="34" charset="0"/>
              <a:buChar char="•"/>
              <a:defRPr/>
            </a:pPr>
            <a:r>
              <a:rPr lang="en-US" sz="1400" kern="0" dirty="0">
                <a:latin typeface="+mn-lt"/>
              </a:rPr>
              <a:t>Fred Meyer – Air Force</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Bob Loop - Air Force</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Keith Samuels – Army</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Mia Lasat – Army</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Jesse Stewart – DAU</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Robert Pratt – DAU</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Roberta Tomasini - DAU</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Dennis Chapman – DCMA EVMC</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Brian Kong – DOE</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Matt Gonzales – JPL</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Ken Poole – NASA</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Beau Willis – Navy</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Anita Cukr – Navy</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Ted Rogers – NAVAIR</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Annette Junek - NAVAIR</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David Driver – Navy</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Aaron Risdal – Navy</a:t>
            </a:r>
          </a:p>
          <a:p>
            <a:pPr marL="285750" indent="-285750">
              <a:spcBef>
                <a:spcPts val="0"/>
              </a:spcBef>
              <a:spcAft>
                <a:spcPts val="600"/>
              </a:spcAft>
              <a:buClr>
                <a:srgbClr val="7B0021"/>
              </a:buClr>
              <a:buSzPct val="75000"/>
              <a:buFont typeface="Arial" pitchFamily="34" charset="0"/>
              <a:buChar char="•"/>
              <a:defRPr/>
            </a:pPr>
            <a:r>
              <a:rPr lang="en-US" sz="1400" kern="0" dirty="0">
                <a:latin typeface="+mn-lt"/>
              </a:rPr>
              <a:t>Lt Col David Arrieta – OSD</a:t>
            </a:r>
          </a:p>
          <a:p>
            <a:pPr marL="285750" indent="-285750">
              <a:spcBef>
                <a:spcPts val="0"/>
              </a:spcBef>
              <a:spcAft>
                <a:spcPts val="600"/>
              </a:spcAft>
              <a:buClr>
                <a:srgbClr val="7B0021"/>
              </a:buClr>
              <a:buSzPct val="75000"/>
              <a:buFont typeface="Wingdings" pitchFamily="2" charset="2"/>
              <a:buChar char="l"/>
              <a:defRPr/>
            </a:pPr>
            <a:endParaRPr lang="en-US" sz="1400" kern="0" dirty="0">
              <a:latin typeface="+mn-lt"/>
            </a:endParaRPr>
          </a:p>
          <a:p>
            <a:pPr marL="285750" indent="-285750">
              <a:spcBef>
                <a:spcPts val="0"/>
              </a:spcBef>
              <a:spcAft>
                <a:spcPts val="600"/>
              </a:spcAft>
              <a:buClr>
                <a:srgbClr val="7B0021"/>
              </a:buClr>
              <a:buSzPct val="75000"/>
              <a:buFont typeface="Wingdings" pitchFamily="2" charset="2"/>
              <a:buChar char="l"/>
              <a:defRPr/>
            </a:pPr>
            <a:endParaRPr lang="en-US" sz="1400" kern="0" dirty="0">
              <a:latin typeface="+mn-lt"/>
            </a:endParaRPr>
          </a:p>
          <a:p>
            <a:pPr marL="342900" indent="-342900">
              <a:spcBef>
                <a:spcPct val="20000"/>
              </a:spcBef>
              <a:spcAft>
                <a:spcPts val="600"/>
              </a:spcAft>
              <a:buClr>
                <a:srgbClr val="7B0021"/>
              </a:buClr>
              <a:buSzPct val="85000"/>
              <a:buFont typeface="Wingdings" pitchFamily="2" charset="2"/>
              <a:buChar char="l"/>
              <a:defRPr/>
            </a:pPr>
            <a:endParaRPr lang="en-US" sz="1400" kern="0" dirty="0">
              <a:latin typeface="+mn-lt"/>
            </a:endParaRPr>
          </a:p>
        </p:txBody>
      </p:sp>
      <p:sp>
        <p:nvSpPr>
          <p:cNvPr id="9" name="Rectangle 3"/>
          <p:cNvSpPr txBox="1">
            <a:spLocks/>
          </p:cNvSpPr>
          <p:nvPr/>
        </p:nvSpPr>
        <p:spPr bwMode="auto">
          <a:xfrm>
            <a:off x="533400" y="4368800"/>
            <a:ext cx="3763963" cy="2032000"/>
          </a:xfrm>
          <a:prstGeom prst="rect">
            <a:avLst/>
          </a:prstGeom>
          <a:noFill/>
          <a:ln w="9525">
            <a:noFill/>
            <a:miter lim="800000"/>
            <a:headEnd/>
            <a:tailEnd/>
          </a:ln>
        </p:spPr>
        <p:txBody>
          <a:bodyPr/>
          <a:lstStyle/>
          <a:p>
            <a:pPr indent="-342900">
              <a:spcBef>
                <a:spcPct val="20000"/>
              </a:spcBef>
              <a:spcAft>
                <a:spcPts val="600"/>
              </a:spcAft>
              <a:buClr>
                <a:srgbClr val="7B0021"/>
              </a:buClr>
              <a:buSzPct val="85000"/>
              <a:buFont typeface="Wingdings" pitchFamily="2" charset="2"/>
              <a:buChar char="l"/>
              <a:defRPr/>
            </a:pPr>
            <a:endParaRPr lang="en-US" sz="1400" dirty="0">
              <a:latin typeface="+mn-lt"/>
            </a:endParaRPr>
          </a:p>
        </p:txBody>
      </p:sp>
      <p:sp>
        <p:nvSpPr>
          <p:cNvPr id="142343" name="TextBox 9"/>
          <p:cNvSpPr txBox="1">
            <a:spLocks noChangeArrowheads="1"/>
          </p:cNvSpPr>
          <p:nvPr/>
        </p:nvSpPr>
        <p:spPr bwMode="auto">
          <a:xfrm>
            <a:off x="571500" y="822325"/>
            <a:ext cx="2660650" cy="369888"/>
          </a:xfrm>
          <a:prstGeom prst="rect">
            <a:avLst/>
          </a:prstGeom>
          <a:noFill/>
          <a:ln w="9525">
            <a:noFill/>
            <a:miter lim="800000"/>
            <a:headEnd/>
            <a:tailEnd/>
          </a:ln>
        </p:spPr>
        <p:txBody>
          <a:bodyPr>
            <a:spAutoFit/>
          </a:bodyPr>
          <a:lstStyle/>
          <a:p>
            <a:r>
              <a:rPr lang="en-US" b="1"/>
              <a:t>Industry Participants</a:t>
            </a:r>
          </a:p>
        </p:txBody>
      </p:sp>
      <p:sp>
        <p:nvSpPr>
          <p:cNvPr id="142344" name="TextBox 10"/>
          <p:cNvSpPr txBox="1">
            <a:spLocks noChangeArrowheads="1"/>
          </p:cNvSpPr>
          <p:nvPr/>
        </p:nvSpPr>
        <p:spPr bwMode="auto">
          <a:xfrm>
            <a:off x="4633913" y="868363"/>
            <a:ext cx="2941637" cy="369887"/>
          </a:xfrm>
          <a:prstGeom prst="rect">
            <a:avLst/>
          </a:prstGeom>
          <a:noFill/>
          <a:ln w="9525">
            <a:noFill/>
            <a:miter lim="800000"/>
            <a:headEnd/>
            <a:tailEnd/>
          </a:ln>
        </p:spPr>
        <p:txBody>
          <a:bodyPr>
            <a:spAutoFit/>
          </a:bodyPr>
          <a:lstStyle/>
          <a:p>
            <a:r>
              <a:rPr lang="en-US" b="1"/>
              <a:t>Government Participants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Title 1"/>
          <p:cNvSpPr>
            <a:spLocks noGrp="1"/>
          </p:cNvSpPr>
          <p:nvPr>
            <p:ph type="title"/>
          </p:nvPr>
        </p:nvSpPr>
        <p:spPr/>
        <p:txBody>
          <a:bodyPr/>
          <a:lstStyle/>
          <a:p>
            <a:r>
              <a:rPr lang="en-US" sz="2400" smtClean="0">
                <a:solidFill>
                  <a:srgbClr val="FFFF00"/>
                </a:solidFill>
              </a:rPr>
              <a:t>IBR Guide Status</a:t>
            </a:r>
          </a:p>
        </p:txBody>
      </p:sp>
      <p:sp>
        <p:nvSpPr>
          <p:cNvPr id="3" name="Content Placeholder 2"/>
          <p:cNvSpPr>
            <a:spLocks noGrp="1"/>
          </p:cNvSpPr>
          <p:nvPr>
            <p:ph idx="1"/>
          </p:nvPr>
        </p:nvSpPr>
        <p:spPr>
          <a:xfrm>
            <a:off x="255588" y="1027113"/>
            <a:ext cx="8516937" cy="5181600"/>
          </a:xfrm>
        </p:spPr>
        <p:txBody>
          <a:bodyPr/>
          <a:lstStyle/>
          <a:p>
            <a:pPr>
              <a:buFont typeface="Arial" pitchFamily="34" charset="0"/>
              <a:buChar char="•"/>
              <a:defRPr/>
            </a:pPr>
            <a:r>
              <a:rPr lang="en-US" dirty="0" smtClean="0"/>
              <a:t>Working draft of IBR Guide unanimously approved  in May for publication on NDIA PMSC website as a working draft for use and comment</a:t>
            </a:r>
          </a:p>
          <a:p>
            <a:pPr>
              <a:buFont typeface="Arial" pitchFamily="34" charset="0"/>
              <a:buChar char="•"/>
              <a:defRPr/>
            </a:pPr>
            <a:r>
              <a:rPr lang="en-US" dirty="0" smtClean="0"/>
              <a:t>Formal comments were requested during a two-month period ending 15 July 2010</a:t>
            </a:r>
          </a:p>
          <a:p>
            <a:pPr>
              <a:buFont typeface="Arial" pitchFamily="34" charset="0"/>
              <a:buChar char="•"/>
              <a:defRPr/>
            </a:pPr>
            <a:r>
              <a:rPr lang="en-US" dirty="0" smtClean="0"/>
              <a:t>33 formal comments and recommendations were received from PMSC member companies and government agencies</a:t>
            </a:r>
          </a:p>
          <a:p>
            <a:pPr marL="685800" lvl="2">
              <a:buClr>
                <a:srgbClr val="7B0021"/>
              </a:buClr>
              <a:buSzPct val="85000"/>
              <a:buFont typeface="Arial" pitchFamily="34" charset="0"/>
              <a:buChar char="–"/>
              <a:defRPr/>
            </a:pPr>
            <a:r>
              <a:rPr lang="en-US" sz="1800" dirty="0" smtClean="0">
                <a:ea typeface="+mn-ea"/>
                <a:cs typeface="+mn-cs"/>
              </a:rPr>
              <a:t>All were adjudicated, documented along with the rationale for acceptance or rejection (23 accepted in whole or in-part;10 rejected), and ratified by the PMSC Board </a:t>
            </a:r>
          </a:p>
          <a:p>
            <a:pPr marL="685800" lvl="2">
              <a:buClr>
                <a:srgbClr val="7B0021"/>
              </a:buClr>
              <a:buSzPct val="85000"/>
              <a:buFont typeface="Arial" pitchFamily="34" charset="0"/>
              <a:buChar char="–"/>
              <a:defRPr/>
            </a:pPr>
            <a:r>
              <a:rPr lang="en-US" sz="1800" dirty="0" smtClean="0">
                <a:ea typeface="+mn-ea"/>
                <a:cs typeface="+mn-cs"/>
              </a:rPr>
              <a:t> </a:t>
            </a:r>
            <a:r>
              <a:rPr lang="en-US" sz="1800" dirty="0" smtClean="0"/>
              <a:t>A documented </a:t>
            </a:r>
            <a:r>
              <a:rPr lang="en-US" sz="1800" i="1" dirty="0" smtClean="0"/>
              <a:t>Summary and Disposition of Comments was </a:t>
            </a:r>
            <a:r>
              <a:rPr lang="en-US" sz="1800" dirty="0" smtClean="0"/>
              <a:t>distributed with the final revision of the document to the PMSC membership and individually included in formal responses sent by PMSC to the companies and agencies to acknowledge and thank them for their comments</a:t>
            </a:r>
            <a:endParaRPr lang="en-US" sz="1800" dirty="0" smtClean="0">
              <a:ea typeface="+mn-ea"/>
              <a:cs typeface="+mn-cs"/>
            </a:endParaRPr>
          </a:p>
          <a:p>
            <a:pPr marL="342900" lvl="1" indent="-342900">
              <a:buClr>
                <a:srgbClr val="7B0021"/>
              </a:buClr>
              <a:buSzPct val="85000"/>
              <a:buFont typeface="Arial" pitchFamily="34" charset="0"/>
              <a:buChar char="•"/>
              <a:defRPr/>
            </a:pPr>
            <a:r>
              <a:rPr lang="en-US" dirty="0" smtClean="0">
                <a:ea typeface="+mn-ea"/>
                <a:cs typeface="+mn-cs"/>
              </a:rPr>
              <a:t>Yesterday, the final revision was approved for publication on the NDIA PMSC website effective 9/1/10 </a:t>
            </a:r>
          </a:p>
          <a:p>
            <a:pPr marL="285750" lvl="1">
              <a:buClr>
                <a:srgbClr val="7B0021"/>
              </a:buClr>
              <a:buSzPct val="85000"/>
              <a:buFont typeface="Arial" pitchFamily="34" charset="0"/>
              <a:buNone/>
              <a:defRPr/>
            </a:pPr>
            <a:endParaRPr lang="en-US" sz="1800" dirty="0" smtClean="0">
              <a:ea typeface="+mn-ea"/>
              <a:cs typeface="+mn-cs"/>
            </a:endParaRPr>
          </a:p>
          <a:p>
            <a:pPr lvl="1">
              <a:buFont typeface="Arial" pitchFamily="34" charset="0"/>
              <a:buChar char="•"/>
              <a:defRPr/>
            </a:pPr>
            <a:endParaRPr lang="en-US" dirty="0" smtClean="0"/>
          </a:p>
        </p:txBody>
      </p:sp>
      <p:sp>
        <p:nvSpPr>
          <p:cNvPr id="144387" name="Slide Number Placeholder 3"/>
          <p:cNvSpPr>
            <a:spLocks noGrp="1"/>
          </p:cNvSpPr>
          <p:nvPr>
            <p:ph type="sldNum" sz="quarter" idx="10"/>
          </p:nvPr>
        </p:nvSpPr>
        <p:spPr>
          <a:xfrm>
            <a:off x="647700" y="6530975"/>
            <a:ext cx="8340725" cy="155575"/>
          </a:xfrm>
          <a:noFill/>
        </p:spPr>
        <p:txBody>
          <a:bodyPr/>
          <a:lstStyle/>
          <a:p>
            <a:fld id="{22B03B52-550E-4C9C-A1B7-BBEF8F5C11C0}" type="slidenum">
              <a:rPr lang="en-US" smtClean="0"/>
              <a:pPr/>
              <a:t>6</a:t>
            </a:fld>
            <a:endParaRPr lang="en-US" smtClean="0"/>
          </a:p>
          <a:p>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Title 1"/>
          <p:cNvSpPr>
            <a:spLocks noGrp="1"/>
          </p:cNvSpPr>
          <p:nvPr>
            <p:ph type="title"/>
          </p:nvPr>
        </p:nvSpPr>
        <p:spPr/>
        <p:txBody>
          <a:bodyPr/>
          <a:lstStyle/>
          <a:p>
            <a:pPr eaLnBrk="1" hangingPunct="1"/>
            <a:r>
              <a:rPr lang="en-US" sz="2400" smtClean="0">
                <a:solidFill>
                  <a:srgbClr val="FFFF00"/>
                </a:solidFill>
              </a:rPr>
              <a:t>Summary of IBR Guide Changes</a:t>
            </a:r>
          </a:p>
        </p:txBody>
      </p:sp>
      <p:sp>
        <p:nvSpPr>
          <p:cNvPr id="145410" name="Content Placeholder 2"/>
          <p:cNvSpPr>
            <a:spLocks noGrp="1"/>
          </p:cNvSpPr>
          <p:nvPr>
            <p:ph idx="1"/>
          </p:nvPr>
        </p:nvSpPr>
        <p:spPr>
          <a:xfrm>
            <a:off x="536575" y="1417638"/>
            <a:ext cx="8070850" cy="4525962"/>
          </a:xfrm>
        </p:spPr>
        <p:txBody>
          <a:bodyPr/>
          <a:lstStyle/>
          <a:p>
            <a:pPr marL="285750" indent="-285750">
              <a:buFont typeface="Arial" charset="0"/>
              <a:buChar char="•"/>
            </a:pPr>
            <a:r>
              <a:rPr lang="en-US" smtClean="0"/>
              <a:t>Established new standardized format/style for this guide; plan to use on all PMSC guides</a:t>
            </a:r>
          </a:p>
          <a:p>
            <a:pPr marL="285750" indent="-285750">
              <a:buFont typeface="Arial" charset="0"/>
              <a:buChar char="•"/>
            </a:pPr>
            <a:r>
              <a:rPr lang="en-US" smtClean="0"/>
              <a:t>Improved applicability and use for non-DOD agencies and for in-house IBRs</a:t>
            </a:r>
          </a:p>
          <a:p>
            <a:pPr marL="285750" indent="-285750">
              <a:buFont typeface="Arial" charset="0"/>
              <a:buChar char="•"/>
            </a:pPr>
            <a:r>
              <a:rPr lang="en-US" smtClean="0"/>
              <a:t>Improved consistency of the IBR process across all stakeholders</a:t>
            </a:r>
          </a:p>
          <a:p>
            <a:pPr marL="285750" indent="-285750">
              <a:buFont typeface="Arial" charset="0"/>
              <a:buChar char="•"/>
            </a:pPr>
            <a:r>
              <a:rPr lang="en-US" smtClean="0"/>
              <a:t>Added content to address both types of IBRs, pre- and post-award</a:t>
            </a:r>
          </a:p>
          <a:p>
            <a:pPr marL="285750" indent="-285750">
              <a:buFont typeface="Arial" charset="0"/>
              <a:buChar char="•"/>
            </a:pPr>
            <a:r>
              <a:rPr lang="en-US" smtClean="0"/>
              <a:t>Increased content and focus on risk/opportunity assessment and management</a:t>
            </a:r>
          </a:p>
          <a:p>
            <a:pPr marL="285750" indent="-285750">
              <a:buFont typeface="Arial" charset="0"/>
              <a:buChar char="•"/>
            </a:pPr>
            <a:r>
              <a:rPr lang="en-US" smtClean="0"/>
              <a:t>Included CAM/PM/IPT risk discussion objectives for each of the following risk areas:  technical, cost, schedule, resources &amp; management</a:t>
            </a:r>
          </a:p>
        </p:txBody>
      </p:sp>
      <p:sp>
        <p:nvSpPr>
          <p:cNvPr id="145411" name="Slide Number Placeholder 3"/>
          <p:cNvSpPr>
            <a:spLocks noGrp="1"/>
          </p:cNvSpPr>
          <p:nvPr>
            <p:ph type="sldNum" sz="quarter" idx="10"/>
          </p:nvPr>
        </p:nvSpPr>
        <p:spPr>
          <a:xfrm>
            <a:off x="647700" y="6530975"/>
            <a:ext cx="8340725" cy="155575"/>
          </a:xfrm>
          <a:noFill/>
        </p:spPr>
        <p:txBody>
          <a:bodyPr/>
          <a:lstStyle/>
          <a:p>
            <a:fld id="{A422726E-B80F-4421-B191-97EAF9583846}" type="slidenum">
              <a:rPr lang="en-US" smtClean="0"/>
              <a:pPr/>
              <a:t>7</a:t>
            </a:fld>
            <a:endParaRPr lang="en-US" smtClean="0"/>
          </a:p>
          <a:p>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2"/>
          <p:cNvSpPr>
            <a:spLocks noGrp="1"/>
          </p:cNvSpPr>
          <p:nvPr>
            <p:ph type="title"/>
          </p:nvPr>
        </p:nvSpPr>
        <p:spPr>
          <a:xfrm>
            <a:off x="334963" y="0"/>
            <a:ext cx="7620000" cy="838200"/>
          </a:xfrm>
        </p:spPr>
        <p:txBody>
          <a:bodyPr/>
          <a:lstStyle/>
          <a:p>
            <a:pPr eaLnBrk="1" hangingPunct="1"/>
            <a:r>
              <a:rPr lang="en-US" sz="2400" smtClean="0">
                <a:solidFill>
                  <a:srgbClr val="FFFF00"/>
                </a:solidFill>
              </a:rPr>
              <a:t>Summary of IBR Guide Changes</a:t>
            </a:r>
          </a:p>
        </p:txBody>
      </p:sp>
      <p:sp>
        <p:nvSpPr>
          <p:cNvPr id="10244" name="Rectangle 3"/>
          <p:cNvSpPr>
            <a:spLocks noGrp="1"/>
          </p:cNvSpPr>
          <p:nvPr>
            <p:ph type="body" idx="1"/>
          </p:nvPr>
        </p:nvSpPr>
        <p:spPr>
          <a:xfrm>
            <a:off x="636588" y="1055688"/>
            <a:ext cx="8234362" cy="5037137"/>
          </a:xfrm>
        </p:spPr>
        <p:txBody>
          <a:bodyPr/>
          <a:lstStyle/>
          <a:p>
            <a:pPr marL="285750" indent="-285750">
              <a:buFont typeface="Arial" pitchFamily="34" charset="0"/>
              <a:buChar char="•"/>
              <a:defRPr/>
            </a:pPr>
            <a:r>
              <a:rPr lang="en-US" dirty="0" smtClean="0"/>
              <a:t>Added recommended content for IBR Preparation</a:t>
            </a:r>
          </a:p>
          <a:p>
            <a:pPr marL="685800" lvl="2">
              <a:buClr>
                <a:srgbClr val="7B0021"/>
              </a:buClr>
              <a:buSzPct val="85000"/>
              <a:buFont typeface="Arial" pitchFamily="34" charset="0"/>
              <a:buChar char="–"/>
              <a:defRPr/>
            </a:pPr>
            <a:r>
              <a:rPr lang="en-US" sz="1800" dirty="0" smtClean="0">
                <a:ea typeface="+mn-ea"/>
                <a:cs typeface="+mn-cs"/>
              </a:rPr>
              <a:t>Objectives, entrance/exit criteria</a:t>
            </a:r>
          </a:p>
          <a:p>
            <a:pPr marL="685800" lvl="2">
              <a:buClr>
                <a:srgbClr val="7B0021"/>
              </a:buClr>
              <a:buSzPct val="85000"/>
              <a:buFont typeface="Arial" pitchFamily="34" charset="0"/>
              <a:buChar char="–"/>
              <a:defRPr/>
            </a:pPr>
            <a:r>
              <a:rPr lang="en-US" sz="1800" dirty="0" smtClean="0">
                <a:ea typeface="+mn-ea"/>
                <a:cs typeface="+mn-cs"/>
              </a:rPr>
              <a:t>Training </a:t>
            </a:r>
          </a:p>
          <a:p>
            <a:pPr marL="685800" lvl="2">
              <a:buClr>
                <a:srgbClr val="7B0021"/>
              </a:buClr>
              <a:buSzPct val="85000"/>
              <a:buFont typeface="Arial" pitchFamily="34" charset="0"/>
              <a:buChar char="–"/>
              <a:defRPr/>
            </a:pPr>
            <a:r>
              <a:rPr lang="en-US" sz="1800" dirty="0" smtClean="0">
                <a:ea typeface="+mn-ea"/>
                <a:cs typeface="+mn-cs"/>
              </a:rPr>
              <a:t>Data requests</a:t>
            </a:r>
          </a:p>
          <a:p>
            <a:pPr marL="285750" indent="-285750">
              <a:buFont typeface="Arial" pitchFamily="34" charset="0"/>
              <a:buChar char="•"/>
              <a:defRPr/>
            </a:pPr>
            <a:r>
              <a:rPr lang="en-US" dirty="0" smtClean="0"/>
              <a:t>Included typical IBR execution agenda</a:t>
            </a:r>
          </a:p>
          <a:p>
            <a:pPr marL="285750" indent="-285750">
              <a:buFont typeface="Arial" pitchFamily="34" charset="0"/>
              <a:buChar char="•"/>
              <a:defRPr/>
            </a:pPr>
            <a:r>
              <a:rPr lang="en-US" dirty="0" smtClean="0"/>
              <a:t>Clarified that IBR is not an EVMS review</a:t>
            </a:r>
          </a:p>
          <a:p>
            <a:pPr marL="685800" lvl="2">
              <a:buClr>
                <a:srgbClr val="7B0021"/>
              </a:buClr>
              <a:buSzPct val="85000"/>
              <a:buFont typeface="Arial" pitchFamily="34" charset="0"/>
              <a:buChar char="–"/>
              <a:defRPr/>
            </a:pPr>
            <a:r>
              <a:rPr lang="en-US" sz="1800" dirty="0" smtClean="0">
                <a:ea typeface="+mn-ea"/>
                <a:cs typeface="+mn-cs"/>
              </a:rPr>
              <a:t>EVMS should be reviewed in connection with management system risk only</a:t>
            </a:r>
          </a:p>
          <a:p>
            <a:pPr marL="685800" lvl="2">
              <a:buClr>
                <a:srgbClr val="7B0021"/>
              </a:buClr>
              <a:buSzPct val="85000"/>
              <a:buFont typeface="Arial" pitchFamily="34" charset="0"/>
              <a:buChar char="–"/>
              <a:defRPr/>
            </a:pPr>
            <a:r>
              <a:rPr lang="en-US" sz="1800" dirty="0" smtClean="0">
                <a:ea typeface="+mn-ea"/>
                <a:cs typeface="+mn-cs"/>
              </a:rPr>
              <a:t>EVMS risk should be assessed by checking its status via coordination with applicable CFA responsible for EVMS surveillance</a:t>
            </a:r>
          </a:p>
          <a:p>
            <a:pPr marL="285750" indent="-285750">
              <a:buFont typeface="Arial" pitchFamily="34" charset="0"/>
              <a:buChar char="•"/>
              <a:defRPr/>
            </a:pPr>
            <a:r>
              <a:rPr lang="en-US" dirty="0" smtClean="0"/>
              <a:t>Additional material/guidance added regarding pre-award IBR</a:t>
            </a:r>
          </a:p>
          <a:p>
            <a:pPr marL="685800" lvl="2">
              <a:buClr>
                <a:srgbClr val="7B0021"/>
              </a:buClr>
              <a:buSzPct val="85000"/>
              <a:buFont typeface="Arial" pitchFamily="34" charset="0"/>
              <a:buChar char="–"/>
              <a:defRPr/>
            </a:pPr>
            <a:r>
              <a:rPr lang="en-US" sz="1800" dirty="0" smtClean="0">
                <a:ea typeface="+mn-ea"/>
                <a:cs typeface="+mn-cs"/>
              </a:rPr>
              <a:t>Acquisition planning guidance to identify when pre-award IBRs should be considered</a:t>
            </a:r>
          </a:p>
          <a:p>
            <a:pPr marL="685800" lvl="2">
              <a:buClr>
                <a:srgbClr val="7B0021"/>
              </a:buClr>
              <a:buSzPct val="85000"/>
              <a:buFont typeface="Arial" pitchFamily="34" charset="0"/>
              <a:buChar char="–"/>
              <a:defRPr/>
            </a:pPr>
            <a:r>
              <a:rPr lang="en-US" sz="1800" dirty="0" smtClean="0">
                <a:ea typeface="+mn-ea"/>
                <a:cs typeface="+mn-cs"/>
              </a:rPr>
              <a:t>Mechanisms for applying and funding pre-award IBR requirements</a:t>
            </a:r>
          </a:p>
          <a:p>
            <a:pPr marL="685800" lvl="2">
              <a:buClr>
                <a:srgbClr val="7B0021"/>
              </a:buClr>
              <a:buSzPct val="85000"/>
              <a:buFont typeface="Arial" pitchFamily="34" charset="0"/>
              <a:buChar char="–"/>
              <a:defRPr/>
            </a:pPr>
            <a:r>
              <a:rPr lang="en-US" sz="1800" dirty="0" smtClean="0">
                <a:ea typeface="+mn-ea"/>
                <a:cs typeface="+mn-cs"/>
              </a:rPr>
              <a:t>Key process differences associated with timing of pre-award IBRs, e.g., availability and maturity of data available prior to contract award</a:t>
            </a:r>
          </a:p>
          <a:p>
            <a:pPr marL="285750" lvl="1">
              <a:buClr>
                <a:srgbClr val="7B0021"/>
              </a:buClr>
              <a:buSzPct val="85000"/>
              <a:buFont typeface="Arial" pitchFamily="34" charset="0"/>
              <a:buChar char="–"/>
              <a:defRPr/>
            </a:pPr>
            <a:endParaRPr lang="en-US" sz="1600" dirty="0" smtClean="0"/>
          </a:p>
        </p:txBody>
      </p:sp>
      <p:sp>
        <p:nvSpPr>
          <p:cNvPr id="146435" name="Slide Number Placeholder 4"/>
          <p:cNvSpPr>
            <a:spLocks noGrp="1"/>
          </p:cNvSpPr>
          <p:nvPr>
            <p:ph type="sldNum" sz="quarter" idx="10"/>
          </p:nvPr>
        </p:nvSpPr>
        <p:spPr>
          <a:xfrm>
            <a:off x="647700" y="6530975"/>
            <a:ext cx="8340725" cy="155575"/>
          </a:xfrm>
          <a:noFill/>
        </p:spPr>
        <p:txBody>
          <a:bodyPr/>
          <a:lstStyle/>
          <a:p>
            <a:fld id="{43951E10-EFD6-4B1E-B9DC-6C6AE5D59389}" type="slidenum">
              <a:rPr lang="en-US" smtClean="0"/>
              <a:pPr/>
              <a:t>8</a:t>
            </a:fld>
            <a:endParaRPr lang="en-US" smtClean="0"/>
          </a:p>
          <a:p>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Title 1"/>
          <p:cNvSpPr>
            <a:spLocks noGrp="1"/>
          </p:cNvSpPr>
          <p:nvPr>
            <p:ph type="title"/>
          </p:nvPr>
        </p:nvSpPr>
        <p:spPr/>
        <p:txBody>
          <a:bodyPr/>
          <a:lstStyle/>
          <a:p>
            <a:pPr eaLnBrk="1" hangingPunct="1"/>
            <a:r>
              <a:rPr lang="en-US" sz="2400" smtClean="0">
                <a:solidFill>
                  <a:srgbClr val="FFFF00"/>
                </a:solidFill>
              </a:rPr>
              <a:t>Surveillance Guide Update Team</a:t>
            </a:r>
          </a:p>
        </p:txBody>
      </p:sp>
      <p:sp>
        <p:nvSpPr>
          <p:cNvPr id="3" name="Content Placeholder 2"/>
          <p:cNvSpPr>
            <a:spLocks noGrp="1"/>
          </p:cNvSpPr>
          <p:nvPr>
            <p:ph idx="1"/>
          </p:nvPr>
        </p:nvSpPr>
        <p:spPr>
          <a:xfrm>
            <a:off x="255588" y="1260475"/>
            <a:ext cx="4108450" cy="5045075"/>
          </a:xfrm>
        </p:spPr>
        <p:txBody>
          <a:bodyPr/>
          <a:lstStyle/>
          <a:p>
            <a:pPr marL="285750" indent="-285750" eaLnBrk="1" hangingPunct="1">
              <a:spcBef>
                <a:spcPct val="0"/>
              </a:spcBef>
              <a:spcAft>
                <a:spcPts val="600"/>
              </a:spcAft>
              <a:buSzPct val="75000"/>
              <a:defRPr/>
            </a:pPr>
            <a:endParaRPr lang="en-US" sz="1400" dirty="0" smtClean="0">
              <a:solidFill>
                <a:srgbClr val="C00000"/>
              </a:solidFill>
            </a:endParaRPr>
          </a:p>
          <a:p>
            <a:pPr>
              <a:defRPr/>
            </a:pPr>
            <a:endParaRPr lang="en-US" dirty="0"/>
          </a:p>
        </p:txBody>
      </p:sp>
      <p:sp>
        <p:nvSpPr>
          <p:cNvPr id="148483" name="Slide Number Placeholder 3"/>
          <p:cNvSpPr>
            <a:spLocks noGrp="1"/>
          </p:cNvSpPr>
          <p:nvPr>
            <p:ph type="sldNum" sz="quarter" idx="10"/>
          </p:nvPr>
        </p:nvSpPr>
        <p:spPr>
          <a:xfrm>
            <a:off x="647700" y="6530975"/>
            <a:ext cx="8340725" cy="155575"/>
          </a:xfrm>
          <a:noFill/>
        </p:spPr>
        <p:txBody>
          <a:bodyPr/>
          <a:lstStyle/>
          <a:p>
            <a:fld id="{8F28ADBB-A823-4830-AC2F-D5D916EFCCF9}" type="slidenum">
              <a:rPr lang="en-US" smtClean="0"/>
              <a:pPr/>
              <a:t>9</a:t>
            </a:fld>
            <a:endParaRPr lang="en-US" smtClean="0"/>
          </a:p>
          <a:p>
            <a:endParaRPr lang="en-US" smtClean="0"/>
          </a:p>
        </p:txBody>
      </p:sp>
      <p:sp>
        <p:nvSpPr>
          <p:cNvPr id="6" name="Rectangle 5"/>
          <p:cNvSpPr/>
          <p:nvPr/>
        </p:nvSpPr>
        <p:spPr>
          <a:xfrm>
            <a:off x="533400" y="968375"/>
            <a:ext cx="3878263" cy="5662613"/>
          </a:xfrm>
          <a:prstGeom prst="rect">
            <a:avLst/>
          </a:prstGeom>
        </p:spPr>
        <p:txBody>
          <a:bodyPr>
            <a:spAutoFit/>
          </a:bodyPr>
          <a:lstStyle/>
          <a:p>
            <a:pPr marL="285750" indent="-285750">
              <a:spcAft>
                <a:spcPts val="600"/>
              </a:spcAft>
              <a:buSzPct val="75000"/>
              <a:buFont typeface="Arial" pitchFamily="34" charset="0"/>
              <a:buChar char="•"/>
              <a:defRPr/>
            </a:pPr>
            <a:endParaRPr lang="en-US" sz="1400" dirty="0"/>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Dave Roberts – Navigant Consulting (Team Lead)</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Laura Ayres, Price Waterhouse Coopers</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Pam Brooker – Battelle</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Bill Mendelsohn - ITT</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Scott Gring – Lockheed Martin</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Lucy Haines – Lockheed Martin</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Mitzi Shepard – Lockheed Martin</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Pete Wynne – Lockheed Martin</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Marty Doucette – Pilgrim Companions</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Mike O’Neill- Raytheon</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Andrew Dorsey – Orbital Sciences</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Amy Martz – Raytheon</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Chris Nicholson, Northrop Grumman</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Gay Infanti, Northrop Grumman (Guides Update lead)</a:t>
            </a:r>
          </a:p>
          <a:p>
            <a:pPr marL="285750" indent="-285750">
              <a:spcBef>
                <a:spcPts val="0"/>
              </a:spcBef>
              <a:spcAft>
                <a:spcPts val="600"/>
              </a:spcAft>
              <a:buSzPct val="75000"/>
              <a:buFont typeface="Arial" pitchFamily="34" charset="0"/>
              <a:buChar char="•"/>
              <a:defRPr/>
            </a:pPr>
            <a:endParaRPr lang="en-US" sz="1400" dirty="0"/>
          </a:p>
          <a:p>
            <a:pPr marL="285750" indent="-285750">
              <a:spcBef>
                <a:spcPts val="0"/>
              </a:spcBef>
              <a:spcAft>
                <a:spcPts val="600"/>
              </a:spcAft>
              <a:buSzPct val="75000"/>
              <a:buFont typeface="Arial" pitchFamily="34" charset="0"/>
              <a:buChar char="•"/>
              <a:defRPr/>
            </a:pPr>
            <a:endParaRPr lang="en-US" sz="1400" dirty="0"/>
          </a:p>
        </p:txBody>
      </p:sp>
      <p:sp>
        <p:nvSpPr>
          <p:cNvPr id="148485" name="TextBox 6"/>
          <p:cNvSpPr txBox="1">
            <a:spLocks noChangeArrowheads="1"/>
          </p:cNvSpPr>
          <p:nvPr/>
        </p:nvSpPr>
        <p:spPr bwMode="auto">
          <a:xfrm>
            <a:off x="488950" y="866775"/>
            <a:ext cx="4146550" cy="646113"/>
          </a:xfrm>
          <a:prstGeom prst="rect">
            <a:avLst/>
          </a:prstGeom>
          <a:noFill/>
          <a:ln w="9525">
            <a:noFill/>
            <a:miter lim="800000"/>
            <a:headEnd/>
            <a:tailEnd/>
          </a:ln>
        </p:spPr>
        <p:txBody>
          <a:bodyPr>
            <a:spAutoFit/>
          </a:bodyPr>
          <a:lstStyle/>
          <a:p>
            <a:r>
              <a:rPr lang="en-US" b="1"/>
              <a:t>Industry Participants</a:t>
            </a:r>
          </a:p>
          <a:p>
            <a:endParaRPr lang="en-US" b="1"/>
          </a:p>
        </p:txBody>
      </p:sp>
      <p:sp>
        <p:nvSpPr>
          <p:cNvPr id="9" name="Rectangle 8"/>
          <p:cNvSpPr/>
          <p:nvPr/>
        </p:nvSpPr>
        <p:spPr>
          <a:xfrm>
            <a:off x="5084763" y="1250950"/>
            <a:ext cx="3546475" cy="1246188"/>
          </a:xfrm>
          <a:prstGeom prst="rect">
            <a:avLst/>
          </a:prstGeom>
        </p:spPr>
        <p:txBody>
          <a:bodyPr>
            <a:spAutoFit/>
          </a:bodyPr>
          <a:lstStyle/>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Brian Kong – DOE</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Jim Fountain – DOE</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Tom Bruder - DOE</a:t>
            </a:r>
          </a:p>
          <a:p>
            <a:pPr marL="285750" indent="-285750" eaLnBrk="0" hangingPunct="0">
              <a:spcBef>
                <a:spcPts val="0"/>
              </a:spcBef>
              <a:spcAft>
                <a:spcPts val="600"/>
              </a:spcAft>
              <a:buClr>
                <a:srgbClr val="7B0021"/>
              </a:buClr>
              <a:buSzPct val="75000"/>
              <a:buFont typeface="Arial" pitchFamily="34" charset="0"/>
              <a:buChar char="•"/>
              <a:defRPr/>
            </a:pPr>
            <a:r>
              <a:rPr lang="en-US" sz="1500" dirty="0">
                <a:latin typeface="+mn-lt"/>
              </a:rPr>
              <a:t>Aaron Risdal – Navy</a:t>
            </a:r>
          </a:p>
        </p:txBody>
      </p:sp>
      <p:sp>
        <p:nvSpPr>
          <p:cNvPr id="148487" name="TextBox 10"/>
          <p:cNvSpPr txBox="1">
            <a:spLocks noChangeArrowheads="1"/>
          </p:cNvSpPr>
          <p:nvPr/>
        </p:nvSpPr>
        <p:spPr bwMode="auto">
          <a:xfrm>
            <a:off x="4860925" y="890588"/>
            <a:ext cx="2982913" cy="369887"/>
          </a:xfrm>
          <a:prstGeom prst="rect">
            <a:avLst/>
          </a:prstGeom>
          <a:noFill/>
          <a:ln w="9525">
            <a:noFill/>
            <a:miter lim="800000"/>
            <a:headEnd/>
            <a:tailEnd/>
          </a:ln>
        </p:spPr>
        <p:txBody>
          <a:bodyPr>
            <a:spAutoFit/>
          </a:bodyPr>
          <a:lstStyle/>
          <a:p>
            <a:r>
              <a:rPr lang="en-US" b="1"/>
              <a:t>Government Participants</a:t>
            </a:r>
          </a:p>
        </p:txBody>
      </p:sp>
    </p:spTree>
  </p:cSld>
  <p:clrMapOvr>
    <a:masterClrMapping/>
  </p:clrMapOvr>
</p:sld>
</file>

<file path=ppt/theme/theme1.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FF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FF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NavMenuId xmlns="818ab197-d140-402e-b8de-97cd7fd16373" xsi:nil="true"/>
    <ContentId xmlns="818ab197-d140-402e-b8de-97cd7fd16373" xsi:nil="true"/>
    <SortOrder xmlns="818ab197-d140-402e-b8de-97cd7fd16373" xsi:nil="true"/>
    <PublishingExpirationDate xmlns="http://schemas.microsoft.com/sharepoint/v3" xsi:nil="true"/>
    <PublishingStartDate xmlns="http://schemas.microsoft.com/sharepoint/v3" xsi:nil="true"/>
    <ContentFileId xmlns="818ab197-d140-402e-b8de-97cd7fd16373" xsi:nil="true"/>
    <Taxonomy xmlns="8781b459-35d1-4874-a8a7-354b71085f5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4A0B5AF411B9F43A791AE87FBCB0CCF" ma:contentTypeVersion="5" ma:contentTypeDescription="Create a new document." ma:contentTypeScope="" ma:versionID="a07428e1e86abfb92c13e40c6d87ac6b">
  <xsd:schema xmlns:xsd="http://www.w3.org/2001/XMLSchema" xmlns:p="http://schemas.microsoft.com/office/2006/metadata/properties" xmlns:ns1="http://schemas.microsoft.com/sharepoint/v3" xmlns:ns2="818ab197-d140-402e-b8de-97cd7fd16373" xmlns:ns3="8781b459-35d1-4874-a8a7-354b71085f54" targetNamespace="http://schemas.microsoft.com/office/2006/metadata/properties" ma:root="true" ma:fieldsID="b142ebc7ab5e1caa001ebac0546f0008" ns1:_="" ns2:_="" ns3:_="">
    <xsd:import namespace="http://schemas.microsoft.com/sharepoint/v3"/>
    <xsd:import namespace="818ab197-d140-402e-b8de-97cd7fd16373"/>
    <xsd:import namespace="8781b459-35d1-4874-a8a7-354b71085f54"/>
    <xsd:element name="properties">
      <xsd:complexType>
        <xsd:sequence>
          <xsd:element name="documentManagement">
            <xsd:complexType>
              <xsd:all>
                <xsd:element ref="ns2:ContentId" minOccurs="0"/>
                <xsd:element ref="ns2:NavMenuId" minOccurs="0"/>
                <xsd:element ref="ns2:ContentFileId" minOccurs="0"/>
                <xsd:element ref="ns3:Taxonomy" minOccurs="0"/>
                <xsd:element ref="ns2:SortOrder" minOccurs="0"/>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13" nillable="true" ma:displayName="Scheduling Start Date" ma:description="" ma:hidden="true" ma:internalName="PublishingStartDate">
      <xsd:simpleType>
        <xsd:restriction base="dms:Unknown"/>
      </xsd:simpleType>
    </xsd:element>
    <xsd:element name="PublishingExpirationDate" ma:index="14" nillable="true" ma:displayName="Scheduling End Date" ma:description="" ma:hidden="true" ma:internalName="PublishingExpirationDate">
      <xsd:simpleType>
        <xsd:restriction base="dms:Unknown"/>
      </xsd:simpleType>
    </xsd:element>
  </xsd:schema>
  <xsd:schema xmlns:xsd="http://www.w3.org/2001/XMLSchema" xmlns:dms="http://schemas.microsoft.com/office/2006/documentManagement/types" targetNamespace="818ab197-d140-402e-b8de-97cd7fd16373" elementFormDefault="qualified">
    <xsd:import namespace="http://schemas.microsoft.com/office/2006/documentManagement/types"/>
    <xsd:element name="ContentId" ma:index="8" nillable="true" ma:displayName="ContentId" ma:internalName="ContentId">
      <xsd:simpleType>
        <xsd:restriction base="dms:Text">
          <xsd:maxLength value="255"/>
        </xsd:restriction>
      </xsd:simpleType>
    </xsd:element>
    <xsd:element name="NavMenuId" ma:index="9" nillable="true" ma:displayName="NavMenuId" ma:internalName="NavMenuId">
      <xsd:simpleType>
        <xsd:restriction base="dms:Text">
          <xsd:maxLength value="255"/>
        </xsd:restriction>
      </xsd:simpleType>
    </xsd:element>
    <xsd:element name="ContentFileId" ma:index="10" nillable="true" ma:displayName="ContentFileId" ma:internalName="ContentFileId">
      <xsd:simpleType>
        <xsd:restriction base="dms:Text">
          <xsd:maxLength value="255"/>
        </xsd:restriction>
      </xsd:simpleType>
    </xsd:element>
    <xsd:element name="SortOrder" ma:index="12" nillable="true" ma:displayName="Homepage Sort Order" ma:internalName="SortOrder" ma:percentage="FALSE">
      <xsd:simpleType>
        <xsd:restriction base="dms:Number"/>
      </xsd:simpleType>
    </xsd:element>
  </xsd:schema>
  <xsd:schema xmlns:xsd="http://www.w3.org/2001/XMLSchema" xmlns:dms="http://schemas.microsoft.com/office/2006/documentManagement/types" targetNamespace="8781b459-35d1-4874-a8a7-354b71085f54" elementFormDefault="qualified">
    <xsd:import namespace="http://schemas.microsoft.com/office/2006/documentManagement/types"/>
    <xsd:element name="Taxonomy" ma:index="11" nillable="true" ma:displayName="Taxonomy" ma:internalName="SusQtechTaxonomy">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A8356CDA-5446-4ED7-AD66-27B3EC8DA5AF}"/>
</file>

<file path=customXml/itemProps2.xml><?xml version="1.0" encoding="utf-8"?>
<ds:datastoreItem xmlns:ds="http://schemas.openxmlformats.org/officeDocument/2006/customXml" ds:itemID="{E8C9DA94-7B56-4D86-8F73-4FD45F50064B}"/>
</file>

<file path=customXml/itemProps3.xml><?xml version="1.0" encoding="utf-8"?>
<ds:datastoreItem xmlns:ds="http://schemas.openxmlformats.org/officeDocument/2006/customXml" ds:itemID="{5B5F5541-F59D-4A5E-AAF4-935F88BE0363}"/>
</file>

<file path=docProps/app.xml><?xml version="1.0" encoding="utf-8"?>
<Properties xmlns="http://schemas.openxmlformats.org/officeDocument/2006/extended-properties" xmlns:vt="http://schemas.openxmlformats.org/officeDocument/2006/docPropsVTypes">
  <TotalTime>10232</TotalTime>
  <Words>1112</Words>
  <Application>Microsoft Office PowerPoint</Application>
  <PresentationFormat>On-screen Show (4:3)</PresentationFormat>
  <Paragraphs>178</Paragraphs>
  <Slides>12</Slides>
  <Notes>8</Notes>
  <HiddenSlides>0</HiddenSlides>
  <MMClips>0</MMClips>
  <ScaleCrop>false</ScaleCrop>
  <HeadingPairs>
    <vt:vector size="8" baseType="variant">
      <vt:variant>
        <vt:lpstr>Fonts Used</vt:lpstr>
      </vt:variant>
      <vt:variant>
        <vt:i4>3</vt:i4>
      </vt:variant>
      <vt:variant>
        <vt:lpstr>Design Template</vt:lpstr>
      </vt:variant>
      <vt:variant>
        <vt:i4>3</vt:i4>
      </vt:variant>
      <vt:variant>
        <vt:lpstr>Embedded OLE Servers</vt:lpstr>
      </vt:variant>
      <vt:variant>
        <vt:i4>2</vt:i4>
      </vt:variant>
      <vt:variant>
        <vt:lpstr>Slide Titles</vt:lpstr>
      </vt:variant>
      <vt:variant>
        <vt:i4>12</vt:i4>
      </vt:variant>
    </vt:vector>
  </HeadingPairs>
  <TitlesOfParts>
    <vt:vector size="20" baseType="lpstr">
      <vt:lpstr>Arial</vt:lpstr>
      <vt:lpstr>Wingdings</vt:lpstr>
      <vt:lpstr>Helvetica 45 Light</vt:lpstr>
      <vt:lpstr>Default Design</vt:lpstr>
      <vt:lpstr>Default Design</vt:lpstr>
      <vt:lpstr>Default Design</vt:lpstr>
      <vt:lpstr>Image</vt:lpstr>
      <vt:lpstr>Visio</vt:lpstr>
      <vt:lpstr>Slide 1</vt:lpstr>
      <vt:lpstr>Guide Update Process/Timeline</vt:lpstr>
      <vt:lpstr>Guide Update Process/Timeline (continued)</vt:lpstr>
      <vt:lpstr>Guides Update Project Organization</vt:lpstr>
      <vt:lpstr>IBR Guide Update Team</vt:lpstr>
      <vt:lpstr>IBR Guide Status</vt:lpstr>
      <vt:lpstr>Summary of IBR Guide Changes</vt:lpstr>
      <vt:lpstr>Summary of IBR Guide Changes</vt:lpstr>
      <vt:lpstr>Surveillance Guide Update Team</vt:lpstr>
      <vt:lpstr>Surveillance Guide Status</vt:lpstr>
      <vt:lpstr>Summary of Surveillance Guide Changes</vt:lpstr>
      <vt:lpstr>Next Steps</vt:lpstr>
    </vt:vector>
  </TitlesOfParts>
  <Company>The Boeing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Guides_Update_PMSC_8-26-10.pptx</dc:title>
  <dc:creator>xd906b</dc:creator>
  <cp:lastModifiedBy>Mike Martin</cp:lastModifiedBy>
  <cp:revision>439</cp:revision>
  <cp:lastPrinted>2004-01-15T19:31:18Z</cp:lastPrinted>
  <dcterms:created xsi:type="dcterms:W3CDTF">2004-01-14T15:13:38Z</dcterms:created>
  <dcterms:modified xsi:type="dcterms:W3CDTF">2010-08-17T15:55:03Z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 Author">
    <vt:lpwstr>ACCT04\rloop</vt:lpwstr>
  </property>
  <property fmtid="{D5CDD505-2E9C-101B-9397-08002B2CF9AE}" pid="3" name="Document Sensitivity">
    <vt:lpwstr>1</vt:lpwstr>
  </property>
  <property fmtid="{D5CDD505-2E9C-101B-9397-08002B2CF9AE}" pid="4" name="ThirdParty">
    <vt:lpwstr/>
  </property>
  <property fmtid="{D5CDD505-2E9C-101B-9397-08002B2CF9AE}" pid="5" name="OCI Restriction">
    <vt:bool>false</vt:bool>
  </property>
  <property fmtid="{D5CDD505-2E9C-101B-9397-08002B2CF9AE}" pid="6" name="OCI Additional Info">
    <vt:lpwstr/>
  </property>
  <property fmtid="{D5CDD505-2E9C-101B-9397-08002B2CF9AE}" pid="7" name="Allow Header Overwrite">
    <vt:lpwstr>-1</vt:lpwstr>
  </property>
  <property fmtid="{D5CDD505-2E9C-101B-9397-08002B2CF9AE}" pid="8" name="Allow Footer Overwrite">
    <vt:lpwstr>-1</vt:lpwstr>
  </property>
  <property fmtid="{D5CDD505-2E9C-101B-9397-08002B2CF9AE}" pid="9" name="Multiple Selected">
    <vt:lpwstr>-1</vt:lpwstr>
  </property>
  <property fmtid="{D5CDD505-2E9C-101B-9397-08002B2CF9AE}" pid="10" name="ContentTypeId">
    <vt:lpwstr>0x01010004A0B5AF411B9F43A791AE87FBCB0CCF</vt:lpwstr>
  </property>
  <property fmtid="{D5CDD505-2E9C-101B-9397-08002B2CF9AE}" pid="11" name="TemplateUrl">
    <vt:lpwstr/>
  </property>
  <property fmtid="{D5CDD505-2E9C-101B-9397-08002B2CF9AE}" pid="12" name="xd_Signature">
    <vt:bool>false</vt:bool>
  </property>
  <property fmtid="{D5CDD505-2E9C-101B-9397-08002B2CF9AE}" pid="13" name="xd_ProgID">
    <vt:lpwstr/>
  </property>
  <property fmtid="{D5CDD505-2E9C-101B-9397-08002B2CF9AE}" pid="14" name="_SourceUrl">
    <vt:lpwstr/>
  </property>
  <property fmtid="{D5CDD505-2E9C-101B-9397-08002B2CF9AE}" pid="15" name="_SharedFileIndex">
    <vt:lpwstr/>
  </property>
</Properties>
</file>