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3" r:id="rId5"/>
    <p:sldMasterId id="2147483673" r:id="rId6"/>
    <p:sldMasterId id="2147483712" r:id="rId7"/>
    <p:sldMasterId id="2147483739" r:id="rId8"/>
    <p:sldMasterId id="2147483792" r:id="rId9"/>
    <p:sldMasterId id="2147483799" r:id="rId10"/>
    <p:sldMasterId id="2147483802" r:id="rId11"/>
  </p:sldMasterIdLst>
  <p:notesMasterIdLst>
    <p:notesMasterId r:id="rId21"/>
  </p:notesMasterIdLst>
  <p:handoutMasterIdLst>
    <p:handoutMasterId r:id="rId22"/>
  </p:handoutMasterIdLst>
  <p:sldIdLst>
    <p:sldId id="425" r:id="rId12"/>
    <p:sldId id="421" r:id="rId13"/>
    <p:sldId id="422" r:id="rId14"/>
    <p:sldId id="426" r:id="rId15"/>
    <p:sldId id="420" r:id="rId16"/>
    <p:sldId id="424" r:id="rId17"/>
    <p:sldId id="427" r:id="rId18"/>
    <p:sldId id="423" r:id="rId19"/>
    <p:sldId id="428" r:id="rId20"/>
  </p:sldIdLst>
  <p:sldSz cx="12192000" cy="6858000"/>
  <p:notesSz cx="7010400" cy="9296400"/>
  <p:embeddedFontLst>
    <p:embeddedFont>
      <p:font typeface="ＭＳ Ｐゴシック" panose="020B0600070205080204" pitchFamily="34" charset="-128"/>
      <p:regular r:id="rId23"/>
    </p:embeddedFont>
    <p:embeddedFont>
      <p:font typeface="Arial Black" panose="020B0A04020102020204" pitchFamily="34" charset="0"/>
      <p:bold r:id="rId24"/>
    </p:embeddedFont>
  </p:embeddedFontLst>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408" userDrawn="1">
          <p15:clr>
            <a:srgbClr val="A4A3A4"/>
          </p15:clr>
        </p15:guide>
        <p15:guide id="3" pos="3840" userDrawn="1">
          <p15:clr>
            <a:srgbClr val="A4A3A4"/>
          </p15:clr>
        </p15:guide>
        <p15:guide id="4" pos="400" userDrawn="1">
          <p15:clr>
            <a:srgbClr val="A4A3A4"/>
          </p15:clr>
        </p15:guide>
      </p15:sldGuideLst>
    </p:ext>
    <p:ext uri="{2D200454-40CA-4A62-9FC3-DE9A4176ACB9}">
      <p15:notesGuideLst xmlns:p15="http://schemas.microsoft.com/office/powerpoint/2012/main">
        <p15:guide id="1" orient="horz" pos="2927">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32"/>
    <a:srgbClr val="FFFF00"/>
    <a:srgbClr val="EAEAEA"/>
    <a:srgbClr val="FFFFCC"/>
    <a:srgbClr val="006600"/>
    <a:srgbClr val="003399"/>
    <a:srgbClr val="008080"/>
    <a:srgbClr val="FFFF99"/>
    <a:srgbClr val="996633"/>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77" autoAdjust="0"/>
    <p:restoredTop sz="74750" autoAdjust="0"/>
  </p:normalViewPr>
  <p:slideViewPr>
    <p:cSldViewPr snapToGrid="0">
      <p:cViewPr varScale="1">
        <p:scale>
          <a:sx n="61" d="100"/>
          <a:sy n="61" d="100"/>
        </p:scale>
        <p:origin x="1651" y="43"/>
      </p:cViewPr>
      <p:guideLst>
        <p:guide orient="horz" pos="2160"/>
        <p:guide orient="horz" pos="408"/>
        <p:guide pos="3840"/>
        <p:guide pos="400"/>
      </p:guideLst>
    </p:cSldViewPr>
  </p:slideViewPr>
  <p:outlineViewPr>
    <p:cViewPr>
      <p:scale>
        <a:sx n="33" d="100"/>
        <a:sy n="33" d="100"/>
      </p:scale>
      <p:origin x="0" y="2898"/>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83" d="100"/>
          <a:sy n="83" d="100"/>
        </p:scale>
        <p:origin x="-3156" y="-10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font" Target="fonts/font2.fntdata"/><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font" Target="fonts/font1.fntdata"/><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handoutMaster" Target="handoutMasters/handout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556"/>
          </a:xfrm>
          <a:prstGeom prst="rect">
            <a:avLst/>
          </a:prstGeom>
        </p:spPr>
        <p:txBody>
          <a:bodyPr vert="horz" lIns="93817" tIns="46909" rIns="93817" bIns="46909" rtlCol="0"/>
          <a:lstStyle>
            <a:lvl1pPr algn="l">
              <a:defRPr sz="1200"/>
            </a:lvl1pPr>
          </a:lstStyle>
          <a:p>
            <a:r>
              <a:rPr lang="en-US"/>
              <a:t>Lockheed Martin Proprietary Information</a:t>
            </a:r>
          </a:p>
        </p:txBody>
      </p:sp>
      <p:sp>
        <p:nvSpPr>
          <p:cNvPr id="3" name="Date Placeholder 2"/>
          <p:cNvSpPr>
            <a:spLocks noGrp="1"/>
          </p:cNvSpPr>
          <p:nvPr>
            <p:ph type="dt" sz="quarter" idx="1"/>
          </p:nvPr>
        </p:nvSpPr>
        <p:spPr>
          <a:xfrm>
            <a:off x="3970938" y="0"/>
            <a:ext cx="3037840" cy="465556"/>
          </a:xfrm>
          <a:prstGeom prst="rect">
            <a:avLst/>
          </a:prstGeom>
        </p:spPr>
        <p:txBody>
          <a:bodyPr vert="horz" lIns="93817" tIns="46909" rIns="93817" bIns="46909" rtlCol="0"/>
          <a:lstStyle>
            <a:lvl1pPr algn="r">
              <a:defRPr sz="1200"/>
            </a:lvl1pPr>
          </a:lstStyle>
          <a:p>
            <a:pPr>
              <a:defRPr/>
            </a:pPr>
            <a:fld id="{FACD384C-BA55-4C15-970A-1F2A399520D4}" type="datetimeFigureOut">
              <a:rPr lang="en-US"/>
              <a:pPr>
                <a:defRPr/>
              </a:pPr>
              <a:t>11/16/2017</a:t>
            </a:fld>
            <a:endParaRPr lang="en-US"/>
          </a:p>
        </p:txBody>
      </p:sp>
      <p:sp>
        <p:nvSpPr>
          <p:cNvPr id="4" name="Footer Placeholder 3"/>
          <p:cNvSpPr>
            <a:spLocks noGrp="1"/>
          </p:cNvSpPr>
          <p:nvPr>
            <p:ph type="ftr" sz="quarter" idx="2"/>
          </p:nvPr>
        </p:nvSpPr>
        <p:spPr>
          <a:xfrm>
            <a:off x="0" y="8829212"/>
            <a:ext cx="3037840" cy="465555"/>
          </a:xfrm>
          <a:prstGeom prst="rect">
            <a:avLst/>
          </a:prstGeom>
        </p:spPr>
        <p:txBody>
          <a:bodyPr vert="horz" lIns="93817" tIns="46909" rIns="93817" bIns="46909" rtlCol="0" anchor="b"/>
          <a:lstStyle>
            <a:lvl1pPr algn="l">
              <a:defRPr sz="1200"/>
            </a:lvl1pPr>
          </a:lstStyle>
          <a:p>
            <a:pPr>
              <a:defRPr/>
            </a:pPr>
            <a:endParaRPr lang="en-US"/>
          </a:p>
          <a:p>
            <a:pPr>
              <a:defRPr/>
            </a:pPr>
            <a:r>
              <a:rPr lang="en-US"/>
              <a:t>Lockheed Martin Proprietary Information</a:t>
            </a:r>
          </a:p>
        </p:txBody>
      </p:sp>
      <p:sp>
        <p:nvSpPr>
          <p:cNvPr id="5" name="Slide Number Placeholder 4"/>
          <p:cNvSpPr>
            <a:spLocks noGrp="1"/>
          </p:cNvSpPr>
          <p:nvPr>
            <p:ph type="sldNum" sz="quarter" idx="3"/>
          </p:nvPr>
        </p:nvSpPr>
        <p:spPr>
          <a:xfrm>
            <a:off x="3970938" y="8829212"/>
            <a:ext cx="3037840" cy="465555"/>
          </a:xfrm>
          <a:prstGeom prst="rect">
            <a:avLst/>
          </a:prstGeom>
        </p:spPr>
        <p:txBody>
          <a:bodyPr vert="horz" lIns="93817" tIns="46909" rIns="93817" bIns="46909" rtlCol="0" anchor="b"/>
          <a:lstStyle>
            <a:lvl1pPr algn="r">
              <a:defRPr sz="1200"/>
            </a:lvl1pPr>
          </a:lstStyle>
          <a:p>
            <a:pPr>
              <a:defRPr/>
            </a:pPr>
            <a:fld id="{577FFD00-0758-4121-8605-BF7DC811A3BD}" type="slidenum">
              <a:rPr lang="en-US"/>
              <a:pPr>
                <a:defRPr/>
              </a:pPr>
              <a:t>‹#›</a:t>
            </a:fld>
            <a:endParaRPr lang="en-US"/>
          </a:p>
        </p:txBody>
      </p:sp>
    </p:spTree>
    <p:extLst>
      <p:ext uri="{BB962C8B-B14F-4D97-AF65-F5344CB8AC3E}">
        <p14:creationId xmlns:p14="http://schemas.microsoft.com/office/powerpoint/2010/main" val="142298290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7840" cy="465556"/>
          </a:xfrm>
          <a:prstGeom prst="rect">
            <a:avLst/>
          </a:prstGeom>
          <a:noFill/>
          <a:ln w="9525">
            <a:noFill/>
            <a:miter lim="800000"/>
            <a:headEnd/>
            <a:tailEnd/>
          </a:ln>
          <a:effectLst/>
        </p:spPr>
        <p:txBody>
          <a:bodyPr vert="horz" wrap="square" lIns="93817" tIns="46909" rIns="93817" bIns="46909" numCol="1" anchor="t" anchorCtr="0" compatLnSpc="1">
            <a:prstTxWarp prst="textNoShape">
              <a:avLst/>
            </a:prstTxWarp>
          </a:bodyPr>
          <a:lstStyle>
            <a:lvl1pPr>
              <a:defRPr sz="1200">
                <a:latin typeface="Times New Roman" pitchFamily="18" charset="0"/>
              </a:defRPr>
            </a:lvl1pPr>
          </a:lstStyle>
          <a:p>
            <a:r>
              <a:rPr lang="en-US"/>
              <a:t>Lockheed Martin Proprietary Information</a:t>
            </a:r>
          </a:p>
        </p:txBody>
      </p:sp>
      <p:sp>
        <p:nvSpPr>
          <p:cNvPr id="6147" name="Rectangle 3"/>
          <p:cNvSpPr>
            <a:spLocks noGrp="1" noChangeArrowheads="1"/>
          </p:cNvSpPr>
          <p:nvPr>
            <p:ph type="dt" idx="1"/>
          </p:nvPr>
        </p:nvSpPr>
        <p:spPr bwMode="auto">
          <a:xfrm>
            <a:off x="3970938" y="0"/>
            <a:ext cx="3037840" cy="465556"/>
          </a:xfrm>
          <a:prstGeom prst="rect">
            <a:avLst/>
          </a:prstGeom>
          <a:noFill/>
          <a:ln w="9525">
            <a:noFill/>
            <a:miter lim="800000"/>
            <a:headEnd/>
            <a:tailEnd/>
          </a:ln>
          <a:effectLst/>
        </p:spPr>
        <p:txBody>
          <a:bodyPr vert="horz" wrap="square" lIns="93817" tIns="46909" rIns="93817" bIns="46909"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61444"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01040" y="4415423"/>
            <a:ext cx="5608320" cy="4183461"/>
          </a:xfrm>
          <a:prstGeom prst="rect">
            <a:avLst/>
          </a:prstGeom>
          <a:noFill/>
          <a:ln w="9525">
            <a:noFill/>
            <a:miter lim="800000"/>
            <a:headEnd/>
            <a:tailEnd/>
          </a:ln>
          <a:effectLst/>
        </p:spPr>
        <p:txBody>
          <a:bodyPr vert="horz" wrap="square" lIns="93817" tIns="46909" rIns="93817" bIns="4690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8829212"/>
            <a:ext cx="3037840" cy="465555"/>
          </a:xfrm>
          <a:prstGeom prst="rect">
            <a:avLst/>
          </a:prstGeom>
          <a:noFill/>
          <a:ln w="9525">
            <a:noFill/>
            <a:miter lim="800000"/>
            <a:headEnd/>
            <a:tailEnd/>
          </a:ln>
          <a:effectLst/>
        </p:spPr>
        <p:txBody>
          <a:bodyPr vert="horz" wrap="square" lIns="93817" tIns="46909" rIns="93817" bIns="46909" numCol="1" anchor="b" anchorCtr="0" compatLnSpc="1">
            <a:prstTxWarp prst="textNoShape">
              <a:avLst/>
            </a:prstTxWarp>
          </a:bodyPr>
          <a:lstStyle>
            <a:lvl1pPr>
              <a:defRPr sz="1200">
                <a:latin typeface="Times New Roman" pitchFamily="18" charset="0"/>
              </a:defRPr>
            </a:lvl1pPr>
          </a:lstStyle>
          <a:p>
            <a:pPr>
              <a:defRPr/>
            </a:pPr>
            <a:endParaRPr lang="en-US"/>
          </a:p>
          <a:p>
            <a:pPr>
              <a:defRPr/>
            </a:pPr>
            <a:r>
              <a:rPr lang="en-US"/>
              <a:t>Lockheed Martin Proprietary Information</a:t>
            </a:r>
          </a:p>
        </p:txBody>
      </p:sp>
      <p:sp>
        <p:nvSpPr>
          <p:cNvPr id="6151" name="Rectangle 7"/>
          <p:cNvSpPr>
            <a:spLocks noGrp="1" noChangeArrowheads="1"/>
          </p:cNvSpPr>
          <p:nvPr>
            <p:ph type="sldNum" sz="quarter" idx="5"/>
          </p:nvPr>
        </p:nvSpPr>
        <p:spPr bwMode="auto">
          <a:xfrm>
            <a:off x="3970938" y="8829212"/>
            <a:ext cx="3037840" cy="465555"/>
          </a:xfrm>
          <a:prstGeom prst="rect">
            <a:avLst/>
          </a:prstGeom>
          <a:noFill/>
          <a:ln w="9525">
            <a:noFill/>
            <a:miter lim="800000"/>
            <a:headEnd/>
            <a:tailEnd/>
          </a:ln>
          <a:effectLst/>
        </p:spPr>
        <p:txBody>
          <a:bodyPr vert="horz" wrap="square" lIns="93817" tIns="46909" rIns="93817" bIns="46909" numCol="1" anchor="b" anchorCtr="0" compatLnSpc="1">
            <a:prstTxWarp prst="textNoShape">
              <a:avLst/>
            </a:prstTxWarp>
          </a:bodyPr>
          <a:lstStyle>
            <a:lvl1pPr algn="r">
              <a:defRPr sz="1200">
                <a:latin typeface="Times New Roman" pitchFamily="18" charset="0"/>
              </a:defRPr>
            </a:lvl1pPr>
          </a:lstStyle>
          <a:p>
            <a:pPr>
              <a:defRPr/>
            </a:pPr>
            <a:fld id="{FD348278-D5BB-444C-BA48-5EA700AE5F4F}" type="slidenum">
              <a:rPr lang="en-US"/>
              <a:pPr>
                <a:defRPr/>
              </a:pPr>
              <a:t>‹#›</a:t>
            </a:fld>
            <a:endParaRPr lang="en-US" dirty="0"/>
          </a:p>
        </p:txBody>
      </p:sp>
    </p:spTree>
    <p:extLst>
      <p:ext uri="{BB962C8B-B14F-4D97-AF65-F5344CB8AC3E}">
        <p14:creationId xmlns:p14="http://schemas.microsoft.com/office/powerpoint/2010/main" val="3377080615"/>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a:t>Lockheed Martin Proprietary Information</a:t>
            </a:r>
          </a:p>
        </p:txBody>
      </p:sp>
      <p:sp>
        <p:nvSpPr>
          <p:cNvPr id="5" name="Footer Placeholder 4"/>
          <p:cNvSpPr>
            <a:spLocks noGrp="1"/>
          </p:cNvSpPr>
          <p:nvPr>
            <p:ph type="ftr" sz="quarter" idx="11"/>
          </p:nvPr>
        </p:nvSpPr>
        <p:spPr/>
        <p:txBody>
          <a:bodyPr/>
          <a:lstStyle/>
          <a:p>
            <a:pPr>
              <a:defRPr/>
            </a:pPr>
            <a:endParaRPr lang="en-US"/>
          </a:p>
          <a:p>
            <a:pPr>
              <a:defRPr/>
            </a:pPr>
            <a:r>
              <a:rPr lang="en-US"/>
              <a:t>Lockheed Martin Proprietary Information</a:t>
            </a:r>
          </a:p>
        </p:txBody>
      </p:sp>
      <p:sp>
        <p:nvSpPr>
          <p:cNvPr id="6" name="Slide Number Placeholder 5"/>
          <p:cNvSpPr>
            <a:spLocks noGrp="1"/>
          </p:cNvSpPr>
          <p:nvPr>
            <p:ph type="sldNum" sz="quarter" idx="12"/>
          </p:nvPr>
        </p:nvSpPr>
        <p:spPr/>
        <p:txBody>
          <a:bodyPr/>
          <a:lstStyle/>
          <a:p>
            <a:pPr>
              <a:defRPr/>
            </a:pPr>
            <a:fld id="{FD348278-D5BB-444C-BA48-5EA700AE5F4F}" type="slidenum">
              <a:rPr lang="en-US" smtClean="0"/>
              <a:pPr>
                <a:defRPr/>
              </a:pPr>
              <a:t>1</a:t>
            </a:fld>
            <a:endParaRPr lang="en-US" dirty="0"/>
          </a:p>
        </p:txBody>
      </p:sp>
    </p:spTree>
    <p:extLst>
      <p:ext uri="{BB962C8B-B14F-4D97-AF65-F5344CB8AC3E}">
        <p14:creationId xmlns:p14="http://schemas.microsoft.com/office/powerpoint/2010/main" val="966948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often been asked of the worth of these trips.  I have heard rumours of companies signing contracts next days and am delighted to hear of these.  In reality these occasions are a start of a journey where two meet.  No wonder we call the initial meetings between suppliers and buyers “speed dating”.  Joking aside - the opportunity to present your products and services to the buyers, business developers and people in the community, …</a:t>
            </a:r>
          </a:p>
          <a:p>
            <a:endParaRPr lang="en-GB" dirty="0"/>
          </a:p>
          <a:p>
            <a:r>
              <a:rPr lang="en-GB" dirty="0"/>
              <a:t>Our joint cooperation starts from one of these sessions in January 2012 …</a:t>
            </a:r>
          </a:p>
        </p:txBody>
      </p:sp>
      <p:sp>
        <p:nvSpPr>
          <p:cNvPr id="4" name="Header Placeholder 3"/>
          <p:cNvSpPr>
            <a:spLocks noGrp="1"/>
          </p:cNvSpPr>
          <p:nvPr>
            <p:ph type="hdr" sz="quarter" idx="10"/>
          </p:nvPr>
        </p:nvSpPr>
        <p:spPr/>
        <p:txBody>
          <a:bodyPr/>
          <a:lstStyle/>
          <a:p>
            <a:r>
              <a:rPr lang="en-US"/>
              <a:t>Lockheed Martin Proprietary Information</a:t>
            </a:r>
          </a:p>
        </p:txBody>
      </p:sp>
      <p:sp>
        <p:nvSpPr>
          <p:cNvPr id="5" name="Footer Placeholder 4"/>
          <p:cNvSpPr>
            <a:spLocks noGrp="1"/>
          </p:cNvSpPr>
          <p:nvPr>
            <p:ph type="ftr" sz="quarter" idx="11"/>
          </p:nvPr>
        </p:nvSpPr>
        <p:spPr/>
        <p:txBody>
          <a:bodyPr/>
          <a:lstStyle/>
          <a:p>
            <a:pPr>
              <a:defRPr/>
            </a:pPr>
            <a:endParaRPr lang="en-US"/>
          </a:p>
          <a:p>
            <a:pPr>
              <a:defRPr/>
            </a:pPr>
            <a:r>
              <a:rPr lang="en-US"/>
              <a:t>Lockheed Martin Proprietary Information</a:t>
            </a:r>
          </a:p>
        </p:txBody>
      </p:sp>
      <p:sp>
        <p:nvSpPr>
          <p:cNvPr id="6" name="Slide Number Placeholder 5"/>
          <p:cNvSpPr>
            <a:spLocks noGrp="1"/>
          </p:cNvSpPr>
          <p:nvPr>
            <p:ph type="sldNum" sz="quarter" idx="12"/>
          </p:nvPr>
        </p:nvSpPr>
        <p:spPr/>
        <p:txBody>
          <a:bodyPr/>
          <a:lstStyle/>
          <a:p>
            <a:pPr>
              <a:defRPr/>
            </a:pPr>
            <a:fld id="{FD348278-D5BB-444C-BA48-5EA700AE5F4F}" type="slidenum">
              <a:rPr lang="en-US" smtClean="0"/>
              <a:pPr>
                <a:defRPr/>
              </a:pPr>
              <a:t>2</a:t>
            </a:fld>
            <a:endParaRPr lang="en-US" dirty="0"/>
          </a:p>
        </p:txBody>
      </p:sp>
    </p:spTree>
    <p:extLst>
      <p:ext uri="{BB962C8B-B14F-4D97-AF65-F5344CB8AC3E}">
        <p14:creationId xmlns:p14="http://schemas.microsoft.com/office/powerpoint/2010/main" val="1948116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Setting the stage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Header Placeholder 3"/>
          <p:cNvSpPr>
            <a:spLocks noGrp="1"/>
          </p:cNvSpPr>
          <p:nvPr>
            <p:ph type="hdr" sz="quarter" idx="10"/>
          </p:nvPr>
        </p:nvSpPr>
        <p:spPr/>
        <p:txBody>
          <a:bodyPr/>
          <a:lstStyle/>
          <a:p>
            <a:r>
              <a:rPr lang="en-US"/>
              <a:t>Lockheed Martin Proprietary Information</a:t>
            </a:r>
          </a:p>
        </p:txBody>
      </p:sp>
      <p:sp>
        <p:nvSpPr>
          <p:cNvPr id="5" name="Footer Placeholder 4"/>
          <p:cNvSpPr>
            <a:spLocks noGrp="1"/>
          </p:cNvSpPr>
          <p:nvPr>
            <p:ph type="ftr" sz="quarter" idx="11"/>
          </p:nvPr>
        </p:nvSpPr>
        <p:spPr/>
        <p:txBody>
          <a:bodyPr/>
          <a:lstStyle/>
          <a:p>
            <a:pPr>
              <a:defRPr/>
            </a:pPr>
            <a:endParaRPr lang="en-US"/>
          </a:p>
          <a:p>
            <a:pPr>
              <a:defRPr/>
            </a:pPr>
            <a:r>
              <a:rPr lang="en-US"/>
              <a:t>Lockheed Martin Proprietary Information</a:t>
            </a:r>
          </a:p>
        </p:txBody>
      </p:sp>
      <p:sp>
        <p:nvSpPr>
          <p:cNvPr id="6" name="Slide Number Placeholder 5"/>
          <p:cNvSpPr>
            <a:spLocks noGrp="1"/>
          </p:cNvSpPr>
          <p:nvPr>
            <p:ph type="sldNum" sz="quarter" idx="12"/>
          </p:nvPr>
        </p:nvSpPr>
        <p:spPr/>
        <p:txBody>
          <a:bodyPr/>
          <a:lstStyle/>
          <a:p>
            <a:pPr>
              <a:defRPr/>
            </a:pPr>
            <a:fld id="{FD348278-D5BB-444C-BA48-5EA700AE5F4F}" type="slidenum">
              <a:rPr lang="en-US" smtClean="0"/>
              <a:pPr>
                <a:defRPr/>
              </a:pPr>
              <a:t>3</a:t>
            </a:fld>
            <a:endParaRPr lang="en-US" dirty="0"/>
          </a:p>
        </p:txBody>
      </p:sp>
    </p:spTree>
    <p:extLst>
      <p:ext uri="{BB962C8B-B14F-4D97-AF65-F5344CB8AC3E}">
        <p14:creationId xmlns:p14="http://schemas.microsoft.com/office/powerpoint/2010/main" val="4180026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Story of the name – bear 100 synonyms in the Finnish language</a:t>
            </a:r>
          </a:p>
          <a:p>
            <a:endParaRPr lang="en-GB" dirty="0"/>
          </a:p>
          <a:p>
            <a:r>
              <a:rPr lang="en-GB" dirty="0"/>
              <a:t>Based on customer feedback we started internally discussing the OHTO concept in 2009.</a:t>
            </a:r>
          </a:p>
          <a:p>
            <a:endParaRPr lang="en-GB" dirty="0"/>
          </a:p>
          <a:p>
            <a:r>
              <a:rPr lang="en-GB" dirty="0"/>
              <a:t>In discussions with AME the team out in San Luis Obispo, CA told us that the potential end user was wanting a smaller, more easily transportable launcher.  We started the discussions of the first SOW.</a:t>
            </a:r>
          </a:p>
          <a:p>
            <a:endParaRPr lang="en-GB" dirty="0"/>
          </a:p>
          <a:p>
            <a:r>
              <a:rPr lang="en-GB" dirty="0"/>
              <a:t>At the time of LM finalising the acquisition of AME we had started the discussions of industrial cooperation – my counterparts were Michelle and Mark Cooper of ???</a:t>
            </a:r>
          </a:p>
          <a:p>
            <a:endParaRPr lang="en-GB" dirty="0"/>
          </a:p>
          <a:p>
            <a:r>
              <a:rPr lang="en-GB" dirty="0"/>
              <a:t>The same time the team from SLO was discussing the requirement internally.  And so were we where we were looking at what this would mean in practice from a mere engineering point of view.  One of the drives was total mass.</a:t>
            </a:r>
          </a:p>
          <a:p>
            <a:endParaRPr lang="en-GB" dirty="0"/>
          </a:p>
          <a:p>
            <a:r>
              <a:rPr lang="en-GB" dirty="0"/>
              <a:t>In 2013 we signed a TAA with LM and received the formal RFI.  As one thing leads to another in 2014 we started the prototyping negotiations from a commercial aspect.  We met both here in Crystal City and in Paris four times and in the interim exchanged emails on the subject matter.  </a:t>
            </a:r>
          </a:p>
          <a:p>
            <a:endParaRPr lang="en-GB" dirty="0"/>
          </a:p>
          <a:p>
            <a:r>
              <a:rPr lang="en-GB" dirty="0"/>
              <a:t>In March of 2015 we signed the Supply and Licensing Agreement and received the PO.  </a:t>
            </a:r>
          </a:p>
        </p:txBody>
      </p:sp>
      <p:sp>
        <p:nvSpPr>
          <p:cNvPr id="4" name="Header Placeholder 3"/>
          <p:cNvSpPr>
            <a:spLocks noGrp="1"/>
          </p:cNvSpPr>
          <p:nvPr>
            <p:ph type="hdr" sz="quarter" idx="10"/>
          </p:nvPr>
        </p:nvSpPr>
        <p:spPr/>
        <p:txBody>
          <a:bodyPr/>
          <a:lstStyle/>
          <a:p>
            <a:r>
              <a:rPr lang="en-US"/>
              <a:t>Lockheed Martin Proprietary Information</a:t>
            </a:r>
          </a:p>
        </p:txBody>
      </p:sp>
      <p:sp>
        <p:nvSpPr>
          <p:cNvPr id="5" name="Footer Placeholder 4"/>
          <p:cNvSpPr>
            <a:spLocks noGrp="1"/>
          </p:cNvSpPr>
          <p:nvPr>
            <p:ph type="ftr" sz="quarter" idx="11"/>
          </p:nvPr>
        </p:nvSpPr>
        <p:spPr/>
        <p:txBody>
          <a:bodyPr/>
          <a:lstStyle/>
          <a:p>
            <a:pPr>
              <a:defRPr/>
            </a:pPr>
            <a:endParaRPr lang="en-US"/>
          </a:p>
          <a:p>
            <a:pPr>
              <a:defRPr/>
            </a:pPr>
            <a:r>
              <a:rPr lang="en-US"/>
              <a:t>Lockheed Martin Proprietary Information</a:t>
            </a:r>
          </a:p>
        </p:txBody>
      </p:sp>
      <p:sp>
        <p:nvSpPr>
          <p:cNvPr id="6" name="Slide Number Placeholder 5"/>
          <p:cNvSpPr>
            <a:spLocks noGrp="1"/>
          </p:cNvSpPr>
          <p:nvPr>
            <p:ph type="sldNum" sz="quarter" idx="12"/>
          </p:nvPr>
        </p:nvSpPr>
        <p:spPr/>
        <p:txBody>
          <a:bodyPr/>
          <a:lstStyle/>
          <a:p>
            <a:pPr>
              <a:defRPr/>
            </a:pPr>
            <a:fld id="{FD348278-D5BB-444C-BA48-5EA700AE5F4F}" type="slidenum">
              <a:rPr lang="en-US" smtClean="0"/>
              <a:pPr>
                <a:defRPr/>
              </a:pPr>
              <a:t>4</a:t>
            </a:fld>
            <a:endParaRPr lang="en-US" dirty="0"/>
          </a:p>
        </p:txBody>
      </p:sp>
    </p:spTree>
    <p:extLst>
      <p:ext uri="{BB962C8B-B14F-4D97-AF65-F5344CB8AC3E}">
        <p14:creationId xmlns:p14="http://schemas.microsoft.com/office/powerpoint/2010/main" val="3365576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We had agreed to a delivery of a prototype launcher for the Fury, a runway independent UAV within 12 months.  And in this time the design would be finalised, we would source the components, get the prototype built, tested and accepted.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Header Placeholder 3"/>
          <p:cNvSpPr>
            <a:spLocks noGrp="1"/>
          </p:cNvSpPr>
          <p:nvPr>
            <p:ph type="hdr" sz="quarter" idx="10"/>
          </p:nvPr>
        </p:nvSpPr>
        <p:spPr/>
        <p:txBody>
          <a:bodyPr/>
          <a:lstStyle/>
          <a:p>
            <a:r>
              <a:rPr lang="en-US"/>
              <a:t>Lockheed Martin Proprietary Information</a:t>
            </a:r>
          </a:p>
        </p:txBody>
      </p:sp>
      <p:sp>
        <p:nvSpPr>
          <p:cNvPr id="5" name="Footer Placeholder 4"/>
          <p:cNvSpPr>
            <a:spLocks noGrp="1"/>
          </p:cNvSpPr>
          <p:nvPr>
            <p:ph type="ftr" sz="quarter" idx="11"/>
          </p:nvPr>
        </p:nvSpPr>
        <p:spPr/>
        <p:txBody>
          <a:bodyPr/>
          <a:lstStyle/>
          <a:p>
            <a:pPr>
              <a:defRPr/>
            </a:pPr>
            <a:endParaRPr lang="en-US"/>
          </a:p>
          <a:p>
            <a:pPr>
              <a:defRPr/>
            </a:pPr>
            <a:r>
              <a:rPr lang="en-US"/>
              <a:t>Lockheed Martin Proprietary Information</a:t>
            </a:r>
          </a:p>
        </p:txBody>
      </p:sp>
      <p:sp>
        <p:nvSpPr>
          <p:cNvPr id="6" name="Slide Number Placeholder 5"/>
          <p:cNvSpPr>
            <a:spLocks noGrp="1"/>
          </p:cNvSpPr>
          <p:nvPr>
            <p:ph type="sldNum" sz="quarter" idx="12"/>
          </p:nvPr>
        </p:nvSpPr>
        <p:spPr/>
        <p:txBody>
          <a:bodyPr/>
          <a:lstStyle/>
          <a:p>
            <a:pPr>
              <a:defRPr/>
            </a:pPr>
            <a:fld id="{FD348278-D5BB-444C-BA48-5EA700AE5F4F}" type="slidenum">
              <a:rPr lang="en-US" smtClean="0"/>
              <a:pPr>
                <a:defRPr/>
              </a:pPr>
              <a:t>5</a:t>
            </a:fld>
            <a:endParaRPr lang="en-US" dirty="0"/>
          </a:p>
        </p:txBody>
      </p:sp>
    </p:spTree>
    <p:extLst>
      <p:ext uri="{BB962C8B-B14F-4D97-AF65-F5344CB8AC3E}">
        <p14:creationId xmlns:p14="http://schemas.microsoft.com/office/powerpoint/2010/main" val="418553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team at home, with whom I extremely proud of having a chance to work with did miracles, worked long days, came up with new and innovative solutions, engaged the academia, new companies we had never worked with and designed and produced a launcher which will well exceeds in performance, both mass and exit velocity, the requirements we were set.  </a:t>
            </a:r>
          </a:p>
          <a:p>
            <a:endParaRPr lang="en-GB" dirty="0"/>
          </a:p>
        </p:txBody>
      </p:sp>
      <p:sp>
        <p:nvSpPr>
          <p:cNvPr id="4" name="Header Placeholder 3"/>
          <p:cNvSpPr>
            <a:spLocks noGrp="1"/>
          </p:cNvSpPr>
          <p:nvPr>
            <p:ph type="hdr" sz="quarter" idx="10"/>
          </p:nvPr>
        </p:nvSpPr>
        <p:spPr/>
        <p:txBody>
          <a:bodyPr/>
          <a:lstStyle/>
          <a:p>
            <a:r>
              <a:rPr lang="en-US"/>
              <a:t>Lockheed Martin Proprietary Information</a:t>
            </a:r>
          </a:p>
        </p:txBody>
      </p:sp>
      <p:sp>
        <p:nvSpPr>
          <p:cNvPr id="5" name="Footer Placeholder 4"/>
          <p:cNvSpPr>
            <a:spLocks noGrp="1"/>
          </p:cNvSpPr>
          <p:nvPr>
            <p:ph type="ftr" sz="quarter" idx="11"/>
          </p:nvPr>
        </p:nvSpPr>
        <p:spPr/>
        <p:txBody>
          <a:bodyPr/>
          <a:lstStyle/>
          <a:p>
            <a:pPr>
              <a:defRPr/>
            </a:pPr>
            <a:endParaRPr lang="en-US"/>
          </a:p>
          <a:p>
            <a:pPr>
              <a:defRPr/>
            </a:pPr>
            <a:r>
              <a:rPr lang="en-US"/>
              <a:t>Lockheed Martin Proprietary Information</a:t>
            </a:r>
          </a:p>
        </p:txBody>
      </p:sp>
      <p:sp>
        <p:nvSpPr>
          <p:cNvPr id="6" name="Slide Number Placeholder 5"/>
          <p:cNvSpPr>
            <a:spLocks noGrp="1"/>
          </p:cNvSpPr>
          <p:nvPr>
            <p:ph type="sldNum" sz="quarter" idx="12"/>
          </p:nvPr>
        </p:nvSpPr>
        <p:spPr/>
        <p:txBody>
          <a:bodyPr/>
          <a:lstStyle/>
          <a:p>
            <a:pPr>
              <a:defRPr/>
            </a:pPr>
            <a:fld id="{FD348278-D5BB-444C-BA48-5EA700AE5F4F}" type="slidenum">
              <a:rPr lang="en-US" smtClean="0"/>
              <a:pPr>
                <a:defRPr/>
              </a:pPr>
              <a:t>6</a:t>
            </a:fld>
            <a:endParaRPr lang="en-US" dirty="0"/>
          </a:p>
        </p:txBody>
      </p:sp>
    </p:spTree>
    <p:extLst>
      <p:ext uri="{BB962C8B-B14F-4D97-AF65-F5344CB8AC3E}">
        <p14:creationId xmlns:p14="http://schemas.microsoft.com/office/powerpoint/2010/main" val="3936375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is what it looked like when the team did its first test launch.</a:t>
            </a:r>
          </a:p>
          <a:p>
            <a:endParaRPr lang="en-GB" dirty="0"/>
          </a:p>
          <a:p>
            <a:r>
              <a:rPr lang="en-GB" dirty="0"/>
              <a:t>Poor winter – and for us a winter …</a:t>
            </a:r>
          </a:p>
          <a:p>
            <a:endParaRPr lang="en-GB" dirty="0"/>
          </a:p>
          <a:p>
            <a:r>
              <a:rPr lang="en-GB" dirty="0"/>
              <a:t>The team conducting the testing launched the dummy mass or </a:t>
            </a:r>
            <a:r>
              <a:rPr lang="en-GB" dirty="0" err="1"/>
              <a:t>blivet</a:t>
            </a:r>
            <a:r>
              <a:rPr lang="en-GB" dirty="0"/>
              <a:t> over 150 times.  Each one to a predefined exit velocity and mass.  Each one was duly recorded – we had a accelerometer attached on the adapter, the interface between the launcher the mass, we videoed each launch by using high speed video cameras and at the end of the day provided data to the UAV team at LM which they were able to review and validate the launcher and its performance.</a:t>
            </a:r>
          </a:p>
        </p:txBody>
      </p:sp>
      <p:sp>
        <p:nvSpPr>
          <p:cNvPr id="4" name="Header Placeholder 3"/>
          <p:cNvSpPr>
            <a:spLocks noGrp="1"/>
          </p:cNvSpPr>
          <p:nvPr>
            <p:ph type="hdr" sz="quarter" idx="10"/>
          </p:nvPr>
        </p:nvSpPr>
        <p:spPr/>
        <p:txBody>
          <a:bodyPr/>
          <a:lstStyle/>
          <a:p>
            <a:r>
              <a:rPr lang="en-US"/>
              <a:t>Lockheed Martin Proprietary Information</a:t>
            </a:r>
          </a:p>
        </p:txBody>
      </p:sp>
      <p:sp>
        <p:nvSpPr>
          <p:cNvPr id="5" name="Footer Placeholder 4"/>
          <p:cNvSpPr>
            <a:spLocks noGrp="1"/>
          </p:cNvSpPr>
          <p:nvPr>
            <p:ph type="ftr" sz="quarter" idx="11"/>
          </p:nvPr>
        </p:nvSpPr>
        <p:spPr/>
        <p:txBody>
          <a:bodyPr/>
          <a:lstStyle/>
          <a:p>
            <a:pPr>
              <a:defRPr/>
            </a:pPr>
            <a:endParaRPr lang="en-US"/>
          </a:p>
          <a:p>
            <a:pPr>
              <a:defRPr/>
            </a:pPr>
            <a:r>
              <a:rPr lang="en-US"/>
              <a:t>Lockheed Martin Proprietary Information</a:t>
            </a:r>
          </a:p>
        </p:txBody>
      </p:sp>
      <p:sp>
        <p:nvSpPr>
          <p:cNvPr id="6" name="Slide Number Placeholder 5"/>
          <p:cNvSpPr>
            <a:spLocks noGrp="1"/>
          </p:cNvSpPr>
          <p:nvPr>
            <p:ph type="sldNum" sz="quarter" idx="12"/>
          </p:nvPr>
        </p:nvSpPr>
        <p:spPr/>
        <p:txBody>
          <a:bodyPr/>
          <a:lstStyle/>
          <a:p>
            <a:pPr>
              <a:defRPr/>
            </a:pPr>
            <a:fld id="{FD348278-D5BB-444C-BA48-5EA700AE5F4F}" type="slidenum">
              <a:rPr lang="en-US" smtClean="0"/>
              <a:pPr>
                <a:defRPr/>
              </a:pPr>
              <a:t>7</a:t>
            </a:fld>
            <a:endParaRPr lang="en-US" dirty="0"/>
          </a:p>
        </p:txBody>
      </p:sp>
    </p:spTree>
    <p:extLst>
      <p:ext uri="{BB962C8B-B14F-4D97-AF65-F5344CB8AC3E}">
        <p14:creationId xmlns:p14="http://schemas.microsoft.com/office/powerpoint/2010/main" val="3978154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and that is what a good winter should look like to us Finns – </a:t>
            </a:r>
            <a:r>
              <a:rPr lang="en-GB"/>
              <a:t>yes Tuija, </a:t>
            </a:r>
            <a:r>
              <a:rPr lang="en-GB" dirty="0"/>
              <a:t>at least </a:t>
            </a:r>
            <a:r>
              <a:rPr lang="en-GB"/>
              <a:t>to most of us.</a:t>
            </a:r>
          </a:p>
        </p:txBody>
      </p:sp>
      <p:sp>
        <p:nvSpPr>
          <p:cNvPr id="4" name="Header Placeholder 3"/>
          <p:cNvSpPr>
            <a:spLocks noGrp="1"/>
          </p:cNvSpPr>
          <p:nvPr>
            <p:ph type="hdr" sz="quarter" idx="10"/>
          </p:nvPr>
        </p:nvSpPr>
        <p:spPr/>
        <p:txBody>
          <a:bodyPr/>
          <a:lstStyle/>
          <a:p>
            <a:r>
              <a:rPr lang="en-US"/>
              <a:t>Lockheed Martin Proprietary Information</a:t>
            </a:r>
          </a:p>
        </p:txBody>
      </p:sp>
      <p:sp>
        <p:nvSpPr>
          <p:cNvPr id="5" name="Footer Placeholder 4"/>
          <p:cNvSpPr>
            <a:spLocks noGrp="1"/>
          </p:cNvSpPr>
          <p:nvPr>
            <p:ph type="ftr" sz="quarter" idx="11"/>
          </p:nvPr>
        </p:nvSpPr>
        <p:spPr/>
        <p:txBody>
          <a:bodyPr/>
          <a:lstStyle/>
          <a:p>
            <a:pPr>
              <a:defRPr/>
            </a:pPr>
            <a:endParaRPr lang="en-US"/>
          </a:p>
          <a:p>
            <a:pPr>
              <a:defRPr/>
            </a:pPr>
            <a:r>
              <a:rPr lang="en-US"/>
              <a:t>Lockheed Martin Proprietary Information</a:t>
            </a:r>
          </a:p>
        </p:txBody>
      </p:sp>
      <p:sp>
        <p:nvSpPr>
          <p:cNvPr id="6" name="Slide Number Placeholder 5"/>
          <p:cNvSpPr>
            <a:spLocks noGrp="1"/>
          </p:cNvSpPr>
          <p:nvPr>
            <p:ph type="sldNum" sz="quarter" idx="12"/>
          </p:nvPr>
        </p:nvSpPr>
        <p:spPr/>
        <p:txBody>
          <a:bodyPr/>
          <a:lstStyle/>
          <a:p>
            <a:pPr>
              <a:defRPr/>
            </a:pPr>
            <a:fld id="{FD348278-D5BB-444C-BA48-5EA700AE5F4F}" type="slidenum">
              <a:rPr lang="en-US" smtClean="0"/>
              <a:pPr>
                <a:defRPr/>
              </a:pPr>
              <a:t>9</a:t>
            </a:fld>
            <a:endParaRPr lang="en-US" dirty="0"/>
          </a:p>
        </p:txBody>
      </p:sp>
    </p:spTree>
    <p:extLst>
      <p:ext uri="{BB962C8B-B14F-4D97-AF65-F5344CB8AC3E}">
        <p14:creationId xmlns:p14="http://schemas.microsoft.com/office/powerpoint/2010/main" val="2362201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09600" y="6019805"/>
            <a:ext cx="10972800" cy="701675"/>
          </a:xfrm>
          <a:prstGeom prst="rect">
            <a:avLst/>
          </a:prstGeom>
          <a:ln/>
        </p:spPr>
        <p:txBody>
          <a:bodyPr/>
          <a:lstStyle>
            <a:lvl1pPr>
              <a:defRPr/>
            </a:lvl1pPr>
          </a:lstStyle>
          <a:p>
            <a:pPr>
              <a:defRPr/>
            </a:pPr>
            <a:fld id="{6CC4CC4C-E03A-4237-8F52-A6ECB25745FA}" type="slidenum">
              <a:rPr lang="en-US"/>
              <a:pPr>
                <a:defRPr/>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09600" y="6019805"/>
            <a:ext cx="10972800" cy="701675"/>
          </a:xfrm>
          <a:prstGeom prst="rect">
            <a:avLst/>
          </a:prstGeom>
          <a:ln/>
        </p:spPr>
        <p:txBody>
          <a:bodyPr/>
          <a:lstStyle>
            <a:lvl1pPr>
              <a:defRPr/>
            </a:lvl1pPr>
          </a:lstStyle>
          <a:p>
            <a:pPr>
              <a:defRPr/>
            </a:pPr>
            <a:fld id="{F85B1178-7A9E-4104-9006-BA035EDEA538}" type="slidenum">
              <a:rPr lang="en-US"/>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59800" y="228600"/>
            <a:ext cx="27178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28600"/>
            <a:ext cx="79502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09600" y="6019805"/>
            <a:ext cx="10972800" cy="701675"/>
          </a:xfrm>
          <a:prstGeom prst="rect">
            <a:avLst/>
          </a:prstGeom>
          <a:ln/>
        </p:spPr>
        <p:txBody>
          <a:bodyPr/>
          <a:lstStyle>
            <a:lvl1pPr>
              <a:defRPr/>
            </a:lvl1pPr>
          </a:lstStyle>
          <a:p>
            <a:pPr>
              <a:defRPr/>
            </a:pPr>
            <a:fld id="{3219329E-FB79-42B0-8829-4825658CDE29}" type="slidenum">
              <a:rPr lang="en-US"/>
              <a:pPr>
                <a:defRPr/>
              </a:pPr>
              <a:t>‹#›</a:t>
            </a:fld>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pSp>
        <p:nvGrpSpPr>
          <p:cNvPr id="2" name="Group 5"/>
          <p:cNvGrpSpPr>
            <a:grpSpLocks/>
          </p:cNvGrpSpPr>
          <p:nvPr/>
        </p:nvGrpSpPr>
        <p:grpSpPr bwMode="auto">
          <a:xfrm>
            <a:off x="632888" y="5321300"/>
            <a:ext cx="4895849" cy="596900"/>
            <a:chOff x="299" y="3352"/>
            <a:chExt cx="2313" cy="376"/>
          </a:xfrm>
          <a:solidFill>
            <a:schemeClr val="bg1"/>
          </a:solidFill>
        </p:grpSpPr>
        <p:sp>
          <p:nvSpPr>
            <p:cNvPr id="9" name="Freeform 6"/>
            <p:cNvSpPr>
              <a:spLocks/>
            </p:cNvSpPr>
            <p:nvPr/>
          </p:nvSpPr>
          <p:spPr bwMode="black">
            <a:xfrm>
              <a:off x="1668" y="3352"/>
              <a:ext cx="944" cy="376"/>
            </a:xfrm>
            <a:custGeom>
              <a:avLst/>
              <a:gdLst/>
              <a:ahLst/>
              <a:cxnLst>
                <a:cxn ang="0">
                  <a:pos x="943" y="147"/>
                </a:cxn>
                <a:cxn ang="0">
                  <a:pos x="775" y="147"/>
                </a:cxn>
                <a:cxn ang="0">
                  <a:pos x="816" y="0"/>
                </a:cxn>
                <a:cxn ang="0">
                  <a:pos x="672" y="147"/>
                </a:cxn>
                <a:cxn ang="0">
                  <a:pos x="3" y="147"/>
                </a:cxn>
                <a:cxn ang="0">
                  <a:pos x="0" y="148"/>
                </a:cxn>
                <a:cxn ang="0">
                  <a:pos x="3" y="149"/>
                </a:cxn>
                <a:cxn ang="0">
                  <a:pos x="106" y="151"/>
                </a:cxn>
                <a:cxn ang="0">
                  <a:pos x="332" y="153"/>
                </a:cxn>
                <a:cxn ang="0">
                  <a:pos x="660" y="159"/>
                </a:cxn>
                <a:cxn ang="0">
                  <a:pos x="600" y="221"/>
                </a:cxn>
                <a:cxn ang="0">
                  <a:pos x="578" y="245"/>
                </a:cxn>
                <a:cxn ang="0">
                  <a:pos x="580" y="245"/>
                </a:cxn>
                <a:cxn ang="0">
                  <a:pos x="606" y="221"/>
                </a:cxn>
                <a:cxn ang="0">
                  <a:pos x="673" y="160"/>
                </a:cxn>
                <a:cxn ang="0">
                  <a:pos x="756" y="160"/>
                </a:cxn>
                <a:cxn ang="0">
                  <a:pos x="748" y="195"/>
                </a:cxn>
                <a:cxn ang="0">
                  <a:pos x="740" y="230"/>
                </a:cxn>
                <a:cxn ang="0">
                  <a:pos x="567" y="318"/>
                </a:cxn>
                <a:cxn ang="0">
                  <a:pos x="471" y="368"/>
                </a:cxn>
                <a:cxn ang="0">
                  <a:pos x="472" y="369"/>
                </a:cxn>
                <a:cxn ang="0">
                  <a:pos x="563" y="326"/>
                </a:cxn>
                <a:cxn ang="0">
                  <a:pos x="738" y="241"/>
                </a:cxn>
                <a:cxn ang="0">
                  <a:pos x="716" y="336"/>
                </a:cxn>
                <a:cxn ang="0">
                  <a:pos x="708" y="373"/>
                </a:cxn>
                <a:cxn ang="0">
                  <a:pos x="708" y="375"/>
                </a:cxn>
                <a:cxn ang="0">
                  <a:pos x="710" y="374"/>
                </a:cxn>
                <a:cxn ang="0">
                  <a:pos x="721" y="335"/>
                </a:cxn>
                <a:cxn ang="0">
                  <a:pos x="748" y="236"/>
                </a:cxn>
                <a:cxn ang="0">
                  <a:pos x="820" y="203"/>
                </a:cxn>
                <a:cxn ang="0">
                  <a:pos x="883" y="173"/>
                </a:cxn>
                <a:cxn ang="0">
                  <a:pos x="943" y="147"/>
                </a:cxn>
                <a:cxn ang="0">
                  <a:pos x="688" y="147"/>
                </a:cxn>
                <a:cxn ang="0">
                  <a:pos x="752" y="87"/>
                </a:cxn>
                <a:cxn ang="0">
                  <a:pos x="779" y="61"/>
                </a:cxn>
                <a:cxn ang="0">
                  <a:pos x="759" y="147"/>
                </a:cxn>
                <a:cxn ang="0">
                  <a:pos x="688" y="147"/>
                </a:cxn>
                <a:cxn ang="0">
                  <a:pos x="943" y="147"/>
                </a:cxn>
                <a:cxn ang="0">
                  <a:pos x="770" y="161"/>
                </a:cxn>
                <a:cxn ang="0">
                  <a:pos x="871" y="163"/>
                </a:cxn>
                <a:cxn ang="0">
                  <a:pos x="837" y="181"/>
                </a:cxn>
                <a:cxn ang="0">
                  <a:pos x="752" y="224"/>
                </a:cxn>
                <a:cxn ang="0">
                  <a:pos x="770" y="161"/>
                </a:cxn>
                <a:cxn ang="0">
                  <a:pos x="943" y="147"/>
                </a:cxn>
              </a:cxnLst>
              <a:rect l="0" t="0" r="r" b="b"/>
              <a:pathLst>
                <a:path w="944" h="376">
                  <a:moveTo>
                    <a:pt x="943" y="147"/>
                  </a:moveTo>
                  <a:lnTo>
                    <a:pt x="775" y="147"/>
                  </a:lnTo>
                  <a:lnTo>
                    <a:pt x="816" y="0"/>
                  </a:lnTo>
                  <a:lnTo>
                    <a:pt x="672" y="147"/>
                  </a:lnTo>
                  <a:lnTo>
                    <a:pt x="3" y="147"/>
                  </a:lnTo>
                  <a:lnTo>
                    <a:pt x="0" y="148"/>
                  </a:lnTo>
                  <a:lnTo>
                    <a:pt x="3" y="149"/>
                  </a:lnTo>
                  <a:lnTo>
                    <a:pt x="106" y="151"/>
                  </a:lnTo>
                  <a:lnTo>
                    <a:pt x="332" y="153"/>
                  </a:lnTo>
                  <a:lnTo>
                    <a:pt x="660" y="159"/>
                  </a:lnTo>
                  <a:lnTo>
                    <a:pt x="600" y="221"/>
                  </a:lnTo>
                  <a:lnTo>
                    <a:pt x="578" y="245"/>
                  </a:lnTo>
                  <a:lnTo>
                    <a:pt x="580" y="245"/>
                  </a:lnTo>
                  <a:lnTo>
                    <a:pt x="606" y="221"/>
                  </a:lnTo>
                  <a:lnTo>
                    <a:pt x="673" y="160"/>
                  </a:lnTo>
                  <a:lnTo>
                    <a:pt x="756" y="160"/>
                  </a:lnTo>
                  <a:lnTo>
                    <a:pt x="748" y="195"/>
                  </a:lnTo>
                  <a:lnTo>
                    <a:pt x="740" y="230"/>
                  </a:lnTo>
                  <a:lnTo>
                    <a:pt x="567" y="318"/>
                  </a:lnTo>
                  <a:lnTo>
                    <a:pt x="471" y="368"/>
                  </a:lnTo>
                  <a:lnTo>
                    <a:pt x="472" y="369"/>
                  </a:lnTo>
                  <a:lnTo>
                    <a:pt x="563" y="326"/>
                  </a:lnTo>
                  <a:lnTo>
                    <a:pt x="738" y="241"/>
                  </a:lnTo>
                  <a:lnTo>
                    <a:pt x="716" y="336"/>
                  </a:lnTo>
                  <a:lnTo>
                    <a:pt x="708" y="373"/>
                  </a:lnTo>
                  <a:lnTo>
                    <a:pt x="708" y="375"/>
                  </a:lnTo>
                  <a:lnTo>
                    <a:pt x="710" y="374"/>
                  </a:lnTo>
                  <a:lnTo>
                    <a:pt x="721" y="335"/>
                  </a:lnTo>
                  <a:lnTo>
                    <a:pt x="748" y="236"/>
                  </a:lnTo>
                  <a:lnTo>
                    <a:pt x="820" y="203"/>
                  </a:lnTo>
                  <a:lnTo>
                    <a:pt x="883" y="173"/>
                  </a:lnTo>
                  <a:lnTo>
                    <a:pt x="943" y="147"/>
                  </a:lnTo>
                  <a:lnTo>
                    <a:pt x="688" y="147"/>
                  </a:lnTo>
                  <a:lnTo>
                    <a:pt x="752" y="87"/>
                  </a:lnTo>
                  <a:lnTo>
                    <a:pt x="779" y="61"/>
                  </a:lnTo>
                  <a:lnTo>
                    <a:pt x="759" y="147"/>
                  </a:lnTo>
                  <a:lnTo>
                    <a:pt x="688" y="147"/>
                  </a:lnTo>
                  <a:lnTo>
                    <a:pt x="943" y="147"/>
                  </a:lnTo>
                  <a:lnTo>
                    <a:pt x="770" y="161"/>
                  </a:lnTo>
                  <a:lnTo>
                    <a:pt x="871" y="163"/>
                  </a:lnTo>
                  <a:lnTo>
                    <a:pt x="837" y="181"/>
                  </a:lnTo>
                  <a:lnTo>
                    <a:pt x="752" y="224"/>
                  </a:lnTo>
                  <a:lnTo>
                    <a:pt x="770" y="161"/>
                  </a:lnTo>
                  <a:lnTo>
                    <a:pt x="943" y="147"/>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
          <p:nvSpPr>
            <p:cNvPr id="10" name="Freeform 7"/>
            <p:cNvSpPr>
              <a:spLocks/>
            </p:cNvSpPr>
            <p:nvPr/>
          </p:nvSpPr>
          <p:spPr bwMode="black">
            <a:xfrm>
              <a:off x="299" y="3549"/>
              <a:ext cx="56" cy="68"/>
            </a:xfrm>
            <a:custGeom>
              <a:avLst/>
              <a:gdLst/>
              <a:ahLst/>
              <a:cxnLst>
                <a:cxn ang="0">
                  <a:pos x="14" y="0"/>
                </a:cxn>
                <a:cxn ang="0">
                  <a:pos x="40" y="0"/>
                </a:cxn>
                <a:cxn ang="0">
                  <a:pos x="30" y="49"/>
                </a:cxn>
                <a:cxn ang="0">
                  <a:pos x="55" y="49"/>
                </a:cxn>
                <a:cxn ang="0">
                  <a:pos x="50" y="67"/>
                </a:cxn>
                <a:cxn ang="0">
                  <a:pos x="0" y="67"/>
                </a:cxn>
                <a:cxn ang="0">
                  <a:pos x="14" y="0"/>
                </a:cxn>
              </a:cxnLst>
              <a:rect l="0" t="0" r="r" b="b"/>
              <a:pathLst>
                <a:path w="56" h="68">
                  <a:moveTo>
                    <a:pt x="14" y="0"/>
                  </a:moveTo>
                  <a:lnTo>
                    <a:pt x="40" y="0"/>
                  </a:lnTo>
                  <a:lnTo>
                    <a:pt x="30" y="49"/>
                  </a:lnTo>
                  <a:lnTo>
                    <a:pt x="55" y="49"/>
                  </a:lnTo>
                  <a:lnTo>
                    <a:pt x="50" y="67"/>
                  </a:lnTo>
                  <a:lnTo>
                    <a:pt x="0" y="67"/>
                  </a:lnTo>
                  <a:lnTo>
                    <a:pt x="14"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
          <p:nvSpPr>
            <p:cNvPr id="11" name="Freeform 8"/>
            <p:cNvSpPr>
              <a:spLocks/>
            </p:cNvSpPr>
            <p:nvPr/>
          </p:nvSpPr>
          <p:spPr bwMode="black">
            <a:xfrm>
              <a:off x="415" y="3547"/>
              <a:ext cx="74" cy="72"/>
            </a:xfrm>
            <a:custGeom>
              <a:avLst/>
              <a:gdLst/>
              <a:ahLst/>
              <a:cxnLst>
                <a:cxn ang="0">
                  <a:pos x="44" y="0"/>
                </a:cxn>
                <a:cxn ang="0">
                  <a:pos x="59" y="3"/>
                </a:cxn>
                <a:cxn ang="0">
                  <a:pos x="69" y="10"/>
                </a:cxn>
                <a:cxn ang="0">
                  <a:pos x="73" y="21"/>
                </a:cxn>
                <a:cxn ang="0">
                  <a:pos x="72" y="36"/>
                </a:cxn>
                <a:cxn ang="0">
                  <a:pos x="66" y="50"/>
                </a:cxn>
                <a:cxn ang="0">
                  <a:pos x="57" y="61"/>
                </a:cxn>
                <a:cxn ang="0">
                  <a:pos x="44" y="68"/>
                </a:cxn>
                <a:cxn ang="0">
                  <a:pos x="29" y="71"/>
                </a:cxn>
                <a:cxn ang="0">
                  <a:pos x="13" y="68"/>
                </a:cxn>
                <a:cxn ang="0">
                  <a:pos x="4" y="61"/>
                </a:cxn>
                <a:cxn ang="0">
                  <a:pos x="0" y="50"/>
                </a:cxn>
                <a:cxn ang="0">
                  <a:pos x="1" y="36"/>
                </a:cxn>
                <a:cxn ang="0">
                  <a:pos x="6" y="21"/>
                </a:cxn>
                <a:cxn ang="0">
                  <a:pos x="15" y="10"/>
                </a:cxn>
                <a:cxn ang="0">
                  <a:pos x="29" y="3"/>
                </a:cxn>
                <a:cxn ang="0">
                  <a:pos x="44" y="0"/>
                </a:cxn>
                <a:cxn ang="0">
                  <a:pos x="32" y="53"/>
                </a:cxn>
                <a:cxn ang="0">
                  <a:pos x="39" y="50"/>
                </a:cxn>
                <a:cxn ang="0">
                  <a:pos x="44" y="36"/>
                </a:cxn>
                <a:cxn ang="0">
                  <a:pos x="45" y="21"/>
                </a:cxn>
                <a:cxn ang="0">
                  <a:pos x="40" y="19"/>
                </a:cxn>
                <a:cxn ang="0">
                  <a:pos x="34" y="21"/>
                </a:cxn>
                <a:cxn ang="0">
                  <a:pos x="29" y="36"/>
                </a:cxn>
                <a:cxn ang="0">
                  <a:pos x="28" y="50"/>
                </a:cxn>
                <a:cxn ang="0">
                  <a:pos x="32" y="53"/>
                </a:cxn>
                <a:cxn ang="0">
                  <a:pos x="44" y="0"/>
                </a:cxn>
              </a:cxnLst>
              <a:rect l="0" t="0" r="r" b="b"/>
              <a:pathLst>
                <a:path w="74" h="72">
                  <a:moveTo>
                    <a:pt x="44" y="0"/>
                  </a:moveTo>
                  <a:lnTo>
                    <a:pt x="59" y="3"/>
                  </a:lnTo>
                  <a:lnTo>
                    <a:pt x="69" y="10"/>
                  </a:lnTo>
                  <a:lnTo>
                    <a:pt x="73" y="21"/>
                  </a:lnTo>
                  <a:lnTo>
                    <a:pt x="72" y="36"/>
                  </a:lnTo>
                  <a:lnTo>
                    <a:pt x="66" y="50"/>
                  </a:lnTo>
                  <a:lnTo>
                    <a:pt x="57" y="61"/>
                  </a:lnTo>
                  <a:lnTo>
                    <a:pt x="44" y="68"/>
                  </a:lnTo>
                  <a:lnTo>
                    <a:pt x="29" y="71"/>
                  </a:lnTo>
                  <a:lnTo>
                    <a:pt x="13" y="68"/>
                  </a:lnTo>
                  <a:lnTo>
                    <a:pt x="4" y="61"/>
                  </a:lnTo>
                  <a:lnTo>
                    <a:pt x="0" y="50"/>
                  </a:lnTo>
                  <a:lnTo>
                    <a:pt x="1" y="36"/>
                  </a:lnTo>
                  <a:lnTo>
                    <a:pt x="6" y="21"/>
                  </a:lnTo>
                  <a:lnTo>
                    <a:pt x="15" y="10"/>
                  </a:lnTo>
                  <a:lnTo>
                    <a:pt x="29" y="3"/>
                  </a:lnTo>
                  <a:lnTo>
                    <a:pt x="44" y="0"/>
                  </a:lnTo>
                  <a:lnTo>
                    <a:pt x="32" y="53"/>
                  </a:lnTo>
                  <a:lnTo>
                    <a:pt x="39" y="50"/>
                  </a:lnTo>
                  <a:lnTo>
                    <a:pt x="44" y="36"/>
                  </a:lnTo>
                  <a:lnTo>
                    <a:pt x="45" y="21"/>
                  </a:lnTo>
                  <a:lnTo>
                    <a:pt x="40" y="19"/>
                  </a:lnTo>
                  <a:lnTo>
                    <a:pt x="34" y="21"/>
                  </a:lnTo>
                  <a:lnTo>
                    <a:pt x="29" y="36"/>
                  </a:lnTo>
                  <a:lnTo>
                    <a:pt x="28" y="50"/>
                  </a:lnTo>
                  <a:lnTo>
                    <a:pt x="32" y="53"/>
                  </a:lnTo>
                  <a:lnTo>
                    <a:pt x="44"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
          <p:nvSpPr>
            <p:cNvPr id="12" name="Freeform 9"/>
            <p:cNvSpPr>
              <a:spLocks/>
            </p:cNvSpPr>
            <p:nvPr/>
          </p:nvSpPr>
          <p:spPr bwMode="black">
            <a:xfrm>
              <a:off x="546" y="3547"/>
              <a:ext cx="72" cy="72"/>
            </a:xfrm>
            <a:custGeom>
              <a:avLst/>
              <a:gdLst/>
              <a:ahLst/>
              <a:cxnLst>
                <a:cxn ang="0">
                  <a:pos x="68" y="44"/>
                </a:cxn>
                <a:cxn ang="0">
                  <a:pos x="62" y="56"/>
                </a:cxn>
                <a:cxn ang="0">
                  <a:pos x="52" y="64"/>
                </a:cxn>
                <a:cxn ang="0">
                  <a:pos x="41" y="69"/>
                </a:cxn>
                <a:cxn ang="0">
                  <a:pos x="29" y="71"/>
                </a:cxn>
                <a:cxn ang="0">
                  <a:pos x="14" y="68"/>
                </a:cxn>
                <a:cxn ang="0">
                  <a:pos x="4" y="61"/>
                </a:cxn>
                <a:cxn ang="0">
                  <a:pos x="0" y="50"/>
                </a:cxn>
                <a:cxn ang="0">
                  <a:pos x="1" y="36"/>
                </a:cxn>
                <a:cxn ang="0">
                  <a:pos x="6" y="21"/>
                </a:cxn>
                <a:cxn ang="0">
                  <a:pos x="15" y="10"/>
                </a:cxn>
                <a:cxn ang="0">
                  <a:pos x="28" y="3"/>
                </a:cxn>
                <a:cxn ang="0">
                  <a:pos x="44" y="0"/>
                </a:cxn>
                <a:cxn ang="0">
                  <a:pos x="56" y="1"/>
                </a:cxn>
                <a:cxn ang="0">
                  <a:pos x="66" y="6"/>
                </a:cxn>
                <a:cxn ang="0">
                  <a:pos x="71" y="14"/>
                </a:cxn>
                <a:cxn ang="0">
                  <a:pos x="71" y="26"/>
                </a:cxn>
                <a:cxn ang="0">
                  <a:pos x="46" y="26"/>
                </a:cxn>
                <a:cxn ang="0">
                  <a:pos x="41" y="19"/>
                </a:cxn>
                <a:cxn ang="0">
                  <a:pos x="34" y="23"/>
                </a:cxn>
                <a:cxn ang="0">
                  <a:pos x="29" y="36"/>
                </a:cxn>
                <a:cxn ang="0">
                  <a:pos x="27" y="48"/>
                </a:cxn>
                <a:cxn ang="0">
                  <a:pos x="33" y="53"/>
                </a:cxn>
                <a:cxn ang="0">
                  <a:pos x="41" y="44"/>
                </a:cxn>
                <a:cxn ang="0">
                  <a:pos x="68" y="44"/>
                </a:cxn>
              </a:cxnLst>
              <a:rect l="0" t="0" r="r" b="b"/>
              <a:pathLst>
                <a:path w="72" h="72">
                  <a:moveTo>
                    <a:pt x="68" y="44"/>
                  </a:moveTo>
                  <a:lnTo>
                    <a:pt x="62" y="56"/>
                  </a:lnTo>
                  <a:lnTo>
                    <a:pt x="52" y="64"/>
                  </a:lnTo>
                  <a:lnTo>
                    <a:pt x="41" y="69"/>
                  </a:lnTo>
                  <a:lnTo>
                    <a:pt x="29" y="71"/>
                  </a:lnTo>
                  <a:lnTo>
                    <a:pt x="14" y="68"/>
                  </a:lnTo>
                  <a:lnTo>
                    <a:pt x="4" y="61"/>
                  </a:lnTo>
                  <a:lnTo>
                    <a:pt x="0" y="50"/>
                  </a:lnTo>
                  <a:lnTo>
                    <a:pt x="1" y="36"/>
                  </a:lnTo>
                  <a:lnTo>
                    <a:pt x="6" y="21"/>
                  </a:lnTo>
                  <a:lnTo>
                    <a:pt x="15" y="10"/>
                  </a:lnTo>
                  <a:lnTo>
                    <a:pt x="28" y="3"/>
                  </a:lnTo>
                  <a:lnTo>
                    <a:pt x="44" y="0"/>
                  </a:lnTo>
                  <a:lnTo>
                    <a:pt x="56" y="1"/>
                  </a:lnTo>
                  <a:lnTo>
                    <a:pt x="66" y="6"/>
                  </a:lnTo>
                  <a:lnTo>
                    <a:pt x="71" y="14"/>
                  </a:lnTo>
                  <a:lnTo>
                    <a:pt x="71" y="26"/>
                  </a:lnTo>
                  <a:lnTo>
                    <a:pt x="46" y="26"/>
                  </a:lnTo>
                  <a:lnTo>
                    <a:pt x="41" y="19"/>
                  </a:lnTo>
                  <a:lnTo>
                    <a:pt x="34" y="23"/>
                  </a:lnTo>
                  <a:lnTo>
                    <a:pt x="29" y="36"/>
                  </a:lnTo>
                  <a:lnTo>
                    <a:pt x="27" y="48"/>
                  </a:lnTo>
                  <a:lnTo>
                    <a:pt x="33" y="53"/>
                  </a:lnTo>
                  <a:lnTo>
                    <a:pt x="41" y="44"/>
                  </a:lnTo>
                  <a:lnTo>
                    <a:pt x="68" y="44"/>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
          <p:nvSpPr>
            <p:cNvPr id="13" name="Freeform 10"/>
            <p:cNvSpPr>
              <a:spLocks/>
            </p:cNvSpPr>
            <p:nvPr/>
          </p:nvSpPr>
          <p:spPr bwMode="black">
            <a:xfrm>
              <a:off x="680" y="3549"/>
              <a:ext cx="87" cy="68"/>
            </a:xfrm>
            <a:custGeom>
              <a:avLst/>
              <a:gdLst/>
              <a:ahLst/>
              <a:cxnLst>
                <a:cxn ang="0">
                  <a:pos x="15" y="0"/>
                </a:cxn>
                <a:cxn ang="0">
                  <a:pos x="42" y="0"/>
                </a:cxn>
                <a:cxn ang="0">
                  <a:pos x="35" y="28"/>
                </a:cxn>
                <a:cxn ang="0">
                  <a:pos x="56" y="0"/>
                </a:cxn>
                <a:cxn ang="0">
                  <a:pos x="86" y="0"/>
                </a:cxn>
                <a:cxn ang="0">
                  <a:pos x="60" y="32"/>
                </a:cxn>
                <a:cxn ang="0">
                  <a:pos x="73" y="67"/>
                </a:cxn>
                <a:cxn ang="0">
                  <a:pos x="44" y="67"/>
                </a:cxn>
                <a:cxn ang="0">
                  <a:pos x="34" y="37"/>
                </a:cxn>
                <a:cxn ang="0">
                  <a:pos x="27" y="67"/>
                </a:cxn>
                <a:cxn ang="0">
                  <a:pos x="0" y="67"/>
                </a:cxn>
                <a:cxn ang="0">
                  <a:pos x="15" y="0"/>
                </a:cxn>
              </a:cxnLst>
              <a:rect l="0" t="0" r="r" b="b"/>
              <a:pathLst>
                <a:path w="87" h="68">
                  <a:moveTo>
                    <a:pt x="15" y="0"/>
                  </a:moveTo>
                  <a:lnTo>
                    <a:pt x="42" y="0"/>
                  </a:lnTo>
                  <a:lnTo>
                    <a:pt x="35" y="28"/>
                  </a:lnTo>
                  <a:lnTo>
                    <a:pt x="56" y="0"/>
                  </a:lnTo>
                  <a:lnTo>
                    <a:pt x="86" y="0"/>
                  </a:lnTo>
                  <a:lnTo>
                    <a:pt x="60" y="32"/>
                  </a:lnTo>
                  <a:lnTo>
                    <a:pt x="73" y="67"/>
                  </a:lnTo>
                  <a:lnTo>
                    <a:pt x="44" y="67"/>
                  </a:lnTo>
                  <a:lnTo>
                    <a:pt x="34" y="37"/>
                  </a:lnTo>
                  <a:lnTo>
                    <a:pt x="27" y="67"/>
                  </a:lnTo>
                  <a:lnTo>
                    <a:pt x="0" y="67"/>
                  </a:lnTo>
                  <a:lnTo>
                    <a:pt x="15"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
          <p:nvSpPr>
            <p:cNvPr id="14" name="Freeform 11"/>
            <p:cNvSpPr>
              <a:spLocks/>
            </p:cNvSpPr>
            <p:nvPr/>
          </p:nvSpPr>
          <p:spPr bwMode="black">
            <a:xfrm>
              <a:off x="818" y="3549"/>
              <a:ext cx="82" cy="68"/>
            </a:xfrm>
            <a:custGeom>
              <a:avLst/>
              <a:gdLst/>
              <a:ahLst/>
              <a:cxnLst>
                <a:cxn ang="0">
                  <a:pos x="44" y="42"/>
                </a:cxn>
                <a:cxn ang="0">
                  <a:pos x="33" y="42"/>
                </a:cxn>
                <a:cxn ang="0">
                  <a:pos x="27" y="67"/>
                </a:cxn>
                <a:cxn ang="0">
                  <a:pos x="0" y="67"/>
                </a:cxn>
                <a:cxn ang="0">
                  <a:pos x="15" y="0"/>
                </a:cxn>
                <a:cxn ang="0">
                  <a:pos x="42" y="0"/>
                </a:cxn>
                <a:cxn ang="0">
                  <a:pos x="36" y="23"/>
                </a:cxn>
                <a:cxn ang="0">
                  <a:pos x="49" y="23"/>
                </a:cxn>
                <a:cxn ang="0">
                  <a:pos x="54" y="0"/>
                </a:cxn>
                <a:cxn ang="0">
                  <a:pos x="81" y="0"/>
                </a:cxn>
                <a:cxn ang="0">
                  <a:pos x="68" y="67"/>
                </a:cxn>
                <a:cxn ang="0">
                  <a:pos x="40" y="67"/>
                </a:cxn>
                <a:cxn ang="0">
                  <a:pos x="44" y="42"/>
                </a:cxn>
              </a:cxnLst>
              <a:rect l="0" t="0" r="r" b="b"/>
              <a:pathLst>
                <a:path w="82" h="68">
                  <a:moveTo>
                    <a:pt x="44" y="42"/>
                  </a:moveTo>
                  <a:lnTo>
                    <a:pt x="33" y="42"/>
                  </a:lnTo>
                  <a:lnTo>
                    <a:pt x="27" y="67"/>
                  </a:lnTo>
                  <a:lnTo>
                    <a:pt x="0" y="67"/>
                  </a:lnTo>
                  <a:lnTo>
                    <a:pt x="15" y="0"/>
                  </a:lnTo>
                  <a:lnTo>
                    <a:pt x="42" y="0"/>
                  </a:lnTo>
                  <a:lnTo>
                    <a:pt x="36" y="23"/>
                  </a:lnTo>
                  <a:lnTo>
                    <a:pt x="49" y="23"/>
                  </a:lnTo>
                  <a:lnTo>
                    <a:pt x="54" y="0"/>
                  </a:lnTo>
                  <a:lnTo>
                    <a:pt x="81" y="0"/>
                  </a:lnTo>
                  <a:lnTo>
                    <a:pt x="68" y="67"/>
                  </a:lnTo>
                  <a:lnTo>
                    <a:pt x="40" y="67"/>
                  </a:lnTo>
                  <a:lnTo>
                    <a:pt x="44" y="42"/>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
          <p:nvSpPr>
            <p:cNvPr id="15" name="Freeform 12"/>
            <p:cNvSpPr>
              <a:spLocks/>
            </p:cNvSpPr>
            <p:nvPr/>
          </p:nvSpPr>
          <p:spPr bwMode="black">
            <a:xfrm>
              <a:off x="957" y="3549"/>
              <a:ext cx="68" cy="68"/>
            </a:xfrm>
            <a:custGeom>
              <a:avLst/>
              <a:gdLst/>
              <a:ahLst/>
              <a:cxnLst>
                <a:cxn ang="0">
                  <a:pos x="14" y="0"/>
                </a:cxn>
                <a:cxn ang="0">
                  <a:pos x="67" y="0"/>
                </a:cxn>
                <a:cxn ang="0">
                  <a:pos x="64" y="18"/>
                </a:cxn>
                <a:cxn ang="0">
                  <a:pos x="37" y="18"/>
                </a:cxn>
                <a:cxn ang="0">
                  <a:pos x="35" y="24"/>
                </a:cxn>
                <a:cxn ang="0">
                  <a:pos x="59" y="24"/>
                </a:cxn>
                <a:cxn ang="0">
                  <a:pos x="56" y="42"/>
                </a:cxn>
                <a:cxn ang="0">
                  <a:pos x="31" y="42"/>
                </a:cxn>
                <a:cxn ang="0">
                  <a:pos x="29" y="49"/>
                </a:cxn>
                <a:cxn ang="0">
                  <a:pos x="57" y="49"/>
                </a:cxn>
                <a:cxn ang="0">
                  <a:pos x="54" y="67"/>
                </a:cxn>
                <a:cxn ang="0">
                  <a:pos x="0" y="67"/>
                </a:cxn>
                <a:cxn ang="0">
                  <a:pos x="14" y="0"/>
                </a:cxn>
              </a:cxnLst>
              <a:rect l="0" t="0" r="r" b="b"/>
              <a:pathLst>
                <a:path w="68" h="68">
                  <a:moveTo>
                    <a:pt x="14" y="0"/>
                  </a:moveTo>
                  <a:lnTo>
                    <a:pt x="67" y="0"/>
                  </a:lnTo>
                  <a:lnTo>
                    <a:pt x="64" y="18"/>
                  </a:lnTo>
                  <a:lnTo>
                    <a:pt x="37" y="18"/>
                  </a:lnTo>
                  <a:lnTo>
                    <a:pt x="35" y="24"/>
                  </a:lnTo>
                  <a:lnTo>
                    <a:pt x="59" y="24"/>
                  </a:lnTo>
                  <a:lnTo>
                    <a:pt x="56" y="42"/>
                  </a:lnTo>
                  <a:lnTo>
                    <a:pt x="31" y="42"/>
                  </a:lnTo>
                  <a:lnTo>
                    <a:pt x="29" y="49"/>
                  </a:lnTo>
                  <a:lnTo>
                    <a:pt x="57" y="49"/>
                  </a:lnTo>
                  <a:lnTo>
                    <a:pt x="54" y="67"/>
                  </a:lnTo>
                  <a:lnTo>
                    <a:pt x="0" y="67"/>
                  </a:lnTo>
                  <a:lnTo>
                    <a:pt x="14"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
          <p:nvSpPr>
            <p:cNvPr id="16" name="Freeform 13"/>
            <p:cNvSpPr>
              <a:spLocks/>
            </p:cNvSpPr>
            <p:nvPr/>
          </p:nvSpPr>
          <p:spPr bwMode="black">
            <a:xfrm>
              <a:off x="1085" y="3549"/>
              <a:ext cx="66" cy="68"/>
            </a:xfrm>
            <a:custGeom>
              <a:avLst/>
              <a:gdLst/>
              <a:ahLst/>
              <a:cxnLst>
                <a:cxn ang="0">
                  <a:pos x="14" y="0"/>
                </a:cxn>
                <a:cxn ang="0">
                  <a:pos x="65" y="0"/>
                </a:cxn>
                <a:cxn ang="0">
                  <a:pos x="62" y="18"/>
                </a:cxn>
                <a:cxn ang="0">
                  <a:pos x="35" y="18"/>
                </a:cxn>
                <a:cxn ang="0">
                  <a:pos x="35" y="24"/>
                </a:cxn>
                <a:cxn ang="0">
                  <a:pos x="58" y="24"/>
                </a:cxn>
                <a:cxn ang="0">
                  <a:pos x="54" y="42"/>
                </a:cxn>
                <a:cxn ang="0">
                  <a:pos x="30" y="42"/>
                </a:cxn>
                <a:cxn ang="0">
                  <a:pos x="28" y="49"/>
                </a:cxn>
                <a:cxn ang="0">
                  <a:pos x="56" y="49"/>
                </a:cxn>
                <a:cxn ang="0">
                  <a:pos x="52" y="67"/>
                </a:cxn>
                <a:cxn ang="0">
                  <a:pos x="0" y="67"/>
                </a:cxn>
                <a:cxn ang="0">
                  <a:pos x="14" y="0"/>
                </a:cxn>
              </a:cxnLst>
              <a:rect l="0" t="0" r="r" b="b"/>
              <a:pathLst>
                <a:path w="66" h="68">
                  <a:moveTo>
                    <a:pt x="14" y="0"/>
                  </a:moveTo>
                  <a:lnTo>
                    <a:pt x="65" y="0"/>
                  </a:lnTo>
                  <a:lnTo>
                    <a:pt x="62" y="18"/>
                  </a:lnTo>
                  <a:lnTo>
                    <a:pt x="35" y="18"/>
                  </a:lnTo>
                  <a:lnTo>
                    <a:pt x="35" y="24"/>
                  </a:lnTo>
                  <a:lnTo>
                    <a:pt x="58" y="24"/>
                  </a:lnTo>
                  <a:lnTo>
                    <a:pt x="54" y="42"/>
                  </a:lnTo>
                  <a:lnTo>
                    <a:pt x="30" y="42"/>
                  </a:lnTo>
                  <a:lnTo>
                    <a:pt x="28" y="49"/>
                  </a:lnTo>
                  <a:lnTo>
                    <a:pt x="56" y="49"/>
                  </a:lnTo>
                  <a:lnTo>
                    <a:pt x="52" y="67"/>
                  </a:lnTo>
                  <a:lnTo>
                    <a:pt x="0" y="67"/>
                  </a:lnTo>
                  <a:lnTo>
                    <a:pt x="14"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
          <p:nvSpPr>
            <p:cNvPr id="17" name="Freeform 14"/>
            <p:cNvSpPr>
              <a:spLocks/>
            </p:cNvSpPr>
            <p:nvPr/>
          </p:nvSpPr>
          <p:spPr bwMode="black">
            <a:xfrm>
              <a:off x="1213" y="3549"/>
              <a:ext cx="78" cy="68"/>
            </a:xfrm>
            <a:custGeom>
              <a:avLst/>
              <a:gdLst/>
              <a:ahLst/>
              <a:cxnLst>
                <a:cxn ang="0">
                  <a:pos x="14" y="0"/>
                </a:cxn>
                <a:cxn ang="0">
                  <a:pos x="46" y="0"/>
                </a:cxn>
                <a:cxn ang="0">
                  <a:pos x="63" y="3"/>
                </a:cxn>
                <a:cxn ang="0">
                  <a:pos x="72" y="10"/>
                </a:cxn>
                <a:cxn ang="0">
                  <a:pos x="77" y="21"/>
                </a:cxn>
                <a:cxn ang="0">
                  <a:pos x="75" y="34"/>
                </a:cxn>
                <a:cxn ang="0">
                  <a:pos x="69" y="48"/>
                </a:cxn>
                <a:cxn ang="0">
                  <a:pos x="60" y="58"/>
                </a:cxn>
                <a:cxn ang="0">
                  <a:pos x="48" y="64"/>
                </a:cxn>
                <a:cxn ang="0">
                  <a:pos x="33" y="67"/>
                </a:cxn>
                <a:cxn ang="0">
                  <a:pos x="0" y="67"/>
                </a:cxn>
                <a:cxn ang="0">
                  <a:pos x="14" y="0"/>
                </a:cxn>
                <a:cxn ang="0">
                  <a:pos x="29" y="51"/>
                </a:cxn>
                <a:cxn ang="0">
                  <a:pos x="33" y="51"/>
                </a:cxn>
                <a:cxn ang="0">
                  <a:pos x="42" y="47"/>
                </a:cxn>
                <a:cxn ang="0">
                  <a:pos x="47" y="34"/>
                </a:cxn>
                <a:cxn ang="0">
                  <a:pos x="48" y="20"/>
                </a:cxn>
                <a:cxn ang="0">
                  <a:pos x="40" y="15"/>
                </a:cxn>
                <a:cxn ang="0">
                  <a:pos x="37" y="15"/>
                </a:cxn>
                <a:cxn ang="0">
                  <a:pos x="29" y="51"/>
                </a:cxn>
                <a:cxn ang="0">
                  <a:pos x="14" y="0"/>
                </a:cxn>
              </a:cxnLst>
              <a:rect l="0" t="0" r="r" b="b"/>
              <a:pathLst>
                <a:path w="78" h="68">
                  <a:moveTo>
                    <a:pt x="14" y="0"/>
                  </a:moveTo>
                  <a:lnTo>
                    <a:pt x="46" y="0"/>
                  </a:lnTo>
                  <a:lnTo>
                    <a:pt x="63" y="3"/>
                  </a:lnTo>
                  <a:lnTo>
                    <a:pt x="72" y="10"/>
                  </a:lnTo>
                  <a:lnTo>
                    <a:pt x="77" y="21"/>
                  </a:lnTo>
                  <a:lnTo>
                    <a:pt x="75" y="34"/>
                  </a:lnTo>
                  <a:lnTo>
                    <a:pt x="69" y="48"/>
                  </a:lnTo>
                  <a:lnTo>
                    <a:pt x="60" y="58"/>
                  </a:lnTo>
                  <a:lnTo>
                    <a:pt x="48" y="64"/>
                  </a:lnTo>
                  <a:lnTo>
                    <a:pt x="33" y="67"/>
                  </a:lnTo>
                  <a:lnTo>
                    <a:pt x="0" y="67"/>
                  </a:lnTo>
                  <a:lnTo>
                    <a:pt x="14" y="0"/>
                  </a:lnTo>
                  <a:lnTo>
                    <a:pt x="29" y="51"/>
                  </a:lnTo>
                  <a:lnTo>
                    <a:pt x="33" y="51"/>
                  </a:lnTo>
                  <a:lnTo>
                    <a:pt x="42" y="47"/>
                  </a:lnTo>
                  <a:lnTo>
                    <a:pt x="47" y="34"/>
                  </a:lnTo>
                  <a:lnTo>
                    <a:pt x="48" y="20"/>
                  </a:lnTo>
                  <a:lnTo>
                    <a:pt x="40" y="15"/>
                  </a:lnTo>
                  <a:lnTo>
                    <a:pt x="37" y="15"/>
                  </a:lnTo>
                  <a:lnTo>
                    <a:pt x="29" y="51"/>
                  </a:lnTo>
                  <a:lnTo>
                    <a:pt x="14"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
          <p:nvSpPr>
            <p:cNvPr id="18" name="Freeform 15"/>
            <p:cNvSpPr>
              <a:spLocks/>
            </p:cNvSpPr>
            <p:nvPr/>
          </p:nvSpPr>
          <p:spPr bwMode="black">
            <a:xfrm>
              <a:off x="1405" y="3549"/>
              <a:ext cx="111" cy="68"/>
            </a:xfrm>
            <a:custGeom>
              <a:avLst/>
              <a:gdLst/>
              <a:ahLst/>
              <a:cxnLst>
                <a:cxn ang="0">
                  <a:pos x="81" y="19"/>
                </a:cxn>
                <a:cxn ang="0">
                  <a:pos x="61" y="67"/>
                </a:cxn>
                <a:cxn ang="0">
                  <a:pos x="34" y="67"/>
                </a:cxn>
                <a:cxn ang="0">
                  <a:pos x="36" y="19"/>
                </a:cxn>
                <a:cxn ang="0">
                  <a:pos x="35" y="19"/>
                </a:cxn>
                <a:cxn ang="0">
                  <a:pos x="24" y="67"/>
                </a:cxn>
                <a:cxn ang="0">
                  <a:pos x="0" y="67"/>
                </a:cxn>
                <a:cxn ang="0">
                  <a:pos x="16" y="0"/>
                </a:cxn>
                <a:cxn ang="0">
                  <a:pos x="54" y="0"/>
                </a:cxn>
                <a:cxn ang="0">
                  <a:pos x="53" y="39"/>
                </a:cxn>
                <a:cxn ang="0">
                  <a:pos x="54" y="39"/>
                </a:cxn>
                <a:cxn ang="0">
                  <a:pos x="70" y="0"/>
                </a:cxn>
                <a:cxn ang="0">
                  <a:pos x="110" y="0"/>
                </a:cxn>
                <a:cxn ang="0">
                  <a:pos x="94" y="67"/>
                </a:cxn>
                <a:cxn ang="0">
                  <a:pos x="71" y="67"/>
                </a:cxn>
                <a:cxn ang="0">
                  <a:pos x="81" y="19"/>
                </a:cxn>
              </a:cxnLst>
              <a:rect l="0" t="0" r="r" b="b"/>
              <a:pathLst>
                <a:path w="111" h="68">
                  <a:moveTo>
                    <a:pt x="81" y="19"/>
                  </a:moveTo>
                  <a:lnTo>
                    <a:pt x="61" y="67"/>
                  </a:lnTo>
                  <a:lnTo>
                    <a:pt x="34" y="67"/>
                  </a:lnTo>
                  <a:lnTo>
                    <a:pt x="36" y="19"/>
                  </a:lnTo>
                  <a:lnTo>
                    <a:pt x="35" y="19"/>
                  </a:lnTo>
                  <a:lnTo>
                    <a:pt x="24" y="67"/>
                  </a:lnTo>
                  <a:lnTo>
                    <a:pt x="0" y="67"/>
                  </a:lnTo>
                  <a:lnTo>
                    <a:pt x="16" y="0"/>
                  </a:lnTo>
                  <a:lnTo>
                    <a:pt x="54" y="0"/>
                  </a:lnTo>
                  <a:lnTo>
                    <a:pt x="53" y="39"/>
                  </a:lnTo>
                  <a:lnTo>
                    <a:pt x="54" y="39"/>
                  </a:lnTo>
                  <a:lnTo>
                    <a:pt x="70" y="0"/>
                  </a:lnTo>
                  <a:lnTo>
                    <a:pt x="110" y="0"/>
                  </a:lnTo>
                  <a:lnTo>
                    <a:pt x="94" y="67"/>
                  </a:lnTo>
                  <a:lnTo>
                    <a:pt x="71" y="67"/>
                  </a:lnTo>
                  <a:lnTo>
                    <a:pt x="81" y="19"/>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
          <p:nvSpPr>
            <p:cNvPr id="19" name="Freeform 16"/>
            <p:cNvSpPr>
              <a:spLocks/>
            </p:cNvSpPr>
            <p:nvPr/>
          </p:nvSpPr>
          <p:spPr bwMode="black">
            <a:xfrm>
              <a:off x="1562" y="3549"/>
              <a:ext cx="82" cy="68"/>
            </a:xfrm>
            <a:custGeom>
              <a:avLst/>
              <a:gdLst/>
              <a:ahLst/>
              <a:cxnLst>
                <a:cxn ang="0">
                  <a:pos x="37" y="0"/>
                </a:cxn>
                <a:cxn ang="0">
                  <a:pos x="73" y="0"/>
                </a:cxn>
                <a:cxn ang="0">
                  <a:pos x="81" y="67"/>
                </a:cxn>
                <a:cxn ang="0">
                  <a:pos x="52" y="67"/>
                </a:cxn>
                <a:cxn ang="0">
                  <a:pos x="51" y="55"/>
                </a:cxn>
                <a:cxn ang="0">
                  <a:pos x="32" y="55"/>
                </a:cxn>
                <a:cxn ang="0">
                  <a:pos x="27" y="67"/>
                </a:cxn>
                <a:cxn ang="0">
                  <a:pos x="0" y="67"/>
                </a:cxn>
                <a:cxn ang="0">
                  <a:pos x="37" y="0"/>
                </a:cxn>
                <a:cxn ang="0">
                  <a:pos x="51" y="39"/>
                </a:cxn>
                <a:cxn ang="0">
                  <a:pos x="51" y="14"/>
                </a:cxn>
                <a:cxn ang="0">
                  <a:pos x="41" y="39"/>
                </a:cxn>
                <a:cxn ang="0">
                  <a:pos x="51" y="39"/>
                </a:cxn>
                <a:cxn ang="0">
                  <a:pos x="37" y="0"/>
                </a:cxn>
              </a:cxnLst>
              <a:rect l="0" t="0" r="r" b="b"/>
              <a:pathLst>
                <a:path w="82" h="68">
                  <a:moveTo>
                    <a:pt x="37" y="0"/>
                  </a:moveTo>
                  <a:lnTo>
                    <a:pt x="73" y="0"/>
                  </a:lnTo>
                  <a:lnTo>
                    <a:pt x="81" y="67"/>
                  </a:lnTo>
                  <a:lnTo>
                    <a:pt x="52" y="67"/>
                  </a:lnTo>
                  <a:lnTo>
                    <a:pt x="51" y="55"/>
                  </a:lnTo>
                  <a:lnTo>
                    <a:pt x="32" y="55"/>
                  </a:lnTo>
                  <a:lnTo>
                    <a:pt x="27" y="67"/>
                  </a:lnTo>
                  <a:lnTo>
                    <a:pt x="0" y="67"/>
                  </a:lnTo>
                  <a:lnTo>
                    <a:pt x="37" y="0"/>
                  </a:lnTo>
                  <a:lnTo>
                    <a:pt x="51" y="39"/>
                  </a:lnTo>
                  <a:lnTo>
                    <a:pt x="51" y="14"/>
                  </a:lnTo>
                  <a:lnTo>
                    <a:pt x="41" y="39"/>
                  </a:lnTo>
                  <a:lnTo>
                    <a:pt x="51" y="39"/>
                  </a:lnTo>
                  <a:lnTo>
                    <a:pt x="37"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
          <p:nvSpPr>
            <p:cNvPr id="20" name="Freeform 17"/>
            <p:cNvSpPr>
              <a:spLocks/>
            </p:cNvSpPr>
            <p:nvPr/>
          </p:nvSpPr>
          <p:spPr bwMode="black">
            <a:xfrm>
              <a:off x="1714" y="3549"/>
              <a:ext cx="78" cy="68"/>
            </a:xfrm>
            <a:custGeom>
              <a:avLst/>
              <a:gdLst/>
              <a:ahLst/>
              <a:cxnLst>
                <a:cxn ang="0">
                  <a:pos x="15" y="0"/>
                </a:cxn>
                <a:cxn ang="0">
                  <a:pos x="56" y="0"/>
                </a:cxn>
                <a:cxn ang="0">
                  <a:pos x="73" y="4"/>
                </a:cxn>
                <a:cxn ang="0">
                  <a:pos x="77" y="18"/>
                </a:cxn>
                <a:cxn ang="0">
                  <a:pos x="71" y="27"/>
                </a:cxn>
                <a:cxn ang="0">
                  <a:pos x="58" y="34"/>
                </a:cxn>
                <a:cxn ang="0">
                  <a:pos x="69" y="41"/>
                </a:cxn>
                <a:cxn ang="0">
                  <a:pos x="69" y="52"/>
                </a:cxn>
                <a:cxn ang="0">
                  <a:pos x="69" y="67"/>
                </a:cxn>
                <a:cxn ang="0">
                  <a:pos x="41" y="67"/>
                </a:cxn>
                <a:cxn ang="0">
                  <a:pos x="42" y="47"/>
                </a:cxn>
                <a:cxn ang="0">
                  <a:pos x="36" y="42"/>
                </a:cxn>
                <a:cxn ang="0">
                  <a:pos x="33" y="42"/>
                </a:cxn>
                <a:cxn ang="0">
                  <a:pos x="28" y="67"/>
                </a:cxn>
                <a:cxn ang="0">
                  <a:pos x="0" y="67"/>
                </a:cxn>
                <a:cxn ang="0">
                  <a:pos x="15" y="0"/>
                </a:cxn>
                <a:cxn ang="0">
                  <a:pos x="38" y="28"/>
                </a:cxn>
                <a:cxn ang="0">
                  <a:pos x="46" y="26"/>
                </a:cxn>
                <a:cxn ang="0">
                  <a:pos x="48" y="21"/>
                </a:cxn>
                <a:cxn ang="0">
                  <a:pos x="41" y="15"/>
                </a:cxn>
                <a:cxn ang="0">
                  <a:pos x="39" y="15"/>
                </a:cxn>
                <a:cxn ang="0">
                  <a:pos x="36" y="28"/>
                </a:cxn>
                <a:cxn ang="0">
                  <a:pos x="38" y="28"/>
                </a:cxn>
                <a:cxn ang="0">
                  <a:pos x="15" y="0"/>
                </a:cxn>
              </a:cxnLst>
              <a:rect l="0" t="0" r="r" b="b"/>
              <a:pathLst>
                <a:path w="78" h="68">
                  <a:moveTo>
                    <a:pt x="15" y="0"/>
                  </a:moveTo>
                  <a:lnTo>
                    <a:pt x="56" y="0"/>
                  </a:lnTo>
                  <a:lnTo>
                    <a:pt x="73" y="4"/>
                  </a:lnTo>
                  <a:lnTo>
                    <a:pt x="77" y="18"/>
                  </a:lnTo>
                  <a:lnTo>
                    <a:pt x="71" y="27"/>
                  </a:lnTo>
                  <a:lnTo>
                    <a:pt x="58" y="34"/>
                  </a:lnTo>
                  <a:lnTo>
                    <a:pt x="69" y="41"/>
                  </a:lnTo>
                  <a:lnTo>
                    <a:pt x="69" y="52"/>
                  </a:lnTo>
                  <a:lnTo>
                    <a:pt x="69" y="67"/>
                  </a:lnTo>
                  <a:lnTo>
                    <a:pt x="41" y="67"/>
                  </a:lnTo>
                  <a:lnTo>
                    <a:pt x="42" y="47"/>
                  </a:lnTo>
                  <a:lnTo>
                    <a:pt x="36" y="42"/>
                  </a:lnTo>
                  <a:lnTo>
                    <a:pt x="33" y="42"/>
                  </a:lnTo>
                  <a:lnTo>
                    <a:pt x="28" y="67"/>
                  </a:lnTo>
                  <a:lnTo>
                    <a:pt x="0" y="67"/>
                  </a:lnTo>
                  <a:lnTo>
                    <a:pt x="15" y="0"/>
                  </a:lnTo>
                  <a:lnTo>
                    <a:pt x="38" y="28"/>
                  </a:lnTo>
                  <a:lnTo>
                    <a:pt x="46" y="26"/>
                  </a:lnTo>
                  <a:lnTo>
                    <a:pt x="48" y="21"/>
                  </a:lnTo>
                  <a:lnTo>
                    <a:pt x="41" y="15"/>
                  </a:lnTo>
                  <a:lnTo>
                    <a:pt x="39" y="15"/>
                  </a:lnTo>
                  <a:lnTo>
                    <a:pt x="36" y="28"/>
                  </a:lnTo>
                  <a:lnTo>
                    <a:pt x="38" y="28"/>
                  </a:lnTo>
                  <a:lnTo>
                    <a:pt x="15"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
          <p:nvSpPr>
            <p:cNvPr id="21" name="Freeform 18"/>
            <p:cNvSpPr>
              <a:spLocks/>
            </p:cNvSpPr>
            <p:nvPr/>
          </p:nvSpPr>
          <p:spPr bwMode="black">
            <a:xfrm>
              <a:off x="1863" y="3549"/>
              <a:ext cx="65" cy="68"/>
            </a:xfrm>
            <a:custGeom>
              <a:avLst/>
              <a:gdLst/>
              <a:ahLst/>
              <a:cxnLst>
                <a:cxn ang="0">
                  <a:pos x="16" y="18"/>
                </a:cxn>
                <a:cxn ang="0">
                  <a:pos x="0" y="18"/>
                </a:cxn>
                <a:cxn ang="0">
                  <a:pos x="4" y="0"/>
                </a:cxn>
                <a:cxn ang="0">
                  <a:pos x="64" y="0"/>
                </a:cxn>
                <a:cxn ang="0">
                  <a:pos x="60" y="18"/>
                </a:cxn>
                <a:cxn ang="0">
                  <a:pos x="43" y="18"/>
                </a:cxn>
                <a:cxn ang="0">
                  <a:pos x="32" y="67"/>
                </a:cxn>
                <a:cxn ang="0">
                  <a:pos x="6" y="67"/>
                </a:cxn>
                <a:cxn ang="0">
                  <a:pos x="16" y="18"/>
                </a:cxn>
              </a:cxnLst>
              <a:rect l="0" t="0" r="r" b="b"/>
              <a:pathLst>
                <a:path w="65" h="68">
                  <a:moveTo>
                    <a:pt x="16" y="18"/>
                  </a:moveTo>
                  <a:lnTo>
                    <a:pt x="0" y="18"/>
                  </a:lnTo>
                  <a:lnTo>
                    <a:pt x="4" y="0"/>
                  </a:lnTo>
                  <a:lnTo>
                    <a:pt x="64" y="0"/>
                  </a:lnTo>
                  <a:lnTo>
                    <a:pt x="60" y="18"/>
                  </a:lnTo>
                  <a:lnTo>
                    <a:pt x="43" y="18"/>
                  </a:lnTo>
                  <a:lnTo>
                    <a:pt x="32" y="67"/>
                  </a:lnTo>
                  <a:lnTo>
                    <a:pt x="6" y="67"/>
                  </a:lnTo>
                  <a:lnTo>
                    <a:pt x="16" y="18"/>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
          <p:nvSpPr>
            <p:cNvPr id="25" name="Freeform 19"/>
            <p:cNvSpPr>
              <a:spLocks/>
            </p:cNvSpPr>
            <p:nvPr/>
          </p:nvSpPr>
          <p:spPr bwMode="black">
            <a:xfrm>
              <a:off x="1985" y="3549"/>
              <a:ext cx="39" cy="68"/>
            </a:xfrm>
            <a:custGeom>
              <a:avLst/>
              <a:gdLst/>
              <a:ahLst/>
              <a:cxnLst>
                <a:cxn ang="0">
                  <a:pos x="12" y="0"/>
                </a:cxn>
                <a:cxn ang="0">
                  <a:pos x="38" y="0"/>
                </a:cxn>
                <a:cxn ang="0">
                  <a:pos x="24" y="67"/>
                </a:cxn>
                <a:cxn ang="0">
                  <a:pos x="0" y="67"/>
                </a:cxn>
                <a:cxn ang="0">
                  <a:pos x="12" y="0"/>
                </a:cxn>
              </a:cxnLst>
              <a:rect l="0" t="0" r="r" b="b"/>
              <a:pathLst>
                <a:path w="39" h="68">
                  <a:moveTo>
                    <a:pt x="12" y="0"/>
                  </a:moveTo>
                  <a:lnTo>
                    <a:pt x="38" y="0"/>
                  </a:lnTo>
                  <a:lnTo>
                    <a:pt x="24" y="67"/>
                  </a:lnTo>
                  <a:lnTo>
                    <a:pt x="0" y="67"/>
                  </a:lnTo>
                  <a:lnTo>
                    <a:pt x="12"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
          <p:nvSpPr>
            <p:cNvPr id="26" name="Freeform 20"/>
            <p:cNvSpPr>
              <a:spLocks/>
            </p:cNvSpPr>
            <p:nvPr/>
          </p:nvSpPr>
          <p:spPr bwMode="black">
            <a:xfrm>
              <a:off x="2086" y="3549"/>
              <a:ext cx="87" cy="68"/>
            </a:xfrm>
            <a:custGeom>
              <a:avLst/>
              <a:gdLst/>
              <a:ahLst/>
              <a:cxnLst>
                <a:cxn ang="0">
                  <a:pos x="14" y="0"/>
                </a:cxn>
                <a:cxn ang="0">
                  <a:pos x="48" y="0"/>
                </a:cxn>
                <a:cxn ang="0">
                  <a:pos x="54" y="39"/>
                </a:cxn>
                <a:cxn ang="0">
                  <a:pos x="63" y="0"/>
                </a:cxn>
                <a:cxn ang="0">
                  <a:pos x="86" y="0"/>
                </a:cxn>
                <a:cxn ang="0">
                  <a:pos x="71" y="67"/>
                </a:cxn>
                <a:cxn ang="0">
                  <a:pos x="37" y="67"/>
                </a:cxn>
                <a:cxn ang="0">
                  <a:pos x="32" y="26"/>
                </a:cxn>
                <a:cxn ang="0">
                  <a:pos x="22" y="67"/>
                </a:cxn>
                <a:cxn ang="0">
                  <a:pos x="0" y="67"/>
                </a:cxn>
                <a:cxn ang="0">
                  <a:pos x="14" y="0"/>
                </a:cxn>
              </a:cxnLst>
              <a:rect l="0" t="0" r="r" b="b"/>
              <a:pathLst>
                <a:path w="87" h="68">
                  <a:moveTo>
                    <a:pt x="14" y="0"/>
                  </a:moveTo>
                  <a:lnTo>
                    <a:pt x="48" y="0"/>
                  </a:lnTo>
                  <a:lnTo>
                    <a:pt x="54" y="39"/>
                  </a:lnTo>
                  <a:lnTo>
                    <a:pt x="63" y="0"/>
                  </a:lnTo>
                  <a:lnTo>
                    <a:pt x="86" y="0"/>
                  </a:lnTo>
                  <a:lnTo>
                    <a:pt x="71" y="67"/>
                  </a:lnTo>
                  <a:lnTo>
                    <a:pt x="37" y="67"/>
                  </a:lnTo>
                  <a:lnTo>
                    <a:pt x="32" y="26"/>
                  </a:lnTo>
                  <a:lnTo>
                    <a:pt x="22" y="67"/>
                  </a:lnTo>
                  <a:lnTo>
                    <a:pt x="0" y="67"/>
                  </a:lnTo>
                  <a:lnTo>
                    <a:pt x="14"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grpSp>
      <p:sp>
        <p:nvSpPr>
          <p:cNvPr id="7172" name="Rectangle 4"/>
          <p:cNvSpPr>
            <a:spLocks noGrp="1" noChangeArrowheads="1"/>
          </p:cNvSpPr>
          <p:nvPr>
            <p:ph type="ctrTitle"/>
          </p:nvPr>
        </p:nvSpPr>
        <p:spPr>
          <a:xfrm>
            <a:off x="615951" y="1752600"/>
            <a:ext cx="10979420" cy="1143000"/>
          </a:xfrm>
        </p:spPr>
        <p:txBody>
          <a:bodyPr anchor="ctr"/>
          <a:lstStyle>
            <a:lvl1pPr algn="ctr" defTabSz="877866">
              <a:defRPr sz="4400"/>
            </a:lvl1pPr>
          </a:lstStyle>
          <a:p>
            <a:r>
              <a:rPr lang="en-US" dirty="0"/>
              <a:t>Click to edit Master title style</a:t>
            </a:r>
          </a:p>
        </p:txBody>
      </p:sp>
      <p:sp>
        <p:nvSpPr>
          <p:cNvPr id="7173" name="Rectangle 5"/>
          <p:cNvSpPr>
            <a:spLocks noGrp="1" noChangeArrowheads="1"/>
          </p:cNvSpPr>
          <p:nvPr>
            <p:ph type="subTitle" idx="1"/>
          </p:nvPr>
        </p:nvSpPr>
        <p:spPr>
          <a:xfrm>
            <a:off x="736488" y="3186550"/>
            <a:ext cx="10719024" cy="492443"/>
          </a:xfrm>
        </p:spPr>
        <p:txBody>
          <a:bodyPr anchor="ctr"/>
          <a:lstStyle>
            <a:lvl1pPr marL="0" indent="0" algn="ctr">
              <a:spcBef>
                <a:spcPts val="0"/>
              </a:spcBef>
              <a:buFontTx/>
              <a:buNone/>
              <a:defRPr sz="3200">
                <a:effectLst/>
              </a:defRPr>
            </a:lvl1pPr>
          </a:lstStyle>
          <a:p>
            <a:r>
              <a:rPr lang="en-US" dirty="0"/>
              <a:t>Click to edit Master subtitle style</a:t>
            </a:r>
          </a:p>
        </p:txBody>
      </p:sp>
      <p:sp>
        <p:nvSpPr>
          <p:cNvPr id="22" name="Text Placeholder 21"/>
          <p:cNvSpPr>
            <a:spLocks noGrp="1"/>
          </p:cNvSpPr>
          <p:nvPr>
            <p:ph type="body" sz="quarter" idx="10"/>
          </p:nvPr>
        </p:nvSpPr>
        <p:spPr>
          <a:xfrm>
            <a:off x="6737036" y="5370972"/>
            <a:ext cx="5056717" cy="276999"/>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dirty="0"/>
              <a:t>Click to edit Master text styles</a:t>
            </a:r>
          </a:p>
        </p:txBody>
      </p:sp>
      <p:sp>
        <p:nvSpPr>
          <p:cNvPr id="23" name="Text Placeholder 21"/>
          <p:cNvSpPr>
            <a:spLocks noGrp="1"/>
          </p:cNvSpPr>
          <p:nvPr>
            <p:ph type="body" sz="quarter" idx="11"/>
          </p:nvPr>
        </p:nvSpPr>
        <p:spPr>
          <a:xfrm>
            <a:off x="6737036" y="5652184"/>
            <a:ext cx="5056717" cy="246221"/>
          </a:xfrm>
        </p:spPr>
        <p:txBody>
          <a:bodyPr/>
          <a:lstStyle>
            <a:lvl1pPr marL="0" indent="0">
              <a:buNone/>
              <a:defRPr sz="1600"/>
            </a:lvl1pPr>
            <a:lvl2pPr marL="0" indent="0">
              <a:buNone/>
              <a:defRPr sz="1800"/>
            </a:lvl2pPr>
            <a:lvl3pPr marL="0" indent="0">
              <a:buNone/>
              <a:defRPr sz="1800"/>
            </a:lvl3pPr>
            <a:lvl4pPr marL="0" indent="0">
              <a:buNone/>
              <a:defRPr sz="1800"/>
            </a:lvl4pPr>
            <a:lvl5pPr marL="0" indent="0">
              <a:buNone/>
              <a:defRPr sz="1800"/>
            </a:lvl5pPr>
          </a:lstStyle>
          <a:p>
            <a:pPr lvl="0"/>
            <a:r>
              <a:rPr lang="en-US" dirty="0"/>
              <a:t>Click to edit Master text styles</a:t>
            </a:r>
          </a:p>
        </p:txBody>
      </p:sp>
      <p:sp>
        <p:nvSpPr>
          <p:cNvPr id="24" name="Text Placeholder 21"/>
          <p:cNvSpPr>
            <a:spLocks noGrp="1"/>
          </p:cNvSpPr>
          <p:nvPr>
            <p:ph type="body" sz="quarter" idx="12"/>
          </p:nvPr>
        </p:nvSpPr>
        <p:spPr>
          <a:xfrm>
            <a:off x="3817593" y="3992113"/>
            <a:ext cx="4561051" cy="369332"/>
          </a:xfrm>
        </p:spPr>
        <p:txBody>
          <a:bodyPr/>
          <a:lstStyle>
            <a:lvl1pPr marL="0" indent="0" algn="ctr">
              <a:spcBef>
                <a:spcPts val="0"/>
              </a:spcBef>
              <a:buNone/>
              <a:defRPr sz="2400"/>
            </a:lvl1pPr>
            <a:lvl2pPr marL="0" indent="0">
              <a:buNone/>
              <a:defRPr sz="1800"/>
            </a:lvl2pPr>
            <a:lvl3pPr marL="0" indent="0">
              <a:buNone/>
              <a:defRPr sz="1800"/>
            </a:lvl3pPr>
            <a:lvl4pPr marL="0" indent="0">
              <a:buNone/>
              <a:defRPr sz="1800"/>
            </a:lvl4pPr>
            <a:lvl5pPr marL="0" indent="0">
              <a:buNone/>
              <a:defRPr sz="1800"/>
            </a:lvl5pPr>
          </a:lstStyle>
          <a:p>
            <a:pPr lvl="0"/>
            <a:r>
              <a:rPr lang="en-US" dirty="0"/>
              <a:t>Click to edit Master text styles</a:t>
            </a:r>
          </a:p>
        </p:txBody>
      </p:sp>
      <p:sp>
        <p:nvSpPr>
          <p:cNvPr id="27" name="Rectangle 2"/>
          <p:cNvSpPr>
            <a:spLocks noChangeArrowheads="1"/>
          </p:cNvSpPr>
          <p:nvPr userDrawn="1"/>
        </p:nvSpPr>
        <p:spPr bwMode="auto">
          <a:xfrm>
            <a:off x="11601452" y="6632580"/>
            <a:ext cx="590549" cy="225425"/>
          </a:xfrm>
          <a:prstGeom prst="rect">
            <a:avLst/>
          </a:prstGeom>
          <a:noFill/>
          <a:ln w="12700">
            <a:noFill/>
            <a:miter lim="800000"/>
            <a:headEnd/>
            <a:tailEnd/>
          </a:ln>
          <a:effectLst/>
        </p:spPr>
        <p:txBody>
          <a:bodyPr lIns="0" tIns="0" rIns="0" bIns="0"/>
          <a:lstStyle/>
          <a:p>
            <a:pPr defTabSz="887391" eaLnBrk="0" hangingPunct="0">
              <a:spcBef>
                <a:spcPct val="50000"/>
              </a:spcBef>
              <a:defRPr/>
            </a:pPr>
            <a:fld id="{8C72CF71-BCCD-4033-A104-280B87B089AE}" type="slidenum">
              <a:rPr lang="en-US" sz="800" i="1">
                <a:solidFill>
                  <a:srgbClr val="000000"/>
                </a:solidFill>
                <a:ea typeface="ＭＳ Ｐゴシック" pitchFamily="-112" charset="-128"/>
              </a:rPr>
              <a:pPr defTabSz="887391" eaLnBrk="0" hangingPunct="0">
                <a:spcBef>
                  <a:spcPct val="50000"/>
                </a:spcBef>
                <a:defRPr/>
              </a:pPr>
              <a:t>‹#›</a:t>
            </a:fld>
            <a:endParaRPr lang="en-US" sz="800" i="1" dirty="0">
              <a:solidFill>
                <a:srgbClr val="000000"/>
              </a:solidFill>
              <a:ea typeface="ＭＳ Ｐゴシック" pitchFamily="-112" charset="-128"/>
            </a:endParaRPr>
          </a:p>
        </p:txBody>
      </p:sp>
    </p:spTree>
  </p:cSld>
  <p:clrMapOvr>
    <a:masterClrMapping/>
  </p:clrMapOvr>
  <p:transition/>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a:t>Click to edit Master title style</a:t>
            </a:r>
          </a:p>
        </p:txBody>
      </p:sp>
      <p:sp>
        <p:nvSpPr>
          <p:cNvPr id="3" name="Content Placeholder 2"/>
          <p:cNvSpPr>
            <a:spLocks noGrp="1"/>
          </p:cNvSpPr>
          <p:nvPr>
            <p:ph idx="1"/>
          </p:nvPr>
        </p:nvSpPr>
        <p:spPr>
          <a:xfrm>
            <a:off x="615954" y="1354592"/>
            <a:ext cx="10966449" cy="1255728"/>
          </a:xfrm>
        </p:spPr>
        <p:txBody>
          <a:bodyPr/>
          <a:lstStyle>
            <a:lvl1pPr>
              <a:defRPr>
                <a:effectLst/>
              </a:defRPr>
            </a:lvl1pPr>
            <a:lvl2pPr>
              <a:defRPr>
                <a:effectLst/>
              </a:defRPr>
            </a:lvl2pPr>
            <a:lvl3pPr>
              <a:buSzPct val="80000"/>
              <a:defRPr>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5954" y="458991"/>
            <a:ext cx="9749367" cy="531812"/>
          </a:xfrm>
        </p:spPr>
        <p:txBody>
          <a:bodyPr/>
          <a:lstStyle>
            <a:lvl1pPr>
              <a:defRPr>
                <a:effectLst/>
              </a:defRPr>
            </a:lvl1pPr>
          </a:lstStyle>
          <a:p>
            <a:r>
              <a:rPr lang="en-US" dirty="0"/>
              <a:t>Click to edit Master title style</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2571" y="2620690"/>
            <a:ext cx="10978880" cy="738664"/>
          </a:xfrm>
        </p:spPr>
        <p:txBody>
          <a:bodyPr anchor="ctr">
            <a:spAutoFit/>
          </a:bodyPr>
          <a:lstStyle>
            <a:lvl1pPr algn="ctr">
              <a:defRPr sz="4800">
                <a:effectLst/>
              </a:defRPr>
            </a:lvl1pPr>
          </a:lstStyle>
          <a:p>
            <a:r>
              <a:rPr lang="en-US" dirty="0"/>
              <a:t>Click to edit Master title style</a:t>
            </a:r>
          </a:p>
        </p:txBody>
      </p:sp>
    </p:spTree>
  </p:cSld>
  <p:clrMapOvr>
    <a:masterClrMapping/>
  </p:clrMapOvr>
  <p:transition/>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tar">
    <p:spTree>
      <p:nvGrpSpPr>
        <p:cNvPr id="1" name=""/>
        <p:cNvGrpSpPr/>
        <p:nvPr/>
      </p:nvGrpSpPr>
      <p:grpSpPr>
        <a:xfrm>
          <a:off x="0" y="0"/>
          <a:ext cx="0" cy="0"/>
          <a:chOff x="0" y="0"/>
          <a:chExt cx="0" cy="0"/>
        </a:xfrm>
      </p:grpSpPr>
      <p:sp>
        <p:nvSpPr>
          <p:cNvPr id="2" name="Freeform 2"/>
          <p:cNvSpPr>
            <a:spLocks/>
          </p:cNvSpPr>
          <p:nvPr/>
        </p:nvSpPr>
        <p:spPr bwMode="black">
          <a:xfrm>
            <a:off x="1293288" y="1962150"/>
            <a:ext cx="9605433" cy="2592388"/>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chemeClr val="bg1"/>
          </a:solidFill>
          <a:ln w="1270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Tree>
  </p:cSld>
  <p:clrMapOvr>
    <a:masterClrMapping/>
  </p:clrMapOvr>
  <p:transition/>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828800" y="3886202"/>
            <a:ext cx="8534400" cy="369332"/>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fontAlgn="auto">
              <a:spcBef>
                <a:spcPts val="0"/>
              </a:spcBef>
              <a:spcAft>
                <a:spcPts val="0"/>
              </a:spcAft>
              <a:defRPr>
                <a:latin typeface="+mn-lt"/>
                <a:cs typeface="+mn-cs"/>
              </a:defRPr>
            </a:lvl1pPr>
          </a:lstStyle>
          <a:p>
            <a:pPr>
              <a:defRPr/>
            </a:pPr>
            <a:fld id="{C423C288-4944-4783-B065-40EF4952F626}" type="datetime1">
              <a:rPr lang="en-GB"/>
              <a:pPr>
                <a:defRPr/>
              </a:pPr>
              <a:t>16/11/2017</a:t>
            </a:fld>
            <a:endParaRPr lang="en-GB"/>
          </a:p>
        </p:txBody>
      </p:sp>
      <p:sp>
        <p:nvSpPr>
          <p:cNvPr id="5" name="Footer Placeholder 4"/>
          <p:cNvSpPr>
            <a:spLocks noGrp="1"/>
          </p:cNvSpPr>
          <p:nvPr>
            <p:ph type="ftr" sz="quarter" idx="11"/>
          </p:nvPr>
        </p:nvSpPr>
        <p:spPr>
          <a:xfrm>
            <a:off x="6034621" y="6591300"/>
            <a:ext cx="122767" cy="215900"/>
          </a:xfrm>
          <a:prstGeom prst="rect">
            <a:avLst/>
          </a:prstGeom>
        </p:spPr>
        <p:txBody>
          <a:bodyPr/>
          <a:lstStyle>
            <a:lvl1pPr>
              <a:defRPr/>
            </a:lvl1pPr>
          </a:lstStyle>
          <a:p>
            <a:pPr>
              <a:defRPr/>
            </a:pPr>
            <a:endParaRPr lang="en-GB" dirty="0"/>
          </a:p>
        </p:txBody>
      </p:sp>
      <p:sp>
        <p:nvSpPr>
          <p:cNvPr id="6" name="Slide Number Placeholder 5"/>
          <p:cNvSpPr>
            <a:spLocks noGrp="1"/>
          </p:cNvSpPr>
          <p:nvPr>
            <p:ph type="sldNum" sz="quarter" idx="12"/>
          </p:nvPr>
        </p:nvSpPr>
        <p:spPr>
          <a:xfrm>
            <a:off x="609600" y="6456368"/>
            <a:ext cx="609600" cy="219075"/>
          </a:xfrm>
          <a:prstGeom prst="rect">
            <a:avLst/>
          </a:prstGeom>
        </p:spPr>
        <p:txBody>
          <a:bodyPr/>
          <a:lstStyle>
            <a:lvl1pPr defTabSz="914377">
              <a:defRPr/>
            </a:lvl1pPr>
          </a:lstStyle>
          <a:p>
            <a:pPr>
              <a:defRPr/>
            </a:pPr>
            <a:fld id="{1097E1C2-9379-4581-9D21-C9480EFA84E7}" type="slidenum">
              <a:rPr lang="en-GB"/>
              <a:pPr>
                <a:defRPr/>
              </a:pPr>
              <a:t>‹#›</a:t>
            </a:fld>
            <a:endParaRPr lang="en-GB"/>
          </a:p>
        </p:txBody>
      </p:sp>
    </p:spTree>
    <p:extLst>
      <p:ext uri="{BB962C8B-B14F-4D97-AF65-F5344CB8AC3E}">
        <p14:creationId xmlns:p14="http://schemas.microsoft.com/office/powerpoint/2010/main" val="2991728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C4CC4C-E03A-4237-8F52-A6ECB25745FA}"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09600" y="6019805"/>
            <a:ext cx="10972800" cy="701675"/>
          </a:xfrm>
          <a:prstGeom prst="rect">
            <a:avLst/>
          </a:prstGeom>
          <a:ln/>
        </p:spPr>
        <p:txBody>
          <a:bodyPr/>
          <a:lstStyle>
            <a:lvl1pPr>
              <a:defRPr/>
            </a:lvl1pPr>
          </a:lstStyle>
          <a:p>
            <a:pPr>
              <a:defRPr/>
            </a:pPr>
            <a:fld id="{EE4003DB-4965-4F89-9B9E-6AAC118D1233}" type="slidenum">
              <a:rPr lang="en-US"/>
              <a:pPr>
                <a:defRPr/>
              </a:pPr>
              <a:t>‹#›</a:t>
            </a:fld>
            <a:endParaRPr 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4003DB-4965-4F89-9B9E-6AAC118D1233}"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C781BB-D4F1-4F84-AA20-CF8BFC6C6276}"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95400"/>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65F5D19-F9FC-497D-B67F-BD2D59E6F76A}"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280E1E-78A5-4316-A85D-974527D7A46D}"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C5EB06-7D3C-4699-A54A-7D1CE76C5080}"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9F4CF1-94B5-4317-9EB9-6A140C6B1A62}"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A10AE4-9188-4372-AB47-5CBEF75F5391}"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5B1178-7A9E-4104-9006-BA035EDEA538}"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59800" y="228600"/>
            <a:ext cx="27178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28600"/>
            <a:ext cx="79502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19329E-FB79-42B0-8829-4825658CDE29}"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09600" y="6019805"/>
            <a:ext cx="10972800" cy="701675"/>
          </a:xfrm>
          <a:prstGeom prst="rect">
            <a:avLst/>
          </a:prstGeom>
          <a:ln/>
        </p:spPr>
        <p:txBody>
          <a:bodyPr/>
          <a:lstStyle>
            <a:lvl1pPr>
              <a:defRPr/>
            </a:lvl1pPr>
          </a:lstStyle>
          <a:p>
            <a:pPr>
              <a:defRPr/>
            </a:pPr>
            <a:fld id="{D7C781BB-D4F1-4F84-AA20-CF8BFC6C6276}" type="slidenum">
              <a:rPr lang="en-US"/>
              <a:pPr>
                <a:defRPr/>
              </a:pPr>
              <a:t>‹#›</a:t>
            </a:fld>
            <a:endParaRPr lang="en-US" dirty="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8189385" y="6488115"/>
            <a:ext cx="3386667" cy="212881"/>
          </a:xfrm>
          <a:prstGeom prst="rect">
            <a:avLst/>
          </a:prstGeom>
          <a:noFill/>
          <a:ln w="12700">
            <a:noFill/>
            <a:miter lim="800000"/>
            <a:headEnd/>
            <a:tailEnd/>
          </a:ln>
          <a:effectLst/>
        </p:spPr>
        <p:txBody>
          <a:bodyPr lIns="88900" tIns="44451" rIns="88900" bIns="44451">
            <a:spAutoFit/>
          </a:bodyPr>
          <a:lstStyle/>
          <a:p>
            <a:pPr algn="r" defTabSz="887391">
              <a:spcBef>
                <a:spcPct val="50000"/>
              </a:spcBef>
            </a:pPr>
            <a:fld id="{A5A69379-469C-4B05-81AE-5148177D057E}" type="slidenum">
              <a:rPr lang="en-US" sz="800" smtClean="0">
                <a:solidFill>
                  <a:srgbClr val="FFFFFF"/>
                </a:solidFill>
              </a:rPr>
              <a:pPr algn="r" defTabSz="887391">
                <a:spcBef>
                  <a:spcPct val="50000"/>
                </a:spcBef>
              </a:pPr>
              <a:t>‹#›</a:t>
            </a:fld>
            <a:endParaRPr lang="en-US" sz="800" dirty="0">
              <a:solidFill>
                <a:srgbClr val="FFFFFF"/>
              </a:solidFill>
            </a:endParaRPr>
          </a:p>
        </p:txBody>
      </p:sp>
      <p:sp>
        <p:nvSpPr>
          <p:cNvPr id="7172" name="Rectangle 4"/>
          <p:cNvSpPr>
            <a:spLocks noGrp="1" noChangeArrowheads="1"/>
          </p:cNvSpPr>
          <p:nvPr>
            <p:ph type="ctrTitle"/>
          </p:nvPr>
        </p:nvSpPr>
        <p:spPr>
          <a:xfrm>
            <a:off x="615951" y="1752600"/>
            <a:ext cx="10979420" cy="1143000"/>
          </a:xfrm>
        </p:spPr>
        <p:txBody>
          <a:bodyPr anchor="ctr"/>
          <a:lstStyle>
            <a:lvl1pPr algn="ctr" defTabSz="877866">
              <a:defRPr sz="4400"/>
            </a:lvl1pPr>
          </a:lstStyle>
          <a:p>
            <a:r>
              <a:rPr lang="en-US"/>
              <a:t>Click to edit Master title style</a:t>
            </a:r>
            <a:endParaRPr lang="en-US" dirty="0"/>
          </a:p>
        </p:txBody>
      </p:sp>
      <p:sp>
        <p:nvSpPr>
          <p:cNvPr id="7173" name="Rectangle 5"/>
          <p:cNvSpPr>
            <a:spLocks noGrp="1" noChangeArrowheads="1"/>
          </p:cNvSpPr>
          <p:nvPr>
            <p:ph type="subTitle" idx="1"/>
          </p:nvPr>
        </p:nvSpPr>
        <p:spPr>
          <a:xfrm>
            <a:off x="736488" y="3186550"/>
            <a:ext cx="10719024" cy="492443"/>
          </a:xfrm>
        </p:spPr>
        <p:txBody>
          <a:bodyPr anchor="ctr" anchorCtr="0"/>
          <a:lstStyle>
            <a:lvl1pPr marL="0" indent="0" algn="ctr">
              <a:spcBef>
                <a:spcPts val="0"/>
              </a:spcBef>
              <a:buFontTx/>
              <a:buNone/>
              <a:defRPr sz="3200">
                <a:effectLst/>
              </a:defRPr>
            </a:lvl1pPr>
          </a:lstStyle>
          <a:p>
            <a:r>
              <a:rPr lang="en-US"/>
              <a:t>Click to edit Master subtitle style</a:t>
            </a:r>
            <a:endParaRPr lang="en-US" dirty="0"/>
          </a:p>
        </p:txBody>
      </p:sp>
      <p:grpSp>
        <p:nvGrpSpPr>
          <p:cNvPr id="2" name="Group 5"/>
          <p:cNvGrpSpPr>
            <a:grpSpLocks/>
          </p:cNvGrpSpPr>
          <p:nvPr/>
        </p:nvGrpSpPr>
        <p:grpSpPr bwMode="auto">
          <a:xfrm>
            <a:off x="632888" y="5321300"/>
            <a:ext cx="4895849" cy="596900"/>
            <a:chOff x="299" y="3352"/>
            <a:chExt cx="2313" cy="376"/>
          </a:xfrm>
          <a:solidFill>
            <a:schemeClr val="bg1"/>
          </a:solidFill>
        </p:grpSpPr>
        <p:sp>
          <p:nvSpPr>
            <p:cNvPr id="6" name="Freeform 6"/>
            <p:cNvSpPr>
              <a:spLocks/>
            </p:cNvSpPr>
            <p:nvPr/>
          </p:nvSpPr>
          <p:spPr bwMode="black">
            <a:xfrm>
              <a:off x="1668" y="3352"/>
              <a:ext cx="944" cy="376"/>
            </a:xfrm>
            <a:custGeom>
              <a:avLst/>
              <a:gdLst/>
              <a:ahLst/>
              <a:cxnLst>
                <a:cxn ang="0">
                  <a:pos x="943" y="147"/>
                </a:cxn>
                <a:cxn ang="0">
                  <a:pos x="775" y="147"/>
                </a:cxn>
                <a:cxn ang="0">
                  <a:pos x="816" y="0"/>
                </a:cxn>
                <a:cxn ang="0">
                  <a:pos x="672" y="147"/>
                </a:cxn>
                <a:cxn ang="0">
                  <a:pos x="3" y="147"/>
                </a:cxn>
                <a:cxn ang="0">
                  <a:pos x="0" y="148"/>
                </a:cxn>
                <a:cxn ang="0">
                  <a:pos x="3" y="149"/>
                </a:cxn>
                <a:cxn ang="0">
                  <a:pos x="106" y="151"/>
                </a:cxn>
                <a:cxn ang="0">
                  <a:pos x="332" y="153"/>
                </a:cxn>
                <a:cxn ang="0">
                  <a:pos x="660" y="159"/>
                </a:cxn>
                <a:cxn ang="0">
                  <a:pos x="600" y="221"/>
                </a:cxn>
                <a:cxn ang="0">
                  <a:pos x="578" y="245"/>
                </a:cxn>
                <a:cxn ang="0">
                  <a:pos x="580" y="245"/>
                </a:cxn>
                <a:cxn ang="0">
                  <a:pos x="606" y="221"/>
                </a:cxn>
                <a:cxn ang="0">
                  <a:pos x="673" y="160"/>
                </a:cxn>
                <a:cxn ang="0">
                  <a:pos x="756" y="160"/>
                </a:cxn>
                <a:cxn ang="0">
                  <a:pos x="748" y="195"/>
                </a:cxn>
                <a:cxn ang="0">
                  <a:pos x="740" y="230"/>
                </a:cxn>
                <a:cxn ang="0">
                  <a:pos x="567" y="318"/>
                </a:cxn>
                <a:cxn ang="0">
                  <a:pos x="471" y="368"/>
                </a:cxn>
                <a:cxn ang="0">
                  <a:pos x="472" y="369"/>
                </a:cxn>
                <a:cxn ang="0">
                  <a:pos x="563" y="326"/>
                </a:cxn>
                <a:cxn ang="0">
                  <a:pos x="738" y="241"/>
                </a:cxn>
                <a:cxn ang="0">
                  <a:pos x="716" y="336"/>
                </a:cxn>
                <a:cxn ang="0">
                  <a:pos x="708" y="373"/>
                </a:cxn>
                <a:cxn ang="0">
                  <a:pos x="708" y="375"/>
                </a:cxn>
                <a:cxn ang="0">
                  <a:pos x="710" y="374"/>
                </a:cxn>
                <a:cxn ang="0">
                  <a:pos x="721" y="335"/>
                </a:cxn>
                <a:cxn ang="0">
                  <a:pos x="748" y="236"/>
                </a:cxn>
                <a:cxn ang="0">
                  <a:pos x="820" y="203"/>
                </a:cxn>
                <a:cxn ang="0">
                  <a:pos x="883" y="173"/>
                </a:cxn>
                <a:cxn ang="0">
                  <a:pos x="943" y="147"/>
                </a:cxn>
                <a:cxn ang="0">
                  <a:pos x="688" y="147"/>
                </a:cxn>
                <a:cxn ang="0">
                  <a:pos x="752" y="87"/>
                </a:cxn>
                <a:cxn ang="0">
                  <a:pos x="779" y="61"/>
                </a:cxn>
                <a:cxn ang="0">
                  <a:pos x="759" y="147"/>
                </a:cxn>
                <a:cxn ang="0">
                  <a:pos x="688" y="147"/>
                </a:cxn>
                <a:cxn ang="0">
                  <a:pos x="943" y="147"/>
                </a:cxn>
                <a:cxn ang="0">
                  <a:pos x="770" y="161"/>
                </a:cxn>
                <a:cxn ang="0">
                  <a:pos x="871" y="163"/>
                </a:cxn>
                <a:cxn ang="0">
                  <a:pos x="837" y="181"/>
                </a:cxn>
                <a:cxn ang="0">
                  <a:pos x="752" y="224"/>
                </a:cxn>
                <a:cxn ang="0">
                  <a:pos x="770" y="161"/>
                </a:cxn>
                <a:cxn ang="0">
                  <a:pos x="943" y="147"/>
                </a:cxn>
              </a:cxnLst>
              <a:rect l="0" t="0" r="r" b="b"/>
              <a:pathLst>
                <a:path w="944" h="376">
                  <a:moveTo>
                    <a:pt x="943" y="147"/>
                  </a:moveTo>
                  <a:lnTo>
                    <a:pt x="775" y="147"/>
                  </a:lnTo>
                  <a:lnTo>
                    <a:pt x="816" y="0"/>
                  </a:lnTo>
                  <a:lnTo>
                    <a:pt x="672" y="147"/>
                  </a:lnTo>
                  <a:lnTo>
                    <a:pt x="3" y="147"/>
                  </a:lnTo>
                  <a:lnTo>
                    <a:pt x="0" y="148"/>
                  </a:lnTo>
                  <a:lnTo>
                    <a:pt x="3" y="149"/>
                  </a:lnTo>
                  <a:lnTo>
                    <a:pt x="106" y="151"/>
                  </a:lnTo>
                  <a:lnTo>
                    <a:pt x="332" y="153"/>
                  </a:lnTo>
                  <a:lnTo>
                    <a:pt x="660" y="159"/>
                  </a:lnTo>
                  <a:lnTo>
                    <a:pt x="600" y="221"/>
                  </a:lnTo>
                  <a:lnTo>
                    <a:pt x="578" y="245"/>
                  </a:lnTo>
                  <a:lnTo>
                    <a:pt x="580" y="245"/>
                  </a:lnTo>
                  <a:lnTo>
                    <a:pt x="606" y="221"/>
                  </a:lnTo>
                  <a:lnTo>
                    <a:pt x="673" y="160"/>
                  </a:lnTo>
                  <a:lnTo>
                    <a:pt x="756" y="160"/>
                  </a:lnTo>
                  <a:lnTo>
                    <a:pt x="748" y="195"/>
                  </a:lnTo>
                  <a:lnTo>
                    <a:pt x="740" y="230"/>
                  </a:lnTo>
                  <a:lnTo>
                    <a:pt x="567" y="318"/>
                  </a:lnTo>
                  <a:lnTo>
                    <a:pt x="471" y="368"/>
                  </a:lnTo>
                  <a:lnTo>
                    <a:pt x="472" y="369"/>
                  </a:lnTo>
                  <a:lnTo>
                    <a:pt x="563" y="326"/>
                  </a:lnTo>
                  <a:lnTo>
                    <a:pt x="738" y="241"/>
                  </a:lnTo>
                  <a:lnTo>
                    <a:pt x="716" y="336"/>
                  </a:lnTo>
                  <a:lnTo>
                    <a:pt x="708" y="373"/>
                  </a:lnTo>
                  <a:lnTo>
                    <a:pt x="708" y="375"/>
                  </a:lnTo>
                  <a:lnTo>
                    <a:pt x="710" y="374"/>
                  </a:lnTo>
                  <a:lnTo>
                    <a:pt x="721" y="335"/>
                  </a:lnTo>
                  <a:lnTo>
                    <a:pt x="748" y="236"/>
                  </a:lnTo>
                  <a:lnTo>
                    <a:pt x="820" y="203"/>
                  </a:lnTo>
                  <a:lnTo>
                    <a:pt x="883" y="173"/>
                  </a:lnTo>
                  <a:lnTo>
                    <a:pt x="943" y="147"/>
                  </a:lnTo>
                  <a:lnTo>
                    <a:pt x="688" y="147"/>
                  </a:lnTo>
                  <a:lnTo>
                    <a:pt x="752" y="87"/>
                  </a:lnTo>
                  <a:lnTo>
                    <a:pt x="779" y="61"/>
                  </a:lnTo>
                  <a:lnTo>
                    <a:pt x="759" y="147"/>
                  </a:lnTo>
                  <a:lnTo>
                    <a:pt x="688" y="147"/>
                  </a:lnTo>
                  <a:lnTo>
                    <a:pt x="943" y="147"/>
                  </a:lnTo>
                  <a:lnTo>
                    <a:pt x="770" y="161"/>
                  </a:lnTo>
                  <a:lnTo>
                    <a:pt x="871" y="163"/>
                  </a:lnTo>
                  <a:lnTo>
                    <a:pt x="837" y="181"/>
                  </a:lnTo>
                  <a:lnTo>
                    <a:pt x="752" y="224"/>
                  </a:lnTo>
                  <a:lnTo>
                    <a:pt x="770" y="161"/>
                  </a:lnTo>
                  <a:lnTo>
                    <a:pt x="943" y="147"/>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7" name="Freeform 7"/>
            <p:cNvSpPr>
              <a:spLocks/>
            </p:cNvSpPr>
            <p:nvPr/>
          </p:nvSpPr>
          <p:spPr bwMode="black">
            <a:xfrm>
              <a:off x="299" y="3549"/>
              <a:ext cx="56" cy="68"/>
            </a:xfrm>
            <a:custGeom>
              <a:avLst/>
              <a:gdLst/>
              <a:ahLst/>
              <a:cxnLst>
                <a:cxn ang="0">
                  <a:pos x="14" y="0"/>
                </a:cxn>
                <a:cxn ang="0">
                  <a:pos x="40" y="0"/>
                </a:cxn>
                <a:cxn ang="0">
                  <a:pos x="30" y="49"/>
                </a:cxn>
                <a:cxn ang="0">
                  <a:pos x="55" y="49"/>
                </a:cxn>
                <a:cxn ang="0">
                  <a:pos x="50" y="67"/>
                </a:cxn>
                <a:cxn ang="0">
                  <a:pos x="0" y="67"/>
                </a:cxn>
                <a:cxn ang="0">
                  <a:pos x="14" y="0"/>
                </a:cxn>
              </a:cxnLst>
              <a:rect l="0" t="0" r="r" b="b"/>
              <a:pathLst>
                <a:path w="56" h="68">
                  <a:moveTo>
                    <a:pt x="14" y="0"/>
                  </a:moveTo>
                  <a:lnTo>
                    <a:pt x="40" y="0"/>
                  </a:lnTo>
                  <a:lnTo>
                    <a:pt x="30" y="49"/>
                  </a:lnTo>
                  <a:lnTo>
                    <a:pt x="55" y="49"/>
                  </a:lnTo>
                  <a:lnTo>
                    <a:pt x="50" y="67"/>
                  </a:lnTo>
                  <a:lnTo>
                    <a:pt x="0" y="67"/>
                  </a:lnTo>
                  <a:lnTo>
                    <a:pt x="14"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8" name="Freeform 8"/>
            <p:cNvSpPr>
              <a:spLocks/>
            </p:cNvSpPr>
            <p:nvPr/>
          </p:nvSpPr>
          <p:spPr bwMode="black">
            <a:xfrm>
              <a:off x="415" y="3547"/>
              <a:ext cx="74" cy="72"/>
            </a:xfrm>
            <a:custGeom>
              <a:avLst/>
              <a:gdLst/>
              <a:ahLst/>
              <a:cxnLst>
                <a:cxn ang="0">
                  <a:pos x="44" y="0"/>
                </a:cxn>
                <a:cxn ang="0">
                  <a:pos x="59" y="3"/>
                </a:cxn>
                <a:cxn ang="0">
                  <a:pos x="69" y="10"/>
                </a:cxn>
                <a:cxn ang="0">
                  <a:pos x="73" y="21"/>
                </a:cxn>
                <a:cxn ang="0">
                  <a:pos x="72" y="36"/>
                </a:cxn>
                <a:cxn ang="0">
                  <a:pos x="66" y="50"/>
                </a:cxn>
                <a:cxn ang="0">
                  <a:pos x="57" y="61"/>
                </a:cxn>
                <a:cxn ang="0">
                  <a:pos x="44" y="68"/>
                </a:cxn>
                <a:cxn ang="0">
                  <a:pos x="29" y="71"/>
                </a:cxn>
                <a:cxn ang="0">
                  <a:pos x="13" y="68"/>
                </a:cxn>
                <a:cxn ang="0">
                  <a:pos x="4" y="61"/>
                </a:cxn>
                <a:cxn ang="0">
                  <a:pos x="0" y="50"/>
                </a:cxn>
                <a:cxn ang="0">
                  <a:pos x="1" y="36"/>
                </a:cxn>
                <a:cxn ang="0">
                  <a:pos x="6" y="21"/>
                </a:cxn>
                <a:cxn ang="0">
                  <a:pos x="15" y="10"/>
                </a:cxn>
                <a:cxn ang="0">
                  <a:pos x="29" y="3"/>
                </a:cxn>
                <a:cxn ang="0">
                  <a:pos x="44" y="0"/>
                </a:cxn>
                <a:cxn ang="0">
                  <a:pos x="32" y="53"/>
                </a:cxn>
                <a:cxn ang="0">
                  <a:pos x="39" y="50"/>
                </a:cxn>
                <a:cxn ang="0">
                  <a:pos x="44" y="36"/>
                </a:cxn>
                <a:cxn ang="0">
                  <a:pos x="45" y="21"/>
                </a:cxn>
                <a:cxn ang="0">
                  <a:pos x="40" y="19"/>
                </a:cxn>
                <a:cxn ang="0">
                  <a:pos x="34" y="21"/>
                </a:cxn>
                <a:cxn ang="0">
                  <a:pos x="29" y="36"/>
                </a:cxn>
                <a:cxn ang="0">
                  <a:pos x="28" y="50"/>
                </a:cxn>
                <a:cxn ang="0">
                  <a:pos x="32" y="53"/>
                </a:cxn>
                <a:cxn ang="0">
                  <a:pos x="44" y="0"/>
                </a:cxn>
              </a:cxnLst>
              <a:rect l="0" t="0" r="r" b="b"/>
              <a:pathLst>
                <a:path w="74" h="72">
                  <a:moveTo>
                    <a:pt x="44" y="0"/>
                  </a:moveTo>
                  <a:lnTo>
                    <a:pt x="59" y="3"/>
                  </a:lnTo>
                  <a:lnTo>
                    <a:pt x="69" y="10"/>
                  </a:lnTo>
                  <a:lnTo>
                    <a:pt x="73" y="21"/>
                  </a:lnTo>
                  <a:lnTo>
                    <a:pt x="72" y="36"/>
                  </a:lnTo>
                  <a:lnTo>
                    <a:pt x="66" y="50"/>
                  </a:lnTo>
                  <a:lnTo>
                    <a:pt x="57" y="61"/>
                  </a:lnTo>
                  <a:lnTo>
                    <a:pt x="44" y="68"/>
                  </a:lnTo>
                  <a:lnTo>
                    <a:pt x="29" y="71"/>
                  </a:lnTo>
                  <a:lnTo>
                    <a:pt x="13" y="68"/>
                  </a:lnTo>
                  <a:lnTo>
                    <a:pt x="4" y="61"/>
                  </a:lnTo>
                  <a:lnTo>
                    <a:pt x="0" y="50"/>
                  </a:lnTo>
                  <a:lnTo>
                    <a:pt x="1" y="36"/>
                  </a:lnTo>
                  <a:lnTo>
                    <a:pt x="6" y="21"/>
                  </a:lnTo>
                  <a:lnTo>
                    <a:pt x="15" y="10"/>
                  </a:lnTo>
                  <a:lnTo>
                    <a:pt x="29" y="3"/>
                  </a:lnTo>
                  <a:lnTo>
                    <a:pt x="44" y="0"/>
                  </a:lnTo>
                  <a:lnTo>
                    <a:pt x="32" y="53"/>
                  </a:lnTo>
                  <a:lnTo>
                    <a:pt x="39" y="50"/>
                  </a:lnTo>
                  <a:lnTo>
                    <a:pt x="44" y="36"/>
                  </a:lnTo>
                  <a:lnTo>
                    <a:pt x="45" y="21"/>
                  </a:lnTo>
                  <a:lnTo>
                    <a:pt x="40" y="19"/>
                  </a:lnTo>
                  <a:lnTo>
                    <a:pt x="34" y="21"/>
                  </a:lnTo>
                  <a:lnTo>
                    <a:pt x="29" y="36"/>
                  </a:lnTo>
                  <a:lnTo>
                    <a:pt x="28" y="50"/>
                  </a:lnTo>
                  <a:lnTo>
                    <a:pt x="32" y="53"/>
                  </a:lnTo>
                  <a:lnTo>
                    <a:pt x="44"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9" name="Freeform 9"/>
            <p:cNvSpPr>
              <a:spLocks/>
            </p:cNvSpPr>
            <p:nvPr/>
          </p:nvSpPr>
          <p:spPr bwMode="black">
            <a:xfrm>
              <a:off x="546" y="3547"/>
              <a:ext cx="72" cy="72"/>
            </a:xfrm>
            <a:custGeom>
              <a:avLst/>
              <a:gdLst/>
              <a:ahLst/>
              <a:cxnLst>
                <a:cxn ang="0">
                  <a:pos x="68" y="44"/>
                </a:cxn>
                <a:cxn ang="0">
                  <a:pos x="62" y="56"/>
                </a:cxn>
                <a:cxn ang="0">
                  <a:pos x="52" y="64"/>
                </a:cxn>
                <a:cxn ang="0">
                  <a:pos x="41" y="69"/>
                </a:cxn>
                <a:cxn ang="0">
                  <a:pos x="29" y="71"/>
                </a:cxn>
                <a:cxn ang="0">
                  <a:pos x="14" y="68"/>
                </a:cxn>
                <a:cxn ang="0">
                  <a:pos x="4" y="61"/>
                </a:cxn>
                <a:cxn ang="0">
                  <a:pos x="0" y="50"/>
                </a:cxn>
                <a:cxn ang="0">
                  <a:pos x="1" y="36"/>
                </a:cxn>
                <a:cxn ang="0">
                  <a:pos x="6" y="21"/>
                </a:cxn>
                <a:cxn ang="0">
                  <a:pos x="15" y="10"/>
                </a:cxn>
                <a:cxn ang="0">
                  <a:pos x="28" y="3"/>
                </a:cxn>
                <a:cxn ang="0">
                  <a:pos x="44" y="0"/>
                </a:cxn>
                <a:cxn ang="0">
                  <a:pos x="56" y="1"/>
                </a:cxn>
                <a:cxn ang="0">
                  <a:pos x="66" y="6"/>
                </a:cxn>
                <a:cxn ang="0">
                  <a:pos x="71" y="14"/>
                </a:cxn>
                <a:cxn ang="0">
                  <a:pos x="71" y="26"/>
                </a:cxn>
                <a:cxn ang="0">
                  <a:pos x="46" y="26"/>
                </a:cxn>
                <a:cxn ang="0">
                  <a:pos x="41" y="19"/>
                </a:cxn>
                <a:cxn ang="0">
                  <a:pos x="34" y="23"/>
                </a:cxn>
                <a:cxn ang="0">
                  <a:pos x="29" y="36"/>
                </a:cxn>
                <a:cxn ang="0">
                  <a:pos x="27" y="48"/>
                </a:cxn>
                <a:cxn ang="0">
                  <a:pos x="33" y="53"/>
                </a:cxn>
                <a:cxn ang="0">
                  <a:pos x="41" y="44"/>
                </a:cxn>
                <a:cxn ang="0">
                  <a:pos x="68" y="44"/>
                </a:cxn>
              </a:cxnLst>
              <a:rect l="0" t="0" r="r" b="b"/>
              <a:pathLst>
                <a:path w="72" h="72">
                  <a:moveTo>
                    <a:pt x="68" y="44"/>
                  </a:moveTo>
                  <a:lnTo>
                    <a:pt x="62" y="56"/>
                  </a:lnTo>
                  <a:lnTo>
                    <a:pt x="52" y="64"/>
                  </a:lnTo>
                  <a:lnTo>
                    <a:pt x="41" y="69"/>
                  </a:lnTo>
                  <a:lnTo>
                    <a:pt x="29" y="71"/>
                  </a:lnTo>
                  <a:lnTo>
                    <a:pt x="14" y="68"/>
                  </a:lnTo>
                  <a:lnTo>
                    <a:pt x="4" y="61"/>
                  </a:lnTo>
                  <a:lnTo>
                    <a:pt x="0" y="50"/>
                  </a:lnTo>
                  <a:lnTo>
                    <a:pt x="1" y="36"/>
                  </a:lnTo>
                  <a:lnTo>
                    <a:pt x="6" y="21"/>
                  </a:lnTo>
                  <a:lnTo>
                    <a:pt x="15" y="10"/>
                  </a:lnTo>
                  <a:lnTo>
                    <a:pt x="28" y="3"/>
                  </a:lnTo>
                  <a:lnTo>
                    <a:pt x="44" y="0"/>
                  </a:lnTo>
                  <a:lnTo>
                    <a:pt x="56" y="1"/>
                  </a:lnTo>
                  <a:lnTo>
                    <a:pt x="66" y="6"/>
                  </a:lnTo>
                  <a:lnTo>
                    <a:pt x="71" y="14"/>
                  </a:lnTo>
                  <a:lnTo>
                    <a:pt x="71" y="26"/>
                  </a:lnTo>
                  <a:lnTo>
                    <a:pt x="46" y="26"/>
                  </a:lnTo>
                  <a:lnTo>
                    <a:pt x="41" y="19"/>
                  </a:lnTo>
                  <a:lnTo>
                    <a:pt x="34" y="23"/>
                  </a:lnTo>
                  <a:lnTo>
                    <a:pt x="29" y="36"/>
                  </a:lnTo>
                  <a:lnTo>
                    <a:pt x="27" y="48"/>
                  </a:lnTo>
                  <a:lnTo>
                    <a:pt x="33" y="53"/>
                  </a:lnTo>
                  <a:lnTo>
                    <a:pt x="41" y="44"/>
                  </a:lnTo>
                  <a:lnTo>
                    <a:pt x="68" y="44"/>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0" name="Freeform 10"/>
            <p:cNvSpPr>
              <a:spLocks/>
            </p:cNvSpPr>
            <p:nvPr/>
          </p:nvSpPr>
          <p:spPr bwMode="black">
            <a:xfrm>
              <a:off x="680" y="3549"/>
              <a:ext cx="87" cy="68"/>
            </a:xfrm>
            <a:custGeom>
              <a:avLst/>
              <a:gdLst/>
              <a:ahLst/>
              <a:cxnLst>
                <a:cxn ang="0">
                  <a:pos x="15" y="0"/>
                </a:cxn>
                <a:cxn ang="0">
                  <a:pos x="42" y="0"/>
                </a:cxn>
                <a:cxn ang="0">
                  <a:pos x="35" y="28"/>
                </a:cxn>
                <a:cxn ang="0">
                  <a:pos x="56" y="0"/>
                </a:cxn>
                <a:cxn ang="0">
                  <a:pos x="86" y="0"/>
                </a:cxn>
                <a:cxn ang="0">
                  <a:pos x="60" y="32"/>
                </a:cxn>
                <a:cxn ang="0">
                  <a:pos x="73" y="67"/>
                </a:cxn>
                <a:cxn ang="0">
                  <a:pos x="44" y="67"/>
                </a:cxn>
                <a:cxn ang="0">
                  <a:pos x="34" y="37"/>
                </a:cxn>
                <a:cxn ang="0">
                  <a:pos x="27" y="67"/>
                </a:cxn>
                <a:cxn ang="0">
                  <a:pos x="0" y="67"/>
                </a:cxn>
                <a:cxn ang="0">
                  <a:pos x="15" y="0"/>
                </a:cxn>
              </a:cxnLst>
              <a:rect l="0" t="0" r="r" b="b"/>
              <a:pathLst>
                <a:path w="87" h="68">
                  <a:moveTo>
                    <a:pt x="15" y="0"/>
                  </a:moveTo>
                  <a:lnTo>
                    <a:pt x="42" y="0"/>
                  </a:lnTo>
                  <a:lnTo>
                    <a:pt x="35" y="28"/>
                  </a:lnTo>
                  <a:lnTo>
                    <a:pt x="56" y="0"/>
                  </a:lnTo>
                  <a:lnTo>
                    <a:pt x="86" y="0"/>
                  </a:lnTo>
                  <a:lnTo>
                    <a:pt x="60" y="32"/>
                  </a:lnTo>
                  <a:lnTo>
                    <a:pt x="73" y="67"/>
                  </a:lnTo>
                  <a:lnTo>
                    <a:pt x="44" y="67"/>
                  </a:lnTo>
                  <a:lnTo>
                    <a:pt x="34" y="37"/>
                  </a:lnTo>
                  <a:lnTo>
                    <a:pt x="27" y="67"/>
                  </a:lnTo>
                  <a:lnTo>
                    <a:pt x="0" y="67"/>
                  </a:lnTo>
                  <a:lnTo>
                    <a:pt x="15"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1" name="Freeform 11"/>
            <p:cNvSpPr>
              <a:spLocks/>
            </p:cNvSpPr>
            <p:nvPr/>
          </p:nvSpPr>
          <p:spPr bwMode="black">
            <a:xfrm>
              <a:off x="818" y="3549"/>
              <a:ext cx="82" cy="68"/>
            </a:xfrm>
            <a:custGeom>
              <a:avLst/>
              <a:gdLst/>
              <a:ahLst/>
              <a:cxnLst>
                <a:cxn ang="0">
                  <a:pos x="44" y="42"/>
                </a:cxn>
                <a:cxn ang="0">
                  <a:pos x="33" y="42"/>
                </a:cxn>
                <a:cxn ang="0">
                  <a:pos x="27" y="67"/>
                </a:cxn>
                <a:cxn ang="0">
                  <a:pos x="0" y="67"/>
                </a:cxn>
                <a:cxn ang="0">
                  <a:pos x="15" y="0"/>
                </a:cxn>
                <a:cxn ang="0">
                  <a:pos x="42" y="0"/>
                </a:cxn>
                <a:cxn ang="0">
                  <a:pos x="36" y="23"/>
                </a:cxn>
                <a:cxn ang="0">
                  <a:pos x="49" y="23"/>
                </a:cxn>
                <a:cxn ang="0">
                  <a:pos x="54" y="0"/>
                </a:cxn>
                <a:cxn ang="0">
                  <a:pos x="81" y="0"/>
                </a:cxn>
                <a:cxn ang="0">
                  <a:pos x="68" y="67"/>
                </a:cxn>
                <a:cxn ang="0">
                  <a:pos x="40" y="67"/>
                </a:cxn>
                <a:cxn ang="0">
                  <a:pos x="44" y="42"/>
                </a:cxn>
              </a:cxnLst>
              <a:rect l="0" t="0" r="r" b="b"/>
              <a:pathLst>
                <a:path w="82" h="68">
                  <a:moveTo>
                    <a:pt x="44" y="42"/>
                  </a:moveTo>
                  <a:lnTo>
                    <a:pt x="33" y="42"/>
                  </a:lnTo>
                  <a:lnTo>
                    <a:pt x="27" y="67"/>
                  </a:lnTo>
                  <a:lnTo>
                    <a:pt x="0" y="67"/>
                  </a:lnTo>
                  <a:lnTo>
                    <a:pt x="15" y="0"/>
                  </a:lnTo>
                  <a:lnTo>
                    <a:pt x="42" y="0"/>
                  </a:lnTo>
                  <a:lnTo>
                    <a:pt x="36" y="23"/>
                  </a:lnTo>
                  <a:lnTo>
                    <a:pt x="49" y="23"/>
                  </a:lnTo>
                  <a:lnTo>
                    <a:pt x="54" y="0"/>
                  </a:lnTo>
                  <a:lnTo>
                    <a:pt x="81" y="0"/>
                  </a:lnTo>
                  <a:lnTo>
                    <a:pt x="68" y="67"/>
                  </a:lnTo>
                  <a:lnTo>
                    <a:pt x="40" y="67"/>
                  </a:lnTo>
                  <a:lnTo>
                    <a:pt x="44" y="42"/>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2" name="Freeform 12"/>
            <p:cNvSpPr>
              <a:spLocks/>
            </p:cNvSpPr>
            <p:nvPr/>
          </p:nvSpPr>
          <p:spPr bwMode="black">
            <a:xfrm>
              <a:off x="957" y="3549"/>
              <a:ext cx="68" cy="68"/>
            </a:xfrm>
            <a:custGeom>
              <a:avLst/>
              <a:gdLst/>
              <a:ahLst/>
              <a:cxnLst>
                <a:cxn ang="0">
                  <a:pos x="14" y="0"/>
                </a:cxn>
                <a:cxn ang="0">
                  <a:pos x="67" y="0"/>
                </a:cxn>
                <a:cxn ang="0">
                  <a:pos x="64" y="18"/>
                </a:cxn>
                <a:cxn ang="0">
                  <a:pos x="37" y="18"/>
                </a:cxn>
                <a:cxn ang="0">
                  <a:pos x="35" y="24"/>
                </a:cxn>
                <a:cxn ang="0">
                  <a:pos x="59" y="24"/>
                </a:cxn>
                <a:cxn ang="0">
                  <a:pos x="56" y="42"/>
                </a:cxn>
                <a:cxn ang="0">
                  <a:pos x="31" y="42"/>
                </a:cxn>
                <a:cxn ang="0">
                  <a:pos x="29" y="49"/>
                </a:cxn>
                <a:cxn ang="0">
                  <a:pos x="57" y="49"/>
                </a:cxn>
                <a:cxn ang="0">
                  <a:pos x="54" y="67"/>
                </a:cxn>
                <a:cxn ang="0">
                  <a:pos x="0" y="67"/>
                </a:cxn>
                <a:cxn ang="0">
                  <a:pos x="14" y="0"/>
                </a:cxn>
              </a:cxnLst>
              <a:rect l="0" t="0" r="r" b="b"/>
              <a:pathLst>
                <a:path w="68" h="68">
                  <a:moveTo>
                    <a:pt x="14" y="0"/>
                  </a:moveTo>
                  <a:lnTo>
                    <a:pt x="67" y="0"/>
                  </a:lnTo>
                  <a:lnTo>
                    <a:pt x="64" y="18"/>
                  </a:lnTo>
                  <a:lnTo>
                    <a:pt x="37" y="18"/>
                  </a:lnTo>
                  <a:lnTo>
                    <a:pt x="35" y="24"/>
                  </a:lnTo>
                  <a:lnTo>
                    <a:pt x="59" y="24"/>
                  </a:lnTo>
                  <a:lnTo>
                    <a:pt x="56" y="42"/>
                  </a:lnTo>
                  <a:lnTo>
                    <a:pt x="31" y="42"/>
                  </a:lnTo>
                  <a:lnTo>
                    <a:pt x="29" y="49"/>
                  </a:lnTo>
                  <a:lnTo>
                    <a:pt x="57" y="49"/>
                  </a:lnTo>
                  <a:lnTo>
                    <a:pt x="54" y="67"/>
                  </a:lnTo>
                  <a:lnTo>
                    <a:pt x="0" y="67"/>
                  </a:lnTo>
                  <a:lnTo>
                    <a:pt x="14"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3" name="Freeform 13"/>
            <p:cNvSpPr>
              <a:spLocks/>
            </p:cNvSpPr>
            <p:nvPr/>
          </p:nvSpPr>
          <p:spPr bwMode="black">
            <a:xfrm>
              <a:off x="1085" y="3549"/>
              <a:ext cx="66" cy="68"/>
            </a:xfrm>
            <a:custGeom>
              <a:avLst/>
              <a:gdLst/>
              <a:ahLst/>
              <a:cxnLst>
                <a:cxn ang="0">
                  <a:pos x="14" y="0"/>
                </a:cxn>
                <a:cxn ang="0">
                  <a:pos x="65" y="0"/>
                </a:cxn>
                <a:cxn ang="0">
                  <a:pos x="62" y="18"/>
                </a:cxn>
                <a:cxn ang="0">
                  <a:pos x="35" y="18"/>
                </a:cxn>
                <a:cxn ang="0">
                  <a:pos x="35" y="24"/>
                </a:cxn>
                <a:cxn ang="0">
                  <a:pos x="58" y="24"/>
                </a:cxn>
                <a:cxn ang="0">
                  <a:pos x="54" y="42"/>
                </a:cxn>
                <a:cxn ang="0">
                  <a:pos x="30" y="42"/>
                </a:cxn>
                <a:cxn ang="0">
                  <a:pos x="28" y="49"/>
                </a:cxn>
                <a:cxn ang="0">
                  <a:pos x="56" y="49"/>
                </a:cxn>
                <a:cxn ang="0">
                  <a:pos x="52" y="67"/>
                </a:cxn>
                <a:cxn ang="0">
                  <a:pos x="0" y="67"/>
                </a:cxn>
                <a:cxn ang="0">
                  <a:pos x="14" y="0"/>
                </a:cxn>
              </a:cxnLst>
              <a:rect l="0" t="0" r="r" b="b"/>
              <a:pathLst>
                <a:path w="66" h="68">
                  <a:moveTo>
                    <a:pt x="14" y="0"/>
                  </a:moveTo>
                  <a:lnTo>
                    <a:pt x="65" y="0"/>
                  </a:lnTo>
                  <a:lnTo>
                    <a:pt x="62" y="18"/>
                  </a:lnTo>
                  <a:lnTo>
                    <a:pt x="35" y="18"/>
                  </a:lnTo>
                  <a:lnTo>
                    <a:pt x="35" y="24"/>
                  </a:lnTo>
                  <a:lnTo>
                    <a:pt x="58" y="24"/>
                  </a:lnTo>
                  <a:lnTo>
                    <a:pt x="54" y="42"/>
                  </a:lnTo>
                  <a:lnTo>
                    <a:pt x="30" y="42"/>
                  </a:lnTo>
                  <a:lnTo>
                    <a:pt x="28" y="49"/>
                  </a:lnTo>
                  <a:lnTo>
                    <a:pt x="56" y="49"/>
                  </a:lnTo>
                  <a:lnTo>
                    <a:pt x="52" y="67"/>
                  </a:lnTo>
                  <a:lnTo>
                    <a:pt x="0" y="67"/>
                  </a:lnTo>
                  <a:lnTo>
                    <a:pt x="14"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4" name="Freeform 14"/>
            <p:cNvSpPr>
              <a:spLocks/>
            </p:cNvSpPr>
            <p:nvPr/>
          </p:nvSpPr>
          <p:spPr bwMode="black">
            <a:xfrm>
              <a:off x="1213" y="3549"/>
              <a:ext cx="78" cy="68"/>
            </a:xfrm>
            <a:custGeom>
              <a:avLst/>
              <a:gdLst/>
              <a:ahLst/>
              <a:cxnLst>
                <a:cxn ang="0">
                  <a:pos x="14" y="0"/>
                </a:cxn>
                <a:cxn ang="0">
                  <a:pos x="46" y="0"/>
                </a:cxn>
                <a:cxn ang="0">
                  <a:pos x="63" y="3"/>
                </a:cxn>
                <a:cxn ang="0">
                  <a:pos x="72" y="10"/>
                </a:cxn>
                <a:cxn ang="0">
                  <a:pos x="77" y="21"/>
                </a:cxn>
                <a:cxn ang="0">
                  <a:pos x="75" y="34"/>
                </a:cxn>
                <a:cxn ang="0">
                  <a:pos x="69" y="48"/>
                </a:cxn>
                <a:cxn ang="0">
                  <a:pos x="60" y="58"/>
                </a:cxn>
                <a:cxn ang="0">
                  <a:pos x="48" y="64"/>
                </a:cxn>
                <a:cxn ang="0">
                  <a:pos x="33" y="67"/>
                </a:cxn>
                <a:cxn ang="0">
                  <a:pos x="0" y="67"/>
                </a:cxn>
                <a:cxn ang="0">
                  <a:pos x="14" y="0"/>
                </a:cxn>
                <a:cxn ang="0">
                  <a:pos x="29" y="51"/>
                </a:cxn>
                <a:cxn ang="0">
                  <a:pos x="33" y="51"/>
                </a:cxn>
                <a:cxn ang="0">
                  <a:pos x="42" y="47"/>
                </a:cxn>
                <a:cxn ang="0">
                  <a:pos x="47" y="34"/>
                </a:cxn>
                <a:cxn ang="0">
                  <a:pos x="48" y="20"/>
                </a:cxn>
                <a:cxn ang="0">
                  <a:pos x="40" y="15"/>
                </a:cxn>
                <a:cxn ang="0">
                  <a:pos x="37" y="15"/>
                </a:cxn>
                <a:cxn ang="0">
                  <a:pos x="29" y="51"/>
                </a:cxn>
                <a:cxn ang="0">
                  <a:pos x="14" y="0"/>
                </a:cxn>
              </a:cxnLst>
              <a:rect l="0" t="0" r="r" b="b"/>
              <a:pathLst>
                <a:path w="78" h="68">
                  <a:moveTo>
                    <a:pt x="14" y="0"/>
                  </a:moveTo>
                  <a:lnTo>
                    <a:pt x="46" y="0"/>
                  </a:lnTo>
                  <a:lnTo>
                    <a:pt x="63" y="3"/>
                  </a:lnTo>
                  <a:lnTo>
                    <a:pt x="72" y="10"/>
                  </a:lnTo>
                  <a:lnTo>
                    <a:pt x="77" y="21"/>
                  </a:lnTo>
                  <a:lnTo>
                    <a:pt x="75" y="34"/>
                  </a:lnTo>
                  <a:lnTo>
                    <a:pt x="69" y="48"/>
                  </a:lnTo>
                  <a:lnTo>
                    <a:pt x="60" y="58"/>
                  </a:lnTo>
                  <a:lnTo>
                    <a:pt x="48" y="64"/>
                  </a:lnTo>
                  <a:lnTo>
                    <a:pt x="33" y="67"/>
                  </a:lnTo>
                  <a:lnTo>
                    <a:pt x="0" y="67"/>
                  </a:lnTo>
                  <a:lnTo>
                    <a:pt x="14" y="0"/>
                  </a:lnTo>
                  <a:lnTo>
                    <a:pt x="29" y="51"/>
                  </a:lnTo>
                  <a:lnTo>
                    <a:pt x="33" y="51"/>
                  </a:lnTo>
                  <a:lnTo>
                    <a:pt x="42" y="47"/>
                  </a:lnTo>
                  <a:lnTo>
                    <a:pt x="47" y="34"/>
                  </a:lnTo>
                  <a:lnTo>
                    <a:pt x="48" y="20"/>
                  </a:lnTo>
                  <a:lnTo>
                    <a:pt x="40" y="15"/>
                  </a:lnTo>
                  <a:lnTo>
                    <a:pt x="37" y="15"/>
                  </a:lnTo>
                  <a:lnTo>
                    <a:pt x="29" y="51"/>
                  </a:lnTo>
                  <a:lnTo>
                    <a:pt x="14"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5" name="Freeform 15"/>
            <p:cNvSpPr>
              <a:spLocks/>
            </p:cNvSpPr>
            <p:nvPr/>
          </p:nvSpPr>
          <p:spPr bwMode="black">
            <a:xfrm>
              <a:off x="1405" y="3549"/>
              <a:ext cx="111" cy="68"/>
            </a:xfrm>
            <a:custGeom>
              <a:avLst/>
              <a:gdLst/>
              <a:ahLst/>
              <a:cxnLst>
                <a:cxn ang="0">
                  <a:pos x="81" y="19"/>
                </a:cxn>
                <a:cxn ang="0">
                  <a:pos x="61" y="67"/>
                </a:cxn>
                <a:cxn ang="0">
                  <a:pos x="34" y="67"/>
                </a:cxn>
                <a:cxn ang="0">
                  <a:pos x="36" y="19"/>
                </a:cxn>
                <a:cxn ang="0">
                  <a:pos x="35" y="19"/>
                </a:cxn>
                <a:cxn ang="0">
                  <a:pos x="24" y="67"/>
                </a:cxn>
                <a:cxn ang="0">
                  <a:pos x="0" y="67"/>
                </a:cxn>
                <a:cxn ang="0">
                  <a:pos x="16" y="0"/>
                </a:cxn>
                <a:cxn ang="0">
                  <a:pos x="54" y="0"/>
                </a:cxn>
                <a:cxn ang="0">
                  <a:pos x="53" y="39"/>
                </a:cxn>
                <a:cxn ang="0">
                  <a:pos x="54" y="39"/>
                </a:cxn>
                <a:cxn ang="0">
                  <a:pos x="70" y="0"/>
                </a:cxn>
                <a:cxn ang="0">
                  <a:pos x="110" y="0"/>
                </a:cxn>
                <a:cxn ang="0">
                  <a:pos x="94" y="67"/>
                </a:cxn>
                <a:cxn ang="0">
                  <a:pos x="71" y="67"/>
                </a:cxn>
                <a:cxn ang="0">
                  <a:pos x="81" y="19"/>
                </a:cxn>
              </a:cxnLst>
              <a:rect l="0" t="0" r="r" b="b"/>
              <a:pathLst>
                <a:path w="111" h="68">
                  <a:moveTo>
                    <a:pt x="81" y="19"/>
                  </a:moveTo>
                  <a:lnTo>
                    <a:pt x="61" y="67"/>
                  </a:lnTo>
                  <a:lnTo>
                    <a:pt x="34" y="67"/>
                  </a:lnTo>
                  <a:lnTo>
                    <a:pt x="36" y="19"/>
                  </a:lnTo>
                  <a:lnTo>
                    <a:pt x="35" y="19"/>
                  </a:lnTo>
                  <a:lnTo>
                    <a:pt x="24" y="67"/>
                  </a:lnTo>
                  <a:lnTo>
                    <a:pt x="0" y="67"/>
                  </a:lnTo>
                  <a:lnTo>
                    <a:pt x="16" y="0"/>
                  </a:lnTo>
                  <a:lnTo>
                    <a:pt x="54" y="0"/>
                  </a:lnTo>
                  <a:lnTo>
                    <a:pt x="53" y="39"/>
                  </a:lnTo>
                  <a:lnTo>
                    <a:pt x="54" y="39"/>
                  </a:lnTo>
                  <a:lnTo>
                    <a:pt x="70" y="0"/>
                  </a:lnTo>
                  <a:lnTo>
                    <a:pt x="110" y="0"/>
                  </a:lnTo>
                  <a:lnTo>
                    <a:pt x="94" y="67"/>
                  </a:lnTo>
                  <a:lnTo>
                    <a:pt x="71" y="67"/>
                  </a:lnTo>
                  <a:lnTo>
                    <a:pt x="81" y="19"/>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6" name="Freeform 16"/>
            <p:cNvSpPr>
              <a:spLocks/>
            </p:cNvSpPr>
            <p:nvPr/>
          </p:nvSpPr>
          <p:spPr bwMode="black">
            <a:xfrm>
              <a:off x="1562" y="3549"/>
              <a:ext cx="82" cy="68"/>
            </a:xfrm>
            <a:custGeom>
              <a:avLst/>
              <a:gdLst/>
              <a:ahLst/>
              <a:cxnLst>
                <a:cxn ang="0">
                  <a:pos x="37" y="0"/>
                </a:cxn>
                <a:cxn ang="0">
                  <a:pos x="73" y="0"/>
                </a:cxn>
                <a:cxn ang="0">
                  <a:pos x="81" y="67"/>
                </a:cxn>
                <a:cxn ang="0">
                  <a:pos x="52" y="67"/>
                </a:cxn>
                <a:cxn ang="0">
                  <a:pos x="51" y="55"/>
                </a:cxn>
                <a:cxn ang="0">
                  <a:pos x="32" y="55"/>
                </a:cxn>
                <a:cxn ang="0">
                  <a:pos x="27" y="67"/>
                </a:cxn>
                <a:cxn ang="0">
                  <a:pos x="0" y="67"/>
                </a:cxn>
                <a:cxn ang="0">
                  <a:pos x="37" y="0"/>
                </a:cxn>
                <a:cxn ang="0">
                  <a:pos x="51" y="39"/>
                </a:cxn>
                <a:cxn ang="0">
                  <a:pos x="51" y="14"/>
                </a:cxn>
                <a:cxn ang="0">
                  <a:pos x="41" y="39"/>
                </a:cxn>
                <a:cxn ang="0">
                  <a:pos x="51" y="39"/>
                </a:cxn>
                <a:cxn ang="0">
                  <a:pos x="37" y="0"/>
                </a:cxn>
              </a:cxnLst>
              <a:rect l="0" t="0" r="r" b="b"/>
              <a:pathLst>
                <a:path w="82" h="68">
                  <a:moveTo>
                    <a:pt x="37" y="0"/>
                  </a:moveTo>
                  <a:lnTo>
                    <a:pt x="73" y="0"/>
                  </a:lnTo>
                  <a:lnTo>
                    <a:pt x="81" y="67"/>
                  </a:lnTo>
                  <a:lnTo>
                    <a:pt x="52" y="67"/>
                  </a:lnTo>
                  <a:lnTo>
                    <a:pt x="51" y="55"/>
                  </a:lnTo>
                  <a:lnTo>
                    <a:pt x="32" y="55"/>
                  </a:lnTo>
                  <a:lnTo>
                    <a:pt x="27" y="67"/>
                  </a:lnTo>
                  <a:lnTo>
                    <a:pt x="0" y="67"/>
                  </a:lnTo>
                  <a:lnTo>
                    <a:pt x="37" y="0"/>
                  </a:lnTo>
                  <a:lnTo>
                    <a:pt x="51" y="39"/>
                  </a:lnTo>
                  <a:lnTo>
                    <a:pt x="51" y="14"/>
                  </a:lnTo>
                  <a:lnTo>
                    <a:pt x="41" y="39"/>
                  </a:lnTo>
                  <a:lnTo>
                    <a:pt x="51" y="39"/>
                  </a:lnTo>
                  <a:lnTo>
                    <a:pt x="37"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7" name="Freeform 17"/>
            <p:cNvSpPr>
              <a:spLocks/>
            </p:cNvSpPr>
            <p:nvPr/>
          </p:nvSpPr>
          <p:spPr bwMode="black">
            <a:xfrm>
              <a:off x="1714" y="3549"/>
              <a:ext cx="78" cy="68"/>
            </a:xfrm>
            <a:custGeom>
              <a:avLst/>
              <a:gdLst/>
              <a:ahLst/>
              <a:cxnLst>
                <a:cxn ang="0">
                  <a:pos x="15" y="0"/>
                </a:cxn>
                <a:cxn ang="0">
                  <a:pos x="56" y="0"/>
                </a:cxn>
                <a:cxn ang="0">
                  <a:pos x="73" y="4"/>
                </a:cxn>
                <a:cxn ang="0">
                  <a:pos x="77" y="18"/>
                </a:cxn>
                <a:cxn ang="0">
                  <a:pos x="71" y="27"/>
                </a:cxn>
                <a:cxn ang="0">
                  <a:pos x="58" y="34"/>
                </a:cxn>
                <a:cxn ang="0">
                  <a:pos x="69" y="41"/>
                </a:cxn>
                <a:cxn ang="0">
                  <a:pos x="69" y="52"/>
                </a:cxn>
                <a:cxn ang="0">
                  <a:pos x="69" y="67"/>
                </a:cxn>
                <a:cxn ang="0">
                  <a:pos x="41" y="67"/>
                </a:cxn>
                <a:cxn ang="0">
                  <a:pos x="42" y="47"/>
                </a:cxn>
                <a:cxn ang="0">
                  <a:pos x="36" y="42"/>
                </a:cxn>
                <a:cxn ang="0">
                  <a:pos x="33" y="42"/>
                </a:cxn>
                <a:cxn ang="0">
                  <a:pos x="28" y="67"/>
                </a:cxn>
                <a:cxn ang="0">
                  <a:pos x="0" y="67"/>
                </a:cxn>
                <a:cxn ang="0">
                  <a:pos x="15" y="0"/>
                </a:cxn>
                <a:cxn ang="0">
                  <a:pos x="38" y="28"/>
                </a:cxn>
                <a:cxn ang="0">
                  <a:pos x="46" y="26"/>
                </a:cxn>
                <a:cxn ang="0">
                  <a:pos x="48" y="21"/>
                </a:cxn>
                <a:cxn ang="0">
                  <a:pos x="41" y="15"/>
                </a:cxn>
                <a:cxn ang="0">
                  <a:pos x="39" y="15"/>
                </a:cxn>
                <a:cxn ang="0">
                  <a:pos x="36" y="28"/>
                </a:cxn>
                <a:cxn ang="0">
                  <a:pos x="38" y="28"/>
                </a:cxn>
                <a:cxn ang="0">
                  <a:pos x="15" y="0"/>
                </a:cxn>
              </a:cxnLst>
              <a:rect l="0" t="0" r="r" b="b"/>
              <a:pathLst>
                <a:path w="78" h="68">
                  <a:moveTo>
                    <a:pt x="15" y="0"/>
                  </a:moveTo>
                  <a:lnTo>
                    <a:pt x="56" y="0"/>
                  </a:lnTo>
                  <a:lnTo>
                    <a:pt x="73" y="4"/>
                  </a:lnTo>
                  <a:lnTo>
                    <a:pt x="77" y="18"/>
                  </a:lnTo>
                  <a:lnTo>
                    <a:pt x="71" y="27"/>
                  </a:lnTo>
                  <a:lnTo>
                    <a:pt x="58" y="34"/>
                  </a:lnTo>
                  <a:lnTo>
                    <a:pt x="69" y="41"/>
                  </a:lnTo>
                  <a:lnTo>
                    <a:pt x="69" y="52"/>
                  </a:lnTo>
                  <a:lnTo>
                    <a:pt x="69" y="67"/>
                  </a:lnTo>
                  <a:lnTo>
                    <a:pt x="41" y="67"/>
                  </a:lnTo>
                  <a:lnTo>
                    <a:pt x="42" y="47"/>
                  </a:lnTo>
                  <a:lnTo>
                    <a:pt x="36" y="42"/>
                  </a:lnTo>
                  <a:lnTo>
                    <a:pt x="33" y="42"/>
                  </a:lnTo>
                  <a:lnTo>
                    <a:pt x="28" y="67"/>
                  </a:lnTo>
                  <a:lnTo>
                    <a:pt x="0" y="67"/>
                  </a:lnTo>
                  <a:lnTo>
                    <a:pt x="15" y="0"/>
                  </a:lnTo>
                  <a:lnTo>
                    <a:pt x="38" y="28"/>
                  </a:lnTo>
                  <a:lnTo>
                    <a:pt x="46" y="26"/>
                  </a:lnTo>
                  <a:lnTo>
                    <a:pt x="48" y="21"/>
                  </a:lnTo>
                  <a:lnTo>
                    <a:pt x="41" y="15"/>
                  </a:lnTo>
                  <a:lnTo>
                    <a:pt x="39" y="15"/>
                  </a:lnTo>
                  <a:lnTo>
                    <a:pt x="36" y="28"/>
                  </a:lnTo>
                  <a:lnTo>
                    <a:pt x="38" y="28"/>
                  </a:lnTo>
                  <a:lnTo>
                    <a:pt x="15"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8" name="Freeform 18"/>
            <p:cNvSpPr>
              <a:spLocks/>
            </p:cNvSpPr>
            <p:nvPr/>
          </p:nvSpPr>
          <p:spPr bwMode="black">
            <a:xfrm>
              <a:off x="1863" y="3549"/>
              <a:ext cx="65" cy="68"/>
            </a:xfrm>
            <a:custGeom>
              <a:avLst/>
              <a:gdLst/>
              <a:ahLst/>
              <a:cxnLst>
                <a:cxn ang="0">
                  <a:pos x="16" y="18"/>
                </a:cxn>
                <a:cxn ang="0">
                  <a:pos x="0" y="18"/>
                </a:cxn>
                <a:cxn ang="0">
                  <a:pos x="4" y="0"/>
                </a:cxn>
                <a:cxn ang="0">
                  <a:pos x="64" y="0"/>
                </a:cxn>
                <a:cxn ang="0">
                  <a:pos x="60" y="18"/>
                </a:cxn>
                <a:cxn ang="0">
                  <a:pos x="43" y="18"/>
                </a:cxn>
                <a:cxn ang="0">
                  <a:pos x="32" y="67"/>
                </a:cxn>
                <a:cxn ang="0">
                  <a:pos x="6" y="67"/>
                </a:cxn>
                <a:cxn ang="0">
                  <a:pos x="16" y="18"/>
                </a:cxn>
              </a:cxnLst>
              <a:rect l="0" t="0" r="r" b="b"/>
              <a:pathLst>
                <a:path w="65" h="68">
                  <a:moveTo>
                    <a:pt x="16" y="18"/>
                  </a:moveTo>
                  <a:lnTo>
                    <a:pt x="0" y="18"/>
                  </a:lnTo>
                  <a:lnTo>
                    <a:pt x="4" y="0"/>
                  </a:lnTo>
                  <a:lnTo>
                    <a:pt x="64" y="0"/>
                  </a:lnTo>
                  <a:lnTo>
                    <a:pt x="60" y="18"/>
                  </a:lnTo>
                  <a:lnTo>
                    <a:pt x="43" y="18"/>
                  </a:lnTo>
                  <a:lnTo>
                    <a:pt x="32" y="67"/>
                  </a:lnTo>
                  <a:lnTo>
                    <a:pt x="6" y="67"/>
                  </a:lnTo>
                  <a:lnTo>
                    <a:pt x="16" y="18"/>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9" name="Freeform 19"/>
            <p:cNvSpPr>
              <a:spLocks/>
            </p:cNvSpPr>
            <p:nvPr/>
          </p:nvSpPr>
          <p:spPr bwMode="black">
            <a:xfrm>
              <a:off x="1985" y="3549"/>
              <a:ext cx="39" cy="68"/>
            </a:xfrm>
            <a:custGeom>
              <a:avLst/>
              <a:gdLst/>
              <a:ahLst/>
              <a:cxnLst>
                <a:cxn ang="0">
                  <a:pos x="12" y="0"/>
                </a:cxn>
                <a:cxn ang="0">
                  <a:pos x="38" y="0"/>
                </a:cxn>
                <a:cxn ang="0">
                  <a:pos x="24" y="67"/>
                </a:cxn>
                <a:cxn ang="0">
                  <a:pos x="0" y="67"/>
                </a:cxn>
                <a:cxn ang="0">
                  <a:pos x="12" y="0"/>
                </a:cxn>
              </a:cxnLst>
              <a:rect l="0" t="0" r="r" b="b"/>
              <a:pathLst>
                <a:path w="39" h="68">
                  <a:moveTo>
                    <a:pt x="12" y="0"/>
                  </a:moveTo>
                  <a:lnTo>
                    <a:pt x="38" y="0"/>
                  </a:lnTo>
                  <a:lnTo>
                    <a:pt x="24" y="67"/>
                  </a:lnTo>
                  <a:lnTo>
                    <a:pt x="0" y="67"/>
                  </a:lnTo>
                  <a:lnTo>
                    <a:pt x="12"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20" name="Freeform 20"/>
            <p:cNvSpPr>
              <a:spLocks/>
            </p:cNvSpPr>
            <p:nvPr/>
          </p:nvSpPr>
          <p:spPr bwMode="black">
            <a:xfrm>
              <a:off x="2086" y="3549"/>
              <a:ext cx="87" cy="68"/>
            </a:xfrm>
            <a:custGeom>
              <a:avLst/>
              <a:gdLst/>
              <a:ahLst/>
              <a:cxnLst>
                <a:cxn ang="0">
                  <a:pos x="14" y="0"/>
                </a:cxn>
                <a:cxn ang="0">
                  <a:pos x="48" y="0"/>
                </a:cxn>
                <a:cxn ang="0">
                  <a:pos x="54" y="39"/>
                </a:cxn>
                <a:cxn ang="0">
                  <a:pos x="63" y="0"/>
                </a:cxn>
                <a:cxn ang="0">
                  <a:pos x="86" y="0"/>
                </a:cxn>
                <a:cxn ang="0">
                  <a:pos x="71" y="67"/>
                </a:cxn>
                <a:cxn ang="0">
                  <a:pos x="37" y="67"/>
                </a:cxn>
                <a:cxn ang="0">
                  <a:pos x="32" y="26"/>
                </a:cxn>
                <a:cxn ang="0">
                  <a:pos x="22" y="67"/>
                </a:cxn>
                <a:cxn ang="0">
                  <a:pos x="0" y="67"/>
                </a:cxn>
                <a:cxn ang="0">
                  <a:pos x="14" y="0"/>
                </a:cxn>
              </a:cxnLst>
              <a:rect l="0" t="0" r="r" b="b"/>
              <a:pathLst>
                <a:path w="87" h="68">
                  <a:moveTo>
                    <a:pt x="14" y="0"/>
                  </a:moveTo>
                  <a:lnTo>
                    <a:pt x="48" y="0"/>
                  </a:lnTo>
                  <a:lnTo>
                    <a:pt x="54" y="39"/>
                  </a:lnTo>
                  <a:lnTo>
                    <a:pt x="63" y="0"/>
                  </a:lnTo>
                  <a:lnTo>
                    <a:pt x="86" y="0"/>
                  </a:lnTo>
                  <a:lnTo>
                    <a:pt x="71" y="67"/>
                  </a:lnTo>
                  <a:lnTo>
                    <a:pt x="37" y="67"/>
                  </a:lnTo>
                  <a:lnTo>
                    <a:pt x="32" y="26"/>
                  </a:lnTo>
                  <a:lnTo>
                    <a:pt x="22" y="67"/>
                  </a:lnTo>
                  <a:lnTo>
                    <a:pt x="0" y="67"/>
                  </a:lnTo>
                  <a:lnTo>
                    <a:pt x="14"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grpSp>
      <p:sp>
        <p:nvSpPr>
          <p:cNvPr id="22" name="Text Placeholder 21"/>
          <p:cNvSpPr>
            <a:spLocks noGrp="1"/>
          </p:cNvSpPr>
          <p:nvPr>
            <p:ph type="body" sz="quarter" idx="10"/>
          </p:nvPr>
        </p:nvSpPr>
        <p:spPr>
          <a:xfrm>
            <a:off x="6737036" y="5370972"/>
            <a:ext cx="5056717" cy="276999"/>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23" name="Text Placeholder 21"/>
          <p:cNvSpPr>
            <a:spLocks noGrp="1"/>
          </p:cNvSpPr>
          <p:nvPr>
            <p:ph type="body" sz="quarter" idx="11"/>
          </p:nvPr>
        </p:nvSpPr>
        <p:spPr>
          <a:xfrm>
            <a:off x="6737036" y="5652184"/>
            <a:ext cx="5056717" cy="246221"/>
          </a:xfrm>
        </p:spPr>
        <p:txBody>
          <a:bodyPr/>
          <a:lstStyle>
            <a:lvl1pPr marL="0" indent="0">
              <a:buNone/>
              <a:defRPr sz="1600"/>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
        <p:nvSpPr>
          <p:cNvPr id="24" name="Text Placeholder 21"/>
          <p:cNvSpPr>
            <a:spLocks noGrp="1"/>
          </p:cNvSpPr>
          <p:nvPr>
            <p:ph type="body" sz="quarter" idx="12"/>
          </p:nvPr>
        </p:nvSpPr>
        <p:spPr>
          <a:xfrm>
            <a:off x="3817593" y="3992113"/>
            <a:ext cx="4561051" cy="369332"/>
          </a:xfrm>
        </p:spPr>
        <p:txBody>
          <a:bodyPr>
            <a:spAutoFit/>
          </a:bodyPr>
          <a:lstStyle>
            <a:lvl1pPr marL="0" indent="0" algn="ctr">
              <a:spcBef>
                <a:spcPts val="0"/>
              </a:spcBef>
              <a:buNone/>
              <a:defRPr sz="2400"/>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p:txBody>
      </p:sp>
    </p:spTree>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a:t>Click to edit Master title style</a:t>
            </a:r>
          </a:p>
        </p:txBody>
      </p:sp>
      <p:sp>
        <p:nvSpPr>
          <p:cNvPr id="3" name="Content Placeholder 2"/>
          <p:cNvSpPr>
            <a:spLocks noGrp="1"/>
          </p:cNvSpPr>
          <p:nvPr>
            <p:ph idx="1"/>
          </p:nvPr>
        </p:nvSpPr>
        <p:spPr>
          <a:xfrm>
            <a:off x="615954" y="1354592"/>
            <a:ext cx="10966449" cy="1255728"/>
          </a:xfrm>
        </p:spPr>
        <p:txBody>
          <a:bodyPr/>
          <a:lstStyle>
            <a:lvl1pPr>
              <a:defRPr>
                <a:effectLst/>
              </a:defRPr>
            </a:lvl1pPr>
            <a:lvl2pPr>
              <a:defRPr>
                <a:effectLst/>
              </a:defRPr>
            </a:lvl2pPr>
            <a:lvl3pPr>
              <a:buSzPct val="80000"/>
              <a:defRPr>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5954" y="458991"/>
            <a:ext cx="9749367" cy="531812"/>
          </a:xfrm>
        </p:spPr>
        <p:txBody>
          <a:bodyPr/>
          <a:lstStyle>
            <a:lvl1pPr>
              <a:defRPr>
                <a:effectLst/>
              </a:defRPr>
            </a:lvl1pPr>
          </a:lstStyle>
          <a:p>
            <a:r>
              <a:rPr lang="en-US"/>
              <a:t>Click to edit Master title style</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2571" y="2620690"/>
            <a:ext cx="10978880" cy="738664"/>
          </a:xfrm>
        </p:spPr>
        <p:txBody>
          <a:bodyPr wrap="square" anchor="ctr" anchorCtr="0">
            <a:spAutoFit/>
          </a:bodyPr>
          <a:lstStyle>
            <a:lvl1pPr algn="ctr">
              <a:defRPr sz="4800">
                <a:effectLst/>
              </a:defRPr>
            </a:lvl1pPr>
          </a:lstStyle>
          <a:p>
            <a:r>
              <a:rPr lang="en-US"/>
              <a:t>Click to edit Master title style</a:t>
            </a:r>
            <a:endParaRPr lang="en-US" dirty="0"/>
          </a:p>
        </p:txBody>
      </p:sp>
    </p:spTree>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tar">
    <p:spTree>
      <p:nvGrpSpPr>
        <p:cNvPr id="1" name=""/>
        <p:cNvGrpSpPr/>
        <p:nvPr/>
      </p:nvGrpSpPr>
      <p:grpSpPr>
        <a:xfrm>
          <a:off x="0" y="0"/>
          <a:ext cx="0" cy="0"/>
          <a:chOff x="0" y="0"/>
          <a:chExt cx="0" cy="0"/>
        </a:xfrm>
      </p:grpSpPr>
      <p:sp>
        <p:nvSpPr>
          <p:cNvPr id="26" name="Freeform 2"/>
          <p:cNvSpPr>
            <a:spLocks/>
          </p:cNvSpPr>
          <p:nvPr/>
        </p:nvSpPr>
        <p:spPr bwMode="black">
          <a:xfrm>
            <a:off x="1293288" y="1962150"/>
            <a:ext cx="9605433" cy="2592388"/>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chemeClr val="bg1"/>
          </a:solidFill>
          <a:ln w="1270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Tree>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2"/>
            <a:ext cx="8534400" cy="369332"/>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600">
                <a:latin typeface="Arial Black"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75360" y="1615440"/>
            <a:ext cx="10363200" cy="1994392"/>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755654" y="1050929"/>
            <a:ext cx="5657849" cy="369332"/>
          </a:xfrm>
        </p:spPr>
        <p:txBody>
          <a:bodyPr/>
          <a:lstStyle>
            <a:lvl1pPr>
              <a:buNone/>
              <a:defRPr>
                <a:solidFill>
                  <a:srgbClr val="FFFF00"/>
                </a:solidFill>
              </a:defRPr>
            </a:lvl1pPr>
          </a:lstStyle>
          <a:p>
            <a:pPr lvl="0"/>
            <a:r>
              <a:rPr lang="en-US" dirty="0"/>
              <a:t>Click to edit Master text styles</a:t>
            </a: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11302-D8D4-4564-BC16-26D3DE2BF427}"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05215F-35F1-422F-87CA-B22185984473}"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95400"/>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AFEAAC-4848-43D1-B2C6-9DE6B4CAE1D1}"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95400"/>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609BFC-1E17-42BC-BB6E-B3703E1C6B5F}"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444E10-56E6-4E62-AA55-537C379EB15E}"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544F078-A164-475E-B567-6ADCF4923536}"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584F49-5EEC-4A10-A236-3A2DC82369BC}"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FD8A80-A9ED-491D-A2E5-F0D3898DC56C}"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145F4D-6B2C-42C1-B019-1BC102ECE011}"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14B937-CBBB-442E-87E5-4A584D5BB98F}"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59800" y="228600"/>
            <a:ext cx="27178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28600"/>
            <a:ext cx="79502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82822C-2FA8-4F1F-86E1-DBA0287C4CEF}" type="slidenum">
              <a:rPr lang="en-US">
                <a:solidFill>
                  <a:srgbClr val="FFFFFF"/>
                </a:solidFill>
              </a:rPr>
              <a:pPr>
                <a:defRPr/>
              </a:pPr>
              <a:t>‹#›</a:t>
            </a:fld>
            <a:endParaRPr lang="en-US" dirty="0">
              <a:solidFill>
                <a:srgbClr val="FFFFFF"/>
              </a:solidFill>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7172" name="Rectangle 4"/>
          <p:cNvSpPr>
            <a:spLocks noGrp="1" noChangeArrowheads="1"/>
          </p:cNvSpPr>
          <p:nvPr>
            <p:ph type="ctrTitle"/>
          </p:nvPr>
        </p:nvSpPr>
        <p:spPr>
          <a:xfrm>
            <a:off x="615951" y="1752600"/>
            <a:ext cx="10979420" cy="1143000"/>
          </a:xfrm>
        </p:spPr>
        <p:txBody>
          <a:bodyPr anchor="ctr"/>
          <a:lstStyle>
            <a:lvl1pPr algn="ctr" defTabSz="877866">
              <a:defRPr sz="4400"/>
            </a:lvl1pPr>
          </a:lstStyle>
          <a:p>
            <a:r>
              <a:rPr lang="en-US" dirty="0"/>
              <a:t>Click to edit Master title style</a:t>
            </a:r>
          </a:p>
        </p:txBody>
      </p:sp>
      <p:sp>
        <p:nvSpPr>
          <p:cNvPr id="7173" name="Rectangle 5"/>
          <p:cNvSpPr>
            <a:spLocks noGrp="1" noChangeArrowheads="1"/>
          </p:cNvSpPr>
          <p:nvPr>
            <p:ph type="subTitle" idx="1"/>
          </p:nvPr>
        </p:nvSpPr>
        <p:spPr>
          <a:xfrm>
            <a:off x="736488" y="3186550"/>
            <a:ext cx="10719024" cy="492443"/>
          </a:xfrm>
        </p:spPr>
        <p:txBody>
          <a:bodyPr anchor="ctr" anchorCtr="0"/>
          <a:lstStyle>
            <a:lvl1pPr marL="0" indent="0" algn="ctr">
              <a:spcBef>
                <a:spcPts val="0"/>
              </a:spcBef>
              <a:buFontTx/>
              <a:buNone/>
              <a:defRPr sz="3200">
                <a:effectLst/>
              </a:defRPr>
            </a:lvl1pPr>
          </a:lstStyle>
          <a:p>
            <a:r>
              <a:rPr lang="en-US" dirty="0"/>
              <a:t>Click to edit Master subtitle style</a:t>
            </a:r>
          </a:p>
        </p:txBody>
      </p:sp>
      <p:grpSp>
        <p:nvGrpSpPr>
          <p:cNvPr id="2" name="Group 5"/>
          <p:cNvGrpSpPr>
            <a:grpSpLocks/>
          </p:cNvGrpSpPr>
          <p:nvPr userDrawn="1"/>
        </p:nvGrpSpPr>
        <p:grpSpPr bwMode="auto">
          <a:xfrm>
            <a:off x="632888" y="5321300"/>
            <a:ext cx="4895849" cy="596900"/>
            <a:chOff x="299" y="3352"/>
            <a:chExt cx="2313" cy="376"/>
          </a:xfrm>
          <a:solidFill>
            <a:schemeClr val="bg1"/>
          </a:solidFill>
        </p:grpSpPr>
        <p:sp>
          <p:nvSpPr>
            <p:cNvPr id="6" name="Freeform 6"/>
            <p:cNvSpPr>
              <a:spLocks/>
            </p:cNvSpPr>
            <p:nvPr/>
          </p:nvSpPr>
          <p:spPr bwMode="black">
            <a:xfrm>
              <a:off x="1668" y="3352"/>
              <a:ext cx="944" cy="376"/>
            </a:xfrm>
            <a:custGeom>
              <a:avLst/>
              <a:gdLst/>
              <a:ahLst/>
              <a:cxnLst>
                <a:cxn ang="0">
                  <a:pos x="943" y="147"/>
                </a:cxn>
                <a:cxn ang="0">
                  <a:pos x="775" y="147"/>
                </a:cxn>
                <a:cxn ang="0">
                  <a:pos x="816" y="0"/>
                </a:cxn>
                <a:cxn ang="0">
                  <a:pos x="672" y="147"/>
                </a:cxn>
                <a:cxn ang="0">
                  <a:pos x="3" y="147"/>
                </a:cxn>
                <a:cxn ang="0">
                  <a:pos x="0" y="148"/>
                </a:cxn>
                <a:cxn ang="0">
                  <a:pos x="3" y="149"/>
                </a:cxn>
                <a:cxn ang="0">
                  <a:pos x="106" y="151"/>
                </a:cxn>
                <a:cxn ang="0">
                  <a:pos x="332" y="153"/>
                </a:cxn>
                <a:cxn ang="0">
                  <a:pos x="660" y="159"/>
                </a:cxn>
                <a:cxn ang="0">
                  <a:pos x="600" y="221"/>
                </a:cxn>
                <a:cxn ang="0">
                  <a:pos x="578" y="245"/>
                </a:cxn>
                <a:cxn ang="0">
                  <a:pos x="580" y="245"/>
                </a:cxn>
                <a:cxn ang="0">
                  <a:pos x="606" y="221"/>
                </a:cxn>
                <a:cxn ang="0">
                  <a:pos x="673" y="160"/>
                </a:cxn>
                <a:cxn ang="0">
                  <a:pos x="756" y="160"/>
                </a:cxn>
                <a:cxn ang="0">
                  <a:pos x="748" y="195"/>
                </a:cxn>
                <a:cxn ang="0">
                  <a:pos x="740" y="230"/>
                </a:cxn>
                <a:cxn ang="0">
                  <a:pos x="567" y="318"/>
                </a:cxn>
                <a:cxn ang="0">
                  <a:pos x="471" y="368"/>
                </a:cxn>
                <a:cxn ang="0">
                  <a:pos x="472" y="369"/>
                </a:cxn>
                <a:cxn ang="0">
                  <a:pos x="563" y="326"/>
                </a:cxn>
                <a:cxn ang="0">
                  <a:pos x="738" y="241"/>
                </a:cxn>
                <a:cxn ang="0">
                  <a:pos x="716" y="336"/>
                </a:cxn>
                <a:cxn ang="0">
                  <a:pos x="708" y="373"/>
                </a:cxn>
                <a:cxn ang="0">
                  <a:pos x="708" y="375"/>
                </a:cxn>
                <a:cxn ang="0">
                  <a:pos x="710" y="374"/>
                </a:cxn>
                <a:cxn ang="0">
                  <a:pos x="721" y="335"/>
                </a:cxn>
                <a:cxn ang="0">
                  <a:pos x="748" y="236"/>
                </a:cxn>
                <a:cxn ang="0">
                  <a:pos x="820" y="203"/>
                </a:cxn>
                <a:cxn ang="0">
                  <a:pos x="883" y="173"/>
                </a:cxn>
                <a:cxn ang="0">
                  <a:pos x="943" y="147"/>
                </a:cxn>
                <a:cxn ang="0">
                  <a:pos x="688" y="147"/>
                </a:cxn>
                <a:cxn ang="0">
                  <a:pos x="752" y="87"/>
                </a:cxn>
                <a:cxn ang="0">
                  <a:pos x="779" y="61"/>
                </a:cxn>
                <a:cxn ang="0">
                  <a:pos x="759" y="147"/>
                </a:cxn>
                <a:cxn ang="0">
                  <a:pos x="688" y="147"/>
                </a:cxn>
                <a:cxn ang="0">
                  <a:pos x="943" y="147"/>
                </a:cxn>
                <a:cxn ang="0">
                  <a:pos x="770" y="161"/>
                </a:cxn>
                <a:cxn ang="0">
                  <a:pos x="871" y="163"/>
                </a:cxn>
                <a:cxn ang="0">
                  <a:pos x="837" y="181"/>
                </a:cxn>
                <a:cxn ang="0">
                  <a:pos x="752" y="224"/>
                </a:cxn>
                <a:cxn ang="0">
                  <a:pos x="770" y="161"/>
                </a:cxn>
                <a:cxn ang="0">
                  <a:pos x="943" y="147"/>
                </a:cxn>
              </a:cxnLst>
              <a:rect l="0" t="0" r="r" b="b"/>
              <a:pathLst>
                <a:path w="944" h="376">
                  <a:moveTo>
                    <a:pt x="943" y="147"/>
                  </a:moveTo>
                  <a:lnTo>
                    <a:pt x="775" y="147"/>
                  </a:lnTo>
                  <a:lnTo>
                    <a:pt x="816" y="0"/>
                  </a:lnTo>
                  <a:lnTo>
                    <a:pt x="672" y="147"/>
                  </a:lnTo>
                  <a:lnTo>
                    <a:pt x="3" y="147"/>
                  </a:lnTo>
                  <a:lnTo>
                    <a:pt x="0" y="148"/>
                  </a:lnTo>
                  <a:lnTo>
                    <a:pt x="3" y="149"/>
                  </a:lnTo>
                  <a:lnTo>
                    <a:pt x="106" y="151"/>
                  </a:lnTo>
                  <a:lnTo>
                    <a:pt x="332" y="153"/>
                  </a:lnTo>
                  <a:lnTo>
                    <a:pt x="660" y="159"/>
                  </a:lnTo>
                  <a:lnTo>
                    <a:pt x="600" y="221"/>
                  </a:lnTo>
                  <a:lnTo>
                    <a:pt x="578" y="245"/>
                  </a:lnTo>
                  <a:lnTo>
                    <a:pt x="580" y="245"/>
                  </a:lnTo>
                  <a:lnTo>
                    <a:pt x="606" y="221"/>
                  </a:lnTo>
                  <a:lnTo>
                    <a:pt x="673" y="160"/>
                  </a:lnTo>
                  <a:lnTo>
                    <a:pt x="756" y="160"/>
                  </a:lnTo>
                  <a:lnTo>
                    <a:pt x="748" y="195"/>
                  </a:lnTo>
                  <a:lnTo>
                    <a:pt x="740" y="230"/>
                  </a:lnTo>
                  <a:lnTo>
                    <a:pt x="567" y="318"/>
                  </a:lnTo>
                  <a:lnTo>
                    <a:pt x="471" y="368"/>
                  </a:lnTo>
                  <a:lnTo>
                    <a:pt x="472" y="369"/>
                  </a:lnTo>
                  <a:lnTo>
                    <a:pt x="563" y="326"/>
                  </a:lnTo>
                  <a:lnTo>
                    <a:pt x="738" y="241"/>
                  </a:lnTo>
                  <a:lnTo>
                    <a:pt x="716" y="336"/>
                  </a:lnTo>
                  <a:lnTo>
                    <a:pt x="708" y="373"/>
                  </a:lnTo>
                  <a:lnTo>
                    <a:pt x="708" y="375"/>
                  </a:lnTo>
                  <a:lnTo>
                    <a:pt x="710" y="374"/>
                  </a:lnTo>
                  <a:lnTo>
                    <a:pt x="721" y="335"/>
                  </a:lnTo>
                  <a:lnTo>
                    <a:pt x="748" y="236"/>
                  </a:lnTo>
                  <a:lnTo>
                    <a:pt x="820" y="203"/>
                  </a:lnTo>
                  <a:lnTo>
                    <a:pt x="883" y="173"/>
                  </a:lnTo>
                  <a:lnTo>
                    <a:pt x="943" y="147"/>
                  </a:lnTo>
                  <a:lnTo>
                    <a:pt x="688" y="147"/>
                  </a:lnTo>
                  <a:lnTo>
                    <a:pt x="752" y="87"/>
                  </a:lnTo>
                  <a:lnTo>
                    <a:pt x="779" y="61"/>
                  </a:lnTo>
                  <a:lnTo>
                    <a:pt x="759" y="147"/>
                  </a:lnTo>
                  <a:lnTo>
                    <a:pt x="688" y="147"/>
                  </a:lnTo>
                  <a:lnTo>
                    <a:pt x="943" y="147"/>
                  </a:lnTo>
                  <a:lnTo>
                    <a:pt x="770" y="161"/>
                  </a:lnTo>
                  <a:lnTo>
                    <a:pt x="871" y="163"/>
                  </a:lnTo>
                  <a:lnTo>
                    <a:pt x="837" y="181"/>
                  </a:lnTo>
                  <a:lnTo>
                    <a:pt x="752" y="224"/>
                  </a:lnTo>
                  <a:lnTo>
                    <a:pt x="770" y="161"/>
                  </a:lnTo>
                  <a:lnTo>
                    <a:pt x="943" y="147"/>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7" name="Freeform 7"/>
            <p:cNvSpPr>
              <a:spLocks/>
            </p:cNvSpPr>
            <p:nvPr/>
          </p:nvSpPr>
          <p:spPr bwMode="black">
            <a:xfrm>
              <a:off x="299" y="3549"/>
              <a:ext cx="56" cy="68"/>
            </a:xfrm>
            <a:custGeom>
              <a:avLst/>
              <a:gdLst/>
              <a:ahLst/>
              <a:cxnLst>
                <a:cxn ang="0">
                  <a:pos x="14" y="0"/>
                </a:cxn>
                <a:cxn ang="0">
                  <a:pos x="40" y="0"/>
                </a:cxn>
                <a:cxn ang="0">
                  <a:pos x="30" y="49"/>
                </a:cxn>
                <a:cxn ang="0">
                  <a:pos x="55" y="49"/>
                </a:cxn>
                <a:cxn ang="0">
                  <a:pos x="50" y="67"/>
                </a:cxn>
                <a:cxn ang="0">
                  <a:pos x="0" y="67"/>
                </a:cxn>
                <a:cxn ang="0">
                  <a:pos x="14" y="0"/>
                </a:cxn>
              </a:cxnLst>
              <a:rect l="0" t="0" r="r" b="b"/>
              <a:pathLst>
                <a:path w="56" h="68">
                  <a:moveTo>
                    <a:pt x="14" y="0"/>
                  </a:moveTo>
                  <a:lnTo>
                    <a:pt x="40" y="0"/>
                  </a:lnTo>
                  <a:lnTo>
                    <a:pt x="30" y="49"/>
                  </a:lnTo>
                  <a:lnTo>
                    <a:pt x="55" y="49"/>
                  </a:lnTo>
                  <a:lnTo>
                    <a:pt x="50" y="67"/>
                  </a:lnTo>
                  <a:lnTo>
                    <a:pt x="0" y="67"/>
                  </a:lnTo>
                  <a:lnTo>
                    <a:pt x="14"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8" name="Freeform 8"/>
            <p:cNvSpPr>
              <a:spLocks/>
            </p:cNvSpPr>
            <p:nvPr/>
          </p:nvSpPr>
          <p:spPr bwMode="black">
            <a:xfrm>
              <a:off x="415" y="3547"/>
              <a:ext cx="74" cy="72"/>
            </a:xfrm>
            <a:custGeom>
              <a:avLst/>
              <a:gdLst/>
              <a:ahLst/>
              <a:cxnLst>
                <a:cxn ang="0">
                  <a:pos x="44" y="0"/>
                </a:cxn>
                <a:cxn ang="0">
                  <a:pos x="59" y="3"/>
                </a:cxn>
                <a:cxn ang="0">
                  <a:pos x="69" y="10"/>
                </a:cxn>
                <a:cxn ang="0">
                  <a:pos x="73" y="21"/>
                </a:cxn>
                <a:cxn ang="0">
                  <a:pos x="72" y="36"/>
                </a:cxn>
                <a:cxn ang="0">
                  <a:pos x="66" y="50"/>
                </a:cxn>
                <a:cxn ang="0">
                  <a:pos x="57" y="61"/>
                </a:cxn>
                <a:cxn ang="0">
                  <a:pos x="44" y="68"/>
                </a:cxn>
                <a:cxn ang="0">
                  <a:pos x="29" y="71"/>
                </a:cxn>
                <a:cxn ang="0">
                  <a:pos x="13" y="68"/>
                </a:cxn>
                <a:cxn ang="0">
                  <a:pos x="4" y="61"/>
                </a:cxn>
                <a:cxn ang="0">
                  <a:pos x="0" y="50"/>
                </a:cxn>
                <a:cxn ang="0">
                  <a:pos x="1" y="36"/>
                </a:cxn>
                <a:cxn ang="0">
                  <a:pos x="6" y="21"/>
                </a:cxn>
                <a:cxn ang="0">
                  <a:pos x="15" y="10"/>
                </a:cxn>
                <a:cxn ang="0">
                  <a:pos x="29" y="3"/>
                </a:cxn>
                <a:cxn ang="0">
                  <a:pos x="44" y="0"/>
                </a:cxn>
                <a:cxn ang="0">
                  <a:pos x="32" y="53"/>
                </a:cxn>
                <a:cxn ang="0">
                  <a:pos x="39" y="50"/>
                </a:cxn>
                <a:cxn ang="0">
                  <a:pos x="44" y="36"/>
                </a:cxn>
                <a:cxn ang="0">
                  <a:pos x="45" y="21"/>
                </a:cxn>
                <a:cxn ang="0">
                  <a:pos x="40" y="19"/>
                </a:cxn>
                <a:cxn ang="0">
                  <a:pos x="34" y="21"/>
                </a:cxn>
                <a:cxn ang="0">
                  <a:pos x="29" y="36"/>
                </a:cxn>
                <a:cxn ang="0">
                  <a:pos x="28" y="50"/>
                </a:cxn>
                <a:cxn ang="0">
                  <a:pos x="32" y="53"/>
                </a:cxn>
                <a:cxn ang="0">
                  <a:pos x="44" y="0"/>
                </a:cxn>
              </a:cxnLst>
              <a:rect l="0" t="0" r="r" b="b"/>
              <a:pathLst>
                <a:path w="74" h="72">
                  <a:moveTo>
                    <a:pt x="44" y="0"/>
                  </a:moveTo>
                  <a:lnTo>
                    <a:pt x="59" y="3"/>
                  </a:lnTo>
                  <a:lnTo>
                    <a:pt x="69" y="10"/>
                  </a:lnTo>
                  <a:lnTo>
                    <a:pt x="73" y="21"/>
                  </a:lnTo>
                  <a:lnTo>
                    <a:pt x="72" y="36"/>
                  </a:lnTo>
                  <a:lnTo>
                    <a:pt x="66" y="50"/>
                  </a:lnTo>
                  <a:lnTo>
                    <a:pt x="57" y="61"/>
                  </a:lnTo>
                  <a:lnTo>
                    <a:pt x="44" y="68"/>
                  </a:lnTo>
                  <a:lnTo>
                    <a:pt x="29" y="71"/>
                  </a:lnTo>
                  <a:lnTo>
                    <a:pt x="13" y="68"/>
                  </a:lnTo>
                  <a:lnTo>
                    <a:pt x="4" y="61"/>
                  </a:lnTo>
                  <a:lnTo>
                    <a:pt x="0" y="50"/>
                  </a:lnTo>
                  <a:lnTo>
                    <a:pt x="1" y="36"/>
                  </a:lnTo>
                  <a:lnTo>
                    <a:pt x="6" y="21"/>
                  </a:lnTo>
                  <a:lnTo>
                    <a:pt x="15" y="10"/>
                  </a:lnTo>
                  <a:lnTo>
                    <a:pt x="29" y="3"/>
                  </a:lnTo>
                  <a:lnTo>
                    <a:pt x="44" y="0"/>
                  </a:lnTo>
                  <a:lnTo>
                    <a:pt x="32" y="53"/>
                  </a:lnTo>
                  <a:lnTo>
                    <a:pt x="39" y="50"/>
                  </a:lnTo>
                  <a:lnTo>
                    <a:pt x="44" y="36"/>
                  </a:lnTo>
                  <a:lnTo>
                    <a:pt x="45" y="21"/>
                  </a:lnTo>
                  <a:lnTo>
                    <a:pt x="40" y="19"/>
                  </a:lnTo>
                  <a:lnTo>
                    <a:pt x="34" y="21"/>
                  </a:lnTo>
                  <a:lnTo>
                    <a:pt x="29" y="36"/>
                  </a:lnTo>
                  <a:lnTo>
                    <a:pt x="28" y="50"/>
                  </a:lnTo>
                  <a:lnTo>
                    <a:pt x="32" y="53"/>
                  </a:lnTo>
                  <a:lnTo>
                    <a:pt x="44"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9" name="Freeform 9"/>
            <p:cNvSpPr>
              <a:spLocks/>
            </p:cNvSpPr>
            <p:nvPr/>
          </p:nvSpPr>
          <p:spPr bwMode="black">
            <a:xfrm>
              <a:off x="546" y="3547"/>
              <a:ext cx="72" cy="72"/>
            </a:xfrm>
            <a:custGeom>
              <a:avLst/>
              <a:gdLst/>
              <a:ahLst/>
              <a:cxnLst>
                <a:cxn ang="0">
                  <a:pos x="68" y="44"/>
                </a:cxn>
                <a:cxn ang="0">
                  <a:pos x="62" y="56"/>
                </a:cxn>
                <a:cxn ang="0">
                  <a:pos x="52" y="64"/>
                </a:cxn>
                <a:cxn ang="0">
                  <a:pos x="41" y="69"/>
                </a:cxn>
                <a:cxn ang="0">
                  <a:pos x="29" y="71"/>
                </a:cxn>
                <a:cxn ang="0">
                  <a:pos x="14" y="68"/>
                </a:cxn>
                <a:cxn ang="0">
                  <a:pos x="4" y="61"/>
                </a:cxn>
                <a:cxn ang="0">
                  <a:pos x="0" y="50"/>
                </a:cxn>
                <a:cxn ang="0">
                  <a:pos x="1" y="36"/>
                </a:cxn>
                <a:cxn ang="0">
                  <a:pos x="6" y="21"/>
                </a:cxn>
                <a:cxn ang="0">
                  <a:pos x="15" y="10"/>
                </a:cxn>
                <a:cxn ang="0">
                  <a:pos x="28" y="3"/>
                </a:cxn>
                <a:cxn ang="0">
                  <a:pos x="44" y="0"/>
                </a:cxn>
                <a:cxn ang="0">
                  <a:pos x="56" y="1"/>
                </a:cxn>
                <a:cxn ang="0">
                  <a:pos x="66" y="6"/>
                </a:cxn>
                <a:cxn ang="0">
                  <a:pos x="71" y="14"/>
                </a:cxn>
                <a:cxn ang="0">
                  <a:pos x="71" y="26"/>
                </a:cxn>
                <a:cxn ang="0">
                  <a:pos x="46" y="26"/>
                </a:cxn>
                <a:cxn ang="0">
                  <a:pos x="41" y="19"/>
                </a:cxn>
                <a:cxn ang="0">
                  <a:pos x="34" y="23"/>
                </a:cxn>
                <a:cxn ang="0">
                  <a:pos x="29" y="36"/>
                </a:cxn>
                <a:cxn ang="0">
                  <a:pos x="27" y="48"/>
                </a:cxn>
                <a:cxn ang="0">
                  <a:pos x="33" y="53"/>
                </a:cxn>
                <a:cxn ang="0">
                  <a:pos x="41" y="44"/>
                </a:cxn>
                <a:cxn ang="0">
                  <a:pos x="68" y="44"/>
                </a:cxn>
              </a:cxnLst>
              <a:rect l="0" t="0" r="r" b="b"/>
              <a:pathLst>
                <a:path w="72" h="72">
                  <a:moveTo>
                    <a:pt x="68" y="44"/>
                  </a:moveTo>
                  <a:lnTo>
                    <a:pt x="62" y="56"/>
                  </a:lnTo>
                  <a:lnTo>
                    <a:pt x="52" y="64"/>
                  </a:lnTo>
                  <a:lnTo>
                    <a:pt x="41" y="69"/>
                  </a:lnTo>
                  <a:lnTo>
                    <a:pt x="29" y="71"/>
                  </a:lnTo>
                  <a:lnTo>
                    <a:pt x="14" y="68"/>
                  </a:lnTo>
                  <a:lnTo>
                    <a:pt x="4" y="61"/>
                  </a:lnTo>
                  <a:lnTo>
                    <a:pt x="0" y="50"/>
                  </a:lnTo>
                  <a:lnTo>
                    <a:pt x="1" y="36"/>
                  </a:lnTo>
                  <a:lnTo>
                    <a:pt x="6" y="21"/>
                  </a:lnTo>
                  <a:lnTo>
                    <a:pt x="15" y="10"/>
                  </a:lnTo>
                  <a:lnTo>
                    <a:pt x="28" y="3"/>
                  </a:lnTo>
                  <a:lnTo>
                    <a:pt x="44" y="0"/>
                  </a:lnTo>
                  <a:lnTo>
                    <a:pt x="56" y="1"/>
                  </a:lnTo>
                  <a:lnTo>
                    <a:pt x="66" y="6"/>
                  </a:lnTo>
                  <a:lnTo>
                    <a:pt x="71" y="14"/>
                  </a:lnTo>
                  <a:lnTo>
                    <a:pt x="71" y="26"/>
                  </a:lnTo>
                  <a:lnTo>
                    <a:pt x="46" y="26"/>
                  </a:lnTo>
                  <a:lnTo>
                    <a:pt x="41" y="19"/>
                  </a:lnTo>
                  <a:lnTo>
                    <a:pt x="34" y="23"/>
                  </a:lnTo>
                  <a:lnTo>
                    <a:pt x="29" y="36"/>
                  </a:lnTo>
                  <a:lnTo>
                    <a:pt x="27" y="48"/>
                  </a:lnTo>
                  <a:lnTo>
                    <a:pt x="33" y="53"/>
                  </a:lnTo>
                  <a:lnTo>
                    <a:pt x="41" y="44"/>
                  </a:lnTo>
                  <a:lnTo>
                    <a:pt x="68" y="44"/>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0" name="Freeform 10"/>
            <p:cNvSpPr>
              <a:spLocks/>
            </p:cNvSpPr>
            <p:nvPr/>
          </p:nvSpPr>
          <p:spPr bwMode="black">
            <a:xfrm>
              <a:off x="680" y="3549"/>
              <a:ext cx="87" cy="68"/>
            </a:xfrm>
            <a:custGeom>
              <a:avLst/>
              <a:gdLst/>
              <a:ahLst/>
              <a:cxnLst>
                <a:cxn ang="0">
                  <a:pos x="15" y="0"/>
                </a:cxn>
                <a:cxn ang="0">
                  <a:pos x="42" y="0"/>
                </a:cxn>
                <a:cxn ang="0">
                  <a:pos x="35" y="28"/>
                </a:cxn>
                <a:cxn ang="0">
                  <a:pos x="56" y="0"/>
                </a:cxn>
                <a:cxn ang="0">
                  <a:pos x="86" y="0"/>
                </a:cxn>
                <a:cxn ang="0">
                  <a:pos x="60" y="32"/>
                </a:cxn>
                <a:cxn ang="0">
                  <a:pos x="73" y="67"/>
                </a:cxn>
                <a:cxn ang="0">
                  <a:pos x="44" y="67"/>
                </a:cxn>
                <a:cxn ang="0">
                  <a:pos x="34" y="37"/>
                </a:cxn>
                <a:cxn ang="0">
                  <a:pos x="27" y="67"/>
                </a:cxn>
                <a:cxn ang="0">
                  <a:pos x="0" y="67"/>
                </a:cxn>
                <a:cxn ang="0">
                  <a:pos x="15" y="0"/>
                </a:cxn>
              </a:cxnLst>
              <a:rect l="0" t="0" r="r" b="b"/>
              <a:pathLst>
                <a:path w="87" h="68">
                  <a:moveTo>
                    <a:pt x="15" y="0"/>
                  </a:moveTo>
                  <a:lnTo>
                    <a:pt x="42" y="0"/>
                  </a:lnTo>
                  <a:lnTo>
                    <a:pt x="35" y="28"/>
                  </a:lnTo>
                  <a:lnTo>
                    <a:pt x="56" y="0"/>
                  </a:lnTo>
                  <a:lnTo>
                    <a:pt x="86" y="0"/>
                  </a:lnTo>
                  <a:lnTo>
                    <a:pt x="60" y="32"/>
                  </a:lnTo>
                  <a:lnTo>
                    <a:pt x="73" y="67"/>
                  </a:lnTo>
                  <a:lnTo>
                    <a:pt x="44" y="67"/>
                  </a:lnTo>
                  <a:lnTo>
                    <a:pt x="34" y="37"/>
                  </a:lnTo>
                  <a:lnTo>
                    <a:pt x="27" y="67"/>
                  </a:lnTo>
                  <a:lnTo>
                    <a:pt x="0" y="67"/>
                  </a:lnTo>
                  <a:lnTo>
                    <a:pt x="15"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1" name="Freeform 11"/>
            <p:cNvSpPr>
              <a:spLocks/>
            </p:cNvSpPr>
            <p:nvPr/>
          </p:nvSpPr>
          <p:spPr bwMode="black">
            <a:xfrm>
              <a:off x="818" y="3549"/>
              <a:ext cx="82" cy="68"/>
            </a:xfrm>
            <a:custGeom>
              <a:avLst/>
              <a:gdLst/>
              <a:ahLst/>
              <a:cxnLst>
                <a:cxn ang="0">
                  <a:pos x="44" y="42"/>
                </a:cxn>
                <a:cxn ang="0">
                  <a:pos x="33" y="42"/>
                </a:cxn>
                <a:cxn ang="0">
                  <a:pos x="27" y="67"/>
                </a:cxn>
                <a:cxn ang="0">
                  <a:pos x="0" y="67"/>
                </a:cxn>
                <a:cxn ang="0">
                  <a:pos x="15" y="0"/>
                </a:cxn>
                <a:cxn ang="0">
                  <a:pos x="42" y="0"/>
                </a:cxn>
                <a:cxn ang="0">
                  <a:pos x="36" y="23"/>
                </a:cxn>
                <a:cxn ang="0">
                  <a:pos x="49" y="23"/>
                </a:cxn>
                <a:cxn ang="0">
                  <a:pos x="54" y="0"/>
                </a:cxn>
                <a:cxn ang="0">
                  <a:pos x="81" y="0"/>
                </a:cxn>
                <a:cxn ang="0">
                  <a:pos x="68" y="67"/>
                </a:cxn>
                <a:cxn ang="0">
                  <a:pos x="40" y="67"/>
                </a:cxn>
                <a:cxn ang="0">
                  <a:pos x="44" y="42"/>
                </a:cxn>
              </a:cxnLst>
              <a:rect l="0" t="0" r="r" b="b"/>
              <a:pathLst>
                <a:path w="82" h="68">
                  <a:moveTo>
                    <a:pt x="44" y="42"/>
                  </a:moveTo>
                  <a:lnTo>
                    <a:pt x="33" y="42"/>
                  </a:lnTo>
                  <a:lnTo>
                    <a:pt x="27" y="67"/>
                  </a:lnTo>
                  <a:lnTo>
                    <a:pt x="0" y="67"/>
                  </a:lnTo>
                  <a:lnTo>
                    <a:pt x="15" y="0"/>
                  </a:lnTo>
                  <a:lnTo>
                    <a:pt x="42" y="0"/>
                  </a:lnTo>
                  <a:lnTo>
                    <a:pt x="36" y="23"/>
                  </a:lnTo>
                  <a:lnTo>
                    <a:pt x="49" y="23"/>
                  </a:lnTo>
                  <a:lnTo>
                    <a:pt x="54" y="0"/>
                  </a:lnTo>
                  <a:lnTo>
                    <a:pt x="81" y="0"/>
                  </a:lnTo>
                  <a:lnTo>
                    <a:pt x="68" y="67"/>
                  </a:lnTo>
                  <a:lnTo>
                    <a:pt x="40" y="67"/>
                  </a:lnTo>
                  <a:lnTo>
                    <a:pt x="44" y="42"/>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2" name="Freeform 12"/>
            <p:cNvSpPr>
              <a:spLocks/>
            </p:cNvSpPr>
            <p:nvPr/>
          </p:nvSpPr>
          <p:spPr bwMode="black">
            <a:xfrm>
              <a:off x="957" y="3549"/>
              <a:ext cx="68" cy="68"/>
            </a:xfrm>
            <a:custGeom>
              <a:avLst/>
              <a:gdLst/>
              <a:ahLst/>
              <a:cxnLst>
                <a:cxn ang="0">
                  <a:pos x="14" y="0"/>
                </a:cxn>
                <a:cxn ang="0">
                  <a:pos x="67" y="0"/>
                </a:cxn>
                <a:cxn ang="0">
                  <a:pos x="64" y="18"/>
                </a:cxn>
                <a:cxn ang="0">
                  <a:pos x="37" y="18"/>
                </a:cxn>
                <a:cxn ang="0">
                  <a:pos x="35" y="24"/>
                </a:cxn>
                <a:cxn ang="0">
                  <a:pos x="59" y="24"/>
                </a:cxn>
                <a:cxn ang="0">
                  <a:pos x="56" y="42"/>
                </a:cxn>
                <a:cxn ang="0">
                  <a:pos x="31" y="42"/>
                </a:cxn>
                <a:cxn ang="0">
                  <a:pos x="29" y="49"/>
                </a:cxn>
                <a:cxn ang="0">
                  <a:pos x="57" y="49"/>
                </a:cxn>
                <a:cxn ang="0">
                  <a:pos x="54" y="67"/>
                </a:cxn>
                <a:cxn ang="0">
                  <a:pos x="0" y="67"/>
                </a:cxn>
                <a:cxn ang="0">
                  <a:pos x="14" y="0"/>
                </a:cxn>
              </a:cxnLst>
              <a:rect l="0" t="0" r="r" b="b"/>
              <a:pathLst>
                <a:path w="68" h="68">
                  <a:moveTo>
                    <a:pt x="14" y="0"/>
                  </a:moveTo>
                  <a:lnTo>
                    <a:pt x="67" y="0"/>
                  </a:lnTo>
                  <a:lnTo>
                    <a:pt x="64" y="18"/>
                  </a:lnTo>
                  <a:lnTo>
                    <a:pt x="37" y="18"/>
                  </a:lnTo>
                  <a:lnTo>
                    <a:pt x="35" y="24"/>
                  </a:lnTo>
                  <a:lnTo>
                    <a:pt x="59" y="24"/>
                  </a:lnTo>
                  <a:lnTo>
                    <a:pt x="56" y="42"/>
                  </a:lnTo>
                  <a:lnTo>
                    <a:pt x="31" y="42"/>
                  </a:lnTo>
                  <a:lnTo>
                    <a:pt x="29" y="49"/>
                  </a:lnTo>
                  <a:lnTo>
                    <a:pt x="57" y="49"/>
                  </a:lnTo>
                  <a:lnTo>
                    <a:pt x="54" y="67"/>
                  </a:lnTo>
                  <a:lnTo>
                    <a:pt x="0" y="67"/>
                  </a:lnTo>
                  <a:lnTo>
                    <a:pt x="14"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3" name="Freeform 13"/>
            <p:cNvSpPr>
              <a:spLocks/>
            </p:cNvSpPr>
            <p:nvPr/>
          </p:nvSpPr>
          <p:spPr bwMode="black">
            <a:xfrm>
              <a:off x="1085" y="3549"/>
              <a:ext cx="66" cy="68"/>
            </a:xfrm>
            <a:custGeom>
              <a:avLst/>
              <a:gdLst/>
              <a:ahLst/>
              <a:cxnLst>
                <a:cxn ang="0">
                  <a:pos x="14" y="0"/>
                </a:cxn>
                <a:cxn ang="0">
                  <a:pos x="65" y="0"/>
                </a:cxn>
                <a:cxn ang="0">
                  <a:pos x="62" y="18"/>
                </a:cxn>
                <a:cxn ang="0">
                  <a:pos x="35" y="18"/>
                </a:cxn>
                <a:cxn ang="0">
                  <a:pos x="35" y="24"/>
                </a:cxn>
                <a:cxn ang="0">
                  <a:pos x="58" y="24"/>
                </a:cxn>
                <a:cxn ang="0">
                  <a:pos x="54" y="42"/>
                </a:cxn>
                <a:cxn ang="0">
                  <a:pos x="30" y="42"/>
                </a:cxn>
                <a:cxn ang="0">
                  <a:pos x="28" y="49"/>
                </a:cxn>
                <a:cxn ang="0">
                  <a:pos x="56" y="49"/>
                </a:cxn>
                <a:cxn ang="0">
                  <a:pos x="52" y="67"/>
                </a:cxn>
                <a:cxn ang="0">
                  <a:pos x="0" y="67"/>
                </a:cxn>
                <a:cxn ang="0">
                  <a:pos x="14" y="0"/>
                </a:cxn>
              </a:cxnLst>
              <a:rect l="0" t="0" r="r" b="b"/>
              <a:pathLst>
                <a:path w="66" h="68">
                  <a:moveTo>
                    <a:pt x="14" y="0"/>
                  </a:moveTo>
                  <a:lnTo>
                    <a:pt x="65" y="0"/>
                  </a:lnTo>
                  <a:lnTo>
                    <a:pt x="62" y="18"/>
                  </a:lnTo>
                  <a:lnTo>
                    <a:pt x="35" y="18"/>
                  </a:lnTo>
                  <a:lnTo>
                    <a:pt x="35" y="24"/>
                  </a:lnTo>
                  <a:lnTo>
                    <a:pt x="58" y="24"/>
                  </a:lnTo>
                  <a:lnTo>
                    <a:pt x="54" y="42"/>
                  </a:lnTo>
                  <a:lnTo>
                    <a:pt x="30" y="42"/>
                  </a:lnTo>
                  <a:lnTo>
                    <a:pt x="28" y="49"/>
                  </a:lnTo>
                  <a:lnTo>
                    <a:pt x="56" y="49"/>
                  </a:lnTo>
                  <a:lnTo>
                    <a:pt x="52" y="67"/>
                  </a:lnTo>
                  <a:lnTo>
                    <a:pt x="0" y="67"/>
                  </a:lnTo>
                  <a:lnTo>
                    <a:pt x="14"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4" name="Freeform 14"/>
            <p:cNvSpPr>
              <a:spLocks/>
            </p:cNvSpPr>
            <p:nvPr/>
          </p:nvSpPr>
          <p:spPr bwMode="black">
            <a:xfrm>
              <a:off x="1213" y="3549"/>
              <a:ext cx="78" cy="68"/>
            </a:xfrm>
            <a:custGeom>
              <a:avLst/>
              <a:gdLst/>
              <a:ahLst/>
              <a:cxnLst>
                <a:cxn ang="0">
                  <a:pos x="14" y="0"/>
                </a:cxn>
                <a:cxn ang="0">
                  <a:pos x="46" y="0"/>
                </a:cxn>
                <a:cxn ang="0">
                  <a:pos x="63" y="3"/>
                </a:cxn>
                <a:cxn ang="0">
                  <a:pos x="72" y="10"/>
                </a:cxn>
                <a:cxn ang="0">
                  <a:pos x="77" y="21"/>
                </a:cxn>
                <a:cxn ang="0">
                  <a:pos x="75" y="34"/>
                </a:cxn>
                <a:cxn ang="0">
                  <a:pos x="69" y="48"/>
                </a:cxn>
                <a:cxn ang="0">
                  <a:pos x="60" y="58"/>
                </a:cxn>
                <a:cxn ang="0">
                  <a:pos x="48" y="64"/>
                </a:cxn>
                <a:cxn ang="0">
                  <a:pos x="33" y="67"/>
                </a:cxn>
                <a:cxn ang="0">
                  <a:pos x="0" y="67"/>
                </a:cxn>
                <a:cxn ang="0">
                  <a:pos x="14" y="0"/>
                </a:cxn>
                <a:cxn ang="0">
                  <a:pos x="29" y="51"/>
                </a:cxn>
                <a:cxn ang="0">
                  <a:pos x="33" y="51"/>
                </a:cxn>
                <a:cxn ang="0">
                  <a:pos x="42" y="47"/>
                </a:cxn>
                <a:cxn ang="0">
                  <a:pos x="47" y="34"/>
                </a:cxn>
                <a:cxn ang="0">
                  <a:pos x="48" y="20"/>
                </a:cxn>
                <a:cxn ang="0">
                  <a:pos x="40" y="15"/>
                </a:cxn>
                <a:cxn ang="0">
                  <a:pos x="37" y="15"/>
                </a:cxn>
                <a:cxn ang="0">
                  <a:pos x="29" y="51"/>
                </a:cxn>
                <a:cxn ang="0">
                  <a:pos x="14" y="0"/>
                </a:cxn>
              </a:cxnLst>
              <a:rect l="0" t="0" r="r" b="b"/>
              <a:pathLst>
                <a:path w="78" h="68">
                  <a:moveTo>
                    <a:pt x="14" y="0"/>
                  </a:moveTo>
                  <a:lnTo>
                    <a:pt x="46" y="0"/>
                  </a:lnTo>
                  <a:lnTo>
                    <a:pt x="63" y="3"/>
                  </a:lnTo>
                  <a:lnTo>
                    <a:pt x="72" y="10"/>
                  </a:lnTo>
                  <a:lnTo>
                    <a:pt x="77" y="21"/>
                  </a:lnTo>
                  <a:lnTo>
                    <a:pt x="75" y="34"/>
                  </a:lnTo>
                  <a:lnTo>
                    <a:pt x="69" y="48"/>
                  </a:lnTo>
                  <a:lnTo>
                    <a:pt x="60" y="58"/>
                  </a:lnTo>
                  <a:lnTo>
                    <a:pt x="48" y="64"/>
                  </a:lnTo>
                  <a:lnTo>
                    <a:pt x="33" y="67"/>
                  </a:lnTo>
                  <a:lnTo>
                    <a:pt x="0" y="67"/>
                  </a:lnTo>
                  <a:lnTo>
                    <a:pt x="14" y="0"/>
                  </a:lnTo>
                  <a:lnTo>
                    <a:pt x="29" y="51"/>
                  </a:lnTo>
                  <a:lnTo>
                    <a:pt x="33" y="51"/>
                  </a:lnTo>
                  <a:lnTo>
                    <a:pt x="42" y="47"/>
                  </a:lnTo>
                  <a:lnTo>
                    <a:pt x="47" y="34"/>
                  </a:lnTo>
                  <a:lnTo>
                    <a:pt x="48" y="20"/>
                  </a:lnTo>
                  <a:lnTo>
                    <a:pt x="40" y="15"/>
                  </a:lnTo>
                  <a:lnTo>
                    <a:pt x="37" y="15"/>
                  </a:lnTo>
                  <a:lnTo>
                    <a:pt x="29" y="51"/>
                  </a:lnTo>
                  <a:lnTo>
                    <a:pt x="14"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5" name="Freeform 15"/>
            <p:cNvSpPr>
              <a:spLocks/>
            </p:cNvSpPr>
            <p:nvPr/>
          </p:nvSpPr>
          <p:spPr bwMode="black">
            <a:xfrm>
              <a:off x="1405" y="3549"/>
              <a:ext cx="111" cy="68"/>
            </a:xfrm>
            <a:custGeom>
              <a:avLst/>
              <a:gdLst/>
              <a:ahLst/>
              <a:cxnLst>
                <a:cxn ang="0">
                  <a:pos x="81" y="19"/>
                </a:cxn>
                <a:cxn ang="0">
                  <a:pos x="61" y="67"/>
                </a:cxn>
                <a:cxn ang="0">
                  <a:pos x="34" y="67"/>
                </a:cxn>
                <a:cxn ang="0">
                  <a:pos x="36" y="19"/>
                </a:cxn>
                <a:cxn ang="0">
                  <a:pos x="35" y="19"/>
                </a:cxn>
                <a:cxn ang="0">
                  <a:pos x="24" y="67"/>
                </a:cxn>
                <a:cxn ang="0">
                  <a:pos x="0" y="67"/>
                </a:cxn>
                <a:cxn ang="0">
                  <a:pos x="16" y="0"/>
                </a:cxn>
                <a:cxn ang="0">
                  <a:pos x="54" y="0"/>
                </a:cxn>
                <a:cxn ang="0">
                  <a:pos x="53" y="39"/>
                </a:cxn>
                <a:cxn ang="0">
                  <a:pos x="54" y="39"/>
                </a:cxn>
                <a:cxn ang="0">
                  <a:pos x="70" y="0"/>
                </a:cxn>
                <a:cxn ang="0">
                  <a:pos x="110" y="0"/>
                </a:cxn>
                <a:cxn ang="0">
                  <a:pos x="94" y="67"/>
                </a:cxn>
                <a:cxn ang="0">
                  <a:pos x="71" y="67"/>
                </a:cxn>
                <a:cxn ang="0">
                  <a:pos x="81" y="19"/>
                </a:cxn>
              </a:cxnLst>
              <a:rect l="0" t="0" r="r" b="b"/>
              <a:pathLst>
                <a:path w="111" h="68">
                  <a:moveTo>
                    <a:pt x="81" y="19"/>
                  </a:moveTo>
                  <a:lnTo>
                    <a:pt x="61" y="67"/>
                  </a:lnTo>
                  <a:lnTo>
                    <a:pt x="34" y="67"/>
                  </a:lnTo>
                  <a:lnTo>
                    <a:pt x="36" y="19"/>
                  </a:lnTo>
                  <a:lnTo>
                    <a:pt x="35" y="19"/>
                  </a:lnTo>
                  <a:lnTo>
                    <a:pt x="24" y="67"/>
                  </a:lnTo>
                  <a:lnTo>
                    <a:pt x="0" y="67"/>
                  </a:lnTo>
                  <a:lnTo>
                    <a:pt x="16" y="0"/>
                  </a:lnTo>
                  <a:lnTo>
                    <a:pt x="54" y="0"/>
                  </a:lnTo>
                  <a:lnTo>
                    <a:pt x="53" y="39"/>
                  </a:lnTo>
                  <a:lnTo>
                    <a:pt x="54" y="39"/>
                  </a:lnTo>
                  <a:lnTo>
                    <a:pt x="70" y="0"/>
                  </a:lnTo>
                  <a:lnTo>
                    <a:pt x="110" y="0"/>
                  </a:lnTo>
                  <a:lnTo>
                    <a:pt x="94" y="67"/>
                  </a:lnTo>
                  <a:lnTo>
                    <a:pt x="71" y="67"/>
                  </a:lnTo>
                  <a:lnTo>
                    <a:pt x="81" y="19"/>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6" name="Freeform 16"/>
            <p:cNvSpPr>
              <a:spLocks/>
            </p:cNvSpPr>
            <p:nvPr/>
          </p:nvSpPr>
          <p:spPr bwMode="black">
            <a:xfrm>
              <a:off x="1562" y="3549"/>
              <a:ext cx="82" cy="68"/>
            </a:xfrm>
            <a:custGeom>
              <a:avLst/>
              <a:gdLst/>
              <a:ahLst/>
              <a:cxnLst>
                <a:cxn ang="0">
                  <a:pos x="37" y="0"/>
                </a:cxn>
                <a:cxn ang="0">
                  <a:pos x="73" y="0"/>
                </a:cxn>
                <a:cxn ang="0">
                  <a:pos x="81" y="67"/>
                </a:cxn>
                <a:cxn ang="0">
                  <a:pos x="52" y="67"/>
                </a:cxn>
                <a:cxn ang="0">
                  <a:pos x="51" y="55"/>
                </a:cxn>
                <a:cxn ang="0">
                  <a:pos x="32" y="55"/>
                </a:cxn>
                <a:cxn ang="0">
                  <a:pos x="27" y="67"/>
                </a:cxn>
                <a:cxn ang="0">
                  <a:pos x="0" y="67"/>
                </a:cxn>
                <a:cxn ang="0">
                  <a:pos x="37" y="0"/>
                </a:cxn>
                <a:cxn ang="0">
                  <a:pos x="51" y="39"/>
                </a:cxn>
                <a:cxn ang="0">
                  <a:pos x="51" y="14"/>
                </a:cxn>
                <a:cxn ang="0">
                  <a:pos x="41" y="39"/>
                </a:cxn>
                <a:cxn ang="0">
                  <a:pos x="51" y="39"/>
                </a:cxn>
                <a:cxn ang="0">
                  <a:pos x="37" y="0"/>
                </a:cxn>
              </a:cxnLst>
              <a:rect l="0" t="0" r="r" b="b"/>
              <a:pathLst>
                <a:path w="82" h="68">
                  <a:moveTo>
                    <a:pt x="37" y="0"/>
                  </a:moveTo>
                  <a:lnTo>
                    <a:pt x="73" y="0"/>
                  </a:lnTo>
                  <a:lnTo>
                    <a:pt x="81" y="67"/>
                  </a:lnTo>
                  <a:lnTo>
                    <a:pt x="52" y="67"/>
                  </a:lnTo>
                  <a:lnTo>
                    <a:pt x="51" y="55"/>
                  </a:lnTo>
                  <a:lnTo>
                    <a:pt x="32" y="55"/>
                  </a:lnTo>
                  <a:lnTo>
                    <a:pt x="27" y="67"/>
                  </a:lnTo>
                  <a:lnTo>
                    <a:pt x="0" y="67"/>
                  </a:lnTo>
                  <a:lnTo>
                    <a:pt x="37" y="0"/>
                  </a:lnTo>
                  <a:lnTo>
                    <a:pt x="51" y="39"/>
                  </a:lnTo>
                  <a:lnTo>
                    <a:pt x="51" y="14"/>
                  </a:lnTo>
                  <a:lnTo>
                    <a:pt x="41" y="39"/>
                  </a:lnTo>
                  <a:lnTo>
                    <a:pt x="51" y="39"/>
                  </a:lnTo>
                  <a:lnTo>
                    <a:pt x="37"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7" name="Freeform 17"/>
            <p:cNvSpPr>
              <a:spLocks/>
            </p:cNvSpPr>
            <p:nvPr/>
          </p:nvSpPr>
          <p:spPr bwMode="black">
            <a:xfrm>
              <a:off x="1714" y="3549"/>
              <a:ext cx="78" cy="68"/>
            </a:xfrm>
            <a:custGeom>
              <a:avLst/>
              <a:gdLst/>
              <a:ahLst/>
              <a:cxnLst>
                <a:cxn ang="0">
                  <a:pos x="15" y="0"/>
                </a:cxn>
                <a:cxn ang="0">
                  <a:pos x="56" y="0"/>
                </a:cxn>
                <a:cxn ang="0">
                  <a:pos x="73" y="4"/>
                </a:cxn>
                <a:cxn ang="0">
                  <a:pos x="77" y="18"/>
                </a:cxn>
                <a:cxn ang="0">
                  <a:pos x="71" y="27"/>
                </a:cxn>
                <a:cxn ang="0">
                  <a:pos x="58" y="34"/>
                </a:cxn>
                <a:cxn ang="0">
                  <a:pos x="69" y="41"/>
                </a:cxn>
                <a:cxn ang="0">
                  <a:pos x="69" y="52"/>
                </a:cxn>
                <a:cxn ang="0">
                  <a:pos x="69" y="67"/>
                </a:cxn>
                <a:cxn ang="0">
                  <a:pos x="41" y="67"/>
                </a:cxn>
                <a:cxn ang="0">
                  <a:pos x="42" y="47"/>
                </a:cxn>
                <a:cxn ang="0">
                  <a:pos x="36" y="42"/>
                </a:cxn>
                <a:cxn ang="0">
                  <a:pos x="33" y="42"/>
                </a:cxn>
                <a:cxn ang="0">
                  <a:pos x="28" y="67"/>
                </a:cxn>
                <a:cxn ang="0">
                  <a:pos x="0" y="67"/>
                </a:cxn>
                <a:cxn ang="0">
                  <a:pos x="15" y="0"/>
                </a:cxn>
                <a:cxn ang="0">
                  <a:pos x="38" y="28"/>
                </a:cxn>
                <a:cxn ang="0">
                  <a:pos x="46" y="26"/>
                </a:cxn>
                <a:cxn ang="0">
                  <a:pos x="48" y="21"/>
                </a:cxn>
                <a:cxn ang="0">
                  <a:pos x="41" y="15"/>
                </a:cxn>
                <a:cxn ang="0">
                  <a:pos x="39" y="15"/>
                </a:cxn>
                <a:cxn ang="0">
                  <a:pos x="36" y="28"/>
                </a:cxn>
                <a:cxn ang="0">
                  <a:pos x="38" y="28"/>
                </a:cxn>
                <a:cxn ang="0">
                  <a:pos x="15" y="0"/>
                </a:cxn>
              </a:cxnLst>
              <a:rect l="0" t="0" r="r" b="b"/>
              <a:pathLst>
                <a:path w="78" h="68">
                  <a:moveTo>
                    <a:pt x="15" y="0"/>
                  </a:moveTo>
                  <a:lnTo>
                    <a:pt x="56" y="0"/>
                  </a:lnTo>
                  <a:lnTo>
                    <a:pt x="73" y="4"/>
                  </a:lnTo>
                  <a:lnTo>
                    <a:pt x="77" y="18"/>
                  </a:lnTo>
                  <a:lnTo>
                    <a:pt x="71" y="27"/>
                  </a:lnTo>
                  <a:lnTo>
                    <a:pt x="58" y="34"/>
                  </a:lnTo>
                  <a:lnTo>
                    <a:pt x="69" y="41"/>
                  </a:lnTo>
                  <a:lnTo>
                    <a:pt x="69" y="52"/>
                  </a:lnTo>
                  <a:lnTo>
                    <a:pt x="69" y="67"/>
                  </a:lnTo>
                  <a:lnTo>
                    <a:pt x="41" y="67"/>
                  </a:lnTo>
                  <a:lnTo>
                    <a:pt x="42" y="47"/>
                  </a:lnTo>
                  <a:lnTo>
                    <a:pt x="36" y="42"/>
                  </a:lnTo>
                  <a:lnTo>
                    <a:pt x="33" y="42"/>
                  </a:lnTo>
                  <a:lnTo>
                    <a:pt x="28" y="67"/>
                  </a:lnTo>
                  <a:lnTo>
                    <a:pt x="0" y="67"/>
                  </a:lnTo>
                  <a:lnTo>
                    <a:pt x="15" y="0"/>
                  </a:lnTo>
                  <a:lnTo>
                    <a:pt x="38" y="28"/>
                  </a:lnTo>
                  <a:lnTo>
                    <a:pt x="46" y="26"/>
                  </a:lnTo>
                  <a:lnTo>
                    <a:pt x="48" y="21"/>
                  </a:lnTo>
                  <a:lnTo>
                    <a:pt x="41" y="15"/>
                  </a:lnTo>
                  <a:lnTo>
                    <a:pt x="39" y="15"/>
                  </a:lnTo>
                  <a:lnTo>
                    <a:pt x="36" y="28"/>
                  </a:lnTo>
                  <a:lnTo>
                    <a:pt x="38" y="28"/>
                  </a:lnTo>
                  <a:lnTo>
                    <a:pt x="15"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8" name="Freeform 18"/>
            <p:cNvSpPr>
              <a:spLocks/>
            </p:cNvSpPr>
            <p:nvPr/>
          </p:nvSpPr>
          <p:spPr bwMode="black">
            <a:xfrm>
              <a:off x="1863" y="3549"/>
              <a:ext cx="65" cy="68"/>
            </a:xfrm>
            <a:custGeom>
              <a:avLst/>
              <a:gdLst/>
              <a:ahLst/>
              <a:cxnLst>
                <a:cxn ang="0">
                  <a:pos x="16" y="18"/>
                </a:cxn>
                <a:cxn ang="0">
                  <a:pos x="0" y="18"/>
                </a:cxn>
                <a:cxn ang="0">
                  <a:pos x="4" y="0"/>
                </a:cxn>
                <a:cxn ang="0">
                  <a:pos x="64" y="0"/>
                </a:cxn>
                <a:cxn ang="0">
                  <a:pos x="60" y="18"/>
                </a:cxn>
                <a:cxn ang="0">
                  <a:pos x="43" y="18"/>
                </a:cxn>
                <a:cxn ang="0">
                  <a:pos x="32" y="67"/>
                </a:cxn>
                <a:cxn ang="0">
                  <a:pos x="6" y="67"/>
                </a:cxn>
                <a:cxn ang="0">
                  <a:pos x="16" y="18"/>
                </a:cxn>
              </a:cxnLst>
              <a:rect l="0" t="0" r="r" b="b"/>
              <a:pathLst>
                <a:path w="65" h="68">
                  <a:moveTo>
                    <a:pt x="16" y="18"/>
                  </a:moveTo>
                  <a:lnTo>
                    <a:pt x="0" y="18"/>
                  </a:lnTo>
                  <a:lnTo>
                    <a:pt x="4" y="0"/>
                  </a:lnTo>
                  <a:lnTo>
                    <a:pt x="64" y="0"/>
                  </a:lnTo>
                  <a:lnTo>
                    <a:pt x="60" y="18"/>
                  </a:lnTo>
                  <a:lnTo>
                    <a:pt x="43" y="18"/>
                  </a:lnTo>
                  <a:lnTo>
                    <a:pt x="32" y="67"/>
                  </a:lnTo>
                  <a:lnTo>
                    <a:pt x="6" y="67"/>
                  </a:lnTo>
                  <a:lnTo>
                    <a:pt x="16" y="18"/>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19" name="Freeform 19"/>
            <p:cNvSpPr>
              <a:spLocks/>
            </p:cNvSpPr>
            <p:nvPr/>
          </p:nvSpPr>
          <p:spPr bwMode="black">
            <a:xfrm>
              <a:off x="1985" y="3549"/>
              <a:ext cx="39" cy="68"/>
            </a:xfrm>
            <a:custGeom>
              <a:avLst/>
              <a:gdLst/>
              <a:ahLst/>
              <a:cxnLst>
                <a:cxn ang="0">
                  <a:pos x="12" y="0"/>
                </a:cxn>
                <a:cxn ang="0">
                  <a:pos x="38" y="0"/>
                </a:cxn>
                <a:cxn ang="0">
                  <a:pos x="24" y="67"/>
                </a:cxn>
                <a:cxn ang="0">
                  <a:pos x="0" y="67"/>
                </a:cxn>
                <a:cxn ang="0">
                  <a:pos x="12" y="0"/>
                </a:cxn>
              </a:cxnLst>
              <a:rect l="0" t="0" r="r" b="b"/>
              <a:pathLst>
                <a:path w="39" h="68">
                  <a:moveTo>
                    <a:pt x="12" y="0"/>
                  </a:moveTo>
                  <a:lnTo>
                    <a:pt x="38" y="0"/>
                  </a:lnTo>
                  <a:lnTo>
                    <a:pt x="24" y="67"/>
                  </a:lnTo>
                  <a:lnTo>
                    <a:pt x="0" y="67"/>
                  </a:lnTo>
                  <a:lnTo>
                    <a:pt x="12"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20" name="Freeform 20"/>
            <p:cNvSpPr>
              <a:spLocks/>
            </p:cNvSpPr>
            <p:nvPr/>
          </p:nvSpPr>
          <p:spPr bwMode="black">
            <a:xfrm>
              <a:off x="2086" y="3549"/>
              <a:ext cx="87" cy="68"/>
            </a:xfrm>
            <a:custGeom>
              <a:avLst/>
              <a:gdLst/>
              <a:ahLst/>
              <a:cxnLst>
                <a:cxn ang="0">
                  <a:pos x="14" y="0"/>
                </a:cxn>
                <a:cxn ang="0">
                  <a:pos x="48" y="0"/>
                </a:cxn>
                <a:cxn ang="0">
                  <a:pos x="54" y="39"/>
                </a:cxn>
                <a:cxn ang="0">
                  <a:pos x="63" y="0"/>
                </a:cxn>
                <a:cxn ang="0">
                  <a:pos x="86" y="0"/>
                </a:cxn>
                <a:cxn ang="0">
                  <a:pos x="71" y="67"/>
                </a:cxn>
                <a:cxn ang="0">
                  <a:pos x="37" y="67"/>
                </a:cxn>
                <a:cxn ang="0">
                  <a:pos x="32" y="26"/>
                </a:cxn>
                <a:cxn ang="0">
                  <a:pos x="22" y="67"/>
                </a:cxn>
                <a:cxn ang="0">
                  <a:pos x="0" y="67"/>
                </a:cxn>
                <a:cxn ang="0">
                  <a:pos x="14" y="0"/>
                </a:cxn>
              </a:cxnLst>
              <a:rect l="0" t="0" r="r" b="b"/>
              <a:pathLst>
                <a:path w="87" h="68">
                  <a:moveTo>
                    <a:pt x="14" y="0"/>
                  </a:moveTo>
                  <a:lnTo>
                    <a:pt x="48" y="0"/>
                  </a:lnTo>
                  <a:lnTo>
                    <a:pt x="54" y="39"/>
                  </a:lnTo>
                  <a:lnTo>
                    <a:pt x="63" y="0"/>
                  </a:lnTo>
                  <a:lnTo>
                    <a:pt x="86" y="0"/>
                  </a:lnTo>
                  <a:lnTo>
                    <a:pt x="71" y="67"/>
                  </a:lnTo>
                  <a:lnTo>
                    <a:pt x="37" y="67"/>
                  </a:lnTo>
                  <a:lnTo>
                    <a:pt x="32" y="26"/>
                  </a:lnTo>
                  <a:lnTo>
                    <a:pt x="22" y="67"/>
                  </a:lnTo>
                  <a:lnTo>
                    <a:pt x="0" y="67"/>
                  </a:lnTo>
                  <a:lnTo>
                    <a:pt x="14" y="0"/>
                  </a:lnTo>
                </a:path>
              </a:pathLst>
            </a:custGeom>
            <a:grpFill/>
            <a:ln w="127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grpSp>
      <p:sp>
        <p:nvSpPr>
          <p:cNvPr id="22" name="Text Placeholder 21"/>
          <p:cNvSpPr>
            <a:spLocks noGrp="1"/>
          </p:cNvSpPr>
          <p:nvPr>
            <p:ph type="body" sz="quarter" idx="10"/>
          </p:nvPr>
        </p:nvSpPr>
        <p:spPr>
          <a:xfrm>
            <a:off x="6737036" y="5370972"/>
            <a:ext cx="5056717" cy="276999"/>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dirty="0"/>
              <a:t>Click to edit Master text styles</a:t>
            </a:r>
          </a:p>
        </p:txBody>
      </p:sp>
      <p:sp>
        <p:nvSpPr>
          <p:cNvPr id="23" name="Text Placeholder 21"/>
          <p:cNvSpPr>
            <a:spLocks noGrp="1"/>
          </p:cNvSpPr>
          <p:nvPr>
            <p:ph type="body" sz="quarter" idx="11"/>
          </p:nvPr>
        </p:nvSpPr>
        <p:spPr>
          <a:xfrm>
            <a:off x="6737036" y="5652187"/>
            <a:ext cx="5056717" cy="246221"/>
          </a:xfrm>
        </p:spPr>
        <p:txBody>
          <a:bodyPr/>
          <a:lstStyle>
            <a:lvl1pPr marL="0" indent="0">
              <a:buNone/>
              <a:defRPr sz="1600"/>
            </a:lvl1pPr>
            <a:lvl2pPr marL="0" indent="0">
              <a:buNone/>
              <a:defRPr sz="1800"/>
            </a:lvl2pPr>
            <a:lvl3pPr marL="0" indent="0">
              <a:buNone/>
              <a:defRPr sz="1800"/>
            </a:lvl3pPr>
            <a:lvl4pPr marL="0" indent="0">
              <a:buNone/>
              <a:defRPr sz="1800"/>
            </a:lvl4pPr>
            <a:lvl5pPr marL="0" indent="0">
              <a:buNone/>
              <a:defRPr sz="1800"/>
            </a:lvl5pPr>
          </a:lstStyle>
          <a:p>
            <a:pPr lvl="0"/>
            <a:r>
              <a:rPr lang="en-US" dirty="0"/>
              <a:t>Click to edit Master text styles</a:t>
            </a:r>
          </a:p>
        </p:txBody>
      </p:sp>
      <p:sp>
        <p:nvSpPr>
          <p:cNvPr id="24" name="Text Placeholder 21"/>
          <p:cNvSpPr>
            <a:spLocks noGrp="1"/>
          </p:cNvSpPr>
          <p:nvPr>
            <p:ph type="body" sz="quarter" idx="12"/>
          </p:nvPr>
        </p:nvSpPr>
        <p:spPr>
          <a:xfrm>
            <a:off x="3817593" y="3992111"/>
            <a:ext cx="4561051" cy="461665"/>
          </a:xfrm>
        </p:spPr>
        <p:txBody>
          <a:bodyPr>
            <a:spAutoFit/>
          </a:bodyPr>
          <a:lstStyle>
            <a:lvl1pPr marL="0" indent="0" algn="ctr">
              <a:spcBef>
                <a:spcPts val="0"/>
              </a:spcBef>
              <a:buNone/>
              <a:defRPr sz="2400"/>
            </a:lvl1pPr>
            <a:lvl2pPr marL="0" indent="0">
              <a:buNone/>
              <a:defRPr sz="1800"/>
            </a:lvl2pPr>
            <a:lvl3pPr marL="0" indent="0">
              <a:buNone/>
              <a:defRPr sz="1800"/>
            </a:lvl3pPr>
            <a:lvl4pPr marL="0" indent="0">
              <a:buNone/>
              <a:defRPr sz="1800"/>
            </a:lvl4pPr>
            <a:lvl5pPr marL="0" indent="0">
              <a:buNone/>
              <a:defRPr sz="1800"/>
            </a:lvl5pPr>
          </a:lstStyle>
          <a:p>
            <a:pPr lvl="0"/>
            <a:r>
              <a:rPr lang="en-US" dirty="0"/>
              <a:t>Click to edit Master text styles</a:t>
            </a:r>
          </a:p>
        </p:txBody>
      </p:sp>
      <p:sp>
        <p:nvSpPr>
          <p:cNvPr id="26" name="Rectangle 2"/>
          <p:cNvSpPr>
            <a:spLocks noChangeArrowheads="1"/>
          </p:cNvSpPr>
          <p:nvPr userDrawn="1"/>
        </p:nvSpPr>
        <p:spPr bwMode="auto">
          <a:xfrm>
            <a:off x="11601452" y="6632130"/>
            <a:ext cx="590549" cy="225875"/>
          </a:xfrm>
          <a:prstGeom prst="rect">
            <a:avLst/>
          </a:prstGeom>
          <a:noFill/>
          <a:ln w="12700">
            <a:noFill/>
            <a:miter lim="800000"/>
            <a:headEnd/>
            <a:tailEnd/>
          </a:ln>
          <a:effectLst/>
        </p:spPr>
        <p:txBody>
          <a:bodyPr wrap="square" lIns="0" tIns="0" rIns="0" bIns="0">
            <a:noAutofit/>
          </a:bodyPr>
          <a:lstStyle/>
          <a:p>
            <a:pPr defTabSz="887391">
              <a:spcBef>
                <a:spcPct val="50000"/>
              </a:spcBef>
            </a:pPr>
            <a:fld id="{7EC9B263-DA38-45FB-8E33-162189756EE0}" type="slidenum">
              <a:rPr lang="en-US" sz="800">
                <a:solidFill>
                  <a:srgbClr val="000000"/>
                </a:solidFill>
              </a:rPr>
              <a:pPr defTabSz="887391">
                <a:spcBef>
                  <a:spcPct val="50000"/>
                </a:spcBef>
              </a:pPr>
              <a:t>‹#›</a:t>
            </a:fld>
            <a:endParaRPr lang="en-US" sz="800" dirty="0">
              <a:solidFill>
                <a:srgbClr val="000000"/>
              </a:solidFill>
            </a:endParaRPr>
          </a:p>
        </p:txBody>
      </p:sp>
      <p:sp>
        <p:nvSpPr>
          <p:cNvPr id="27" name="Freeform 6"/>
          <p:cNvSpPr>
            <a:spLocks noChangeAspect="1"/>
          </p:cNvSpPr>
          <p:nvPr userDrawn="1"/>
        </p:nvSpPr>
        <p:spPr bwMode="black">
          <a:xfrm>
            <a:off x="9444991" y="220668"/>
            <a:ext cx="2133600" cy="575743"/>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rgbClr val="003399"/>
          </a:solidFill>
          <a:ln w="1270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09600" y="6019805"/>
            <a:ext cx="10972800" cy="701675"/>
          </a:xfrm>
          <a:prstGeom prst="rect">
            <a:avLst/>
          </a:prstGeom>
          <a:ln/>
        </p:spPr>
        <p:txBody>
          <a:bodyPr/>
          <a:lstStyle>
            <a:lvl1pPr>
              <a:defRPr/>
            </a:lvl1pPr>
          </a:lstStyle>
          <a:p>
            <a:pPr>
              <a:defRPr/>
            </a:pPr>
            <a:fld id="{565F5D19-F9FC-497D-B67F-BD2D59E6F76A}" type="slidenum">
              <a:rPr lang="en-US"/>
              <a:pPr>
                <a:defRPr/>
              </a:pPr>
              <a:t>‹#›</a:t>
            </a:fld>
            <a:endParaRPr lang="en-US" dirty="0"/>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Star">
    <p:spTree>
      <p:nvGrpSpPr>
        <p:cNvPr id="1" name=""/>
        <p:cNvGrpSpPr/>
        <p:nvPr/>
      </p:nvGrpSpPr>
      <p:grpSpPr>
        <a:xfrm>
          <a:off x="0" y="0"/>
          <a:ext cx="0" cy="0"/>
          <a:chOff x="0" y="0"/>
          <a:chExt cx="0" cy="0"/>
        </a:xfrm>
      </p:grpSpPr>
      <p:sp>
        <p:nvSpPr>
          <p:cNvPr id="26" name="Freeform 2"/>
          <p:cNvSpPr>
            <a:spLocks/>
          </p:cNvSpPr>
          <p:nvPr userDrawn="1"/>
        </p:nvSpPr>
        <p:spPr bwMode="black">
          <a:xfrm>
            <a:off x="1293288" y="1962150"/>
            <a:ext cx="9605433" cy="2592388"/>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chemeClr val="bg1"/>
          </a:solidFill>
          <a:ln w="1270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
        <p:nvSpPr>
          <p:cNvPr id="3" name="Rectangle 2"/>
          <p:cNvSpPr>
            <a:spLocks noChangeArrowheads="1"/>
          </p:cNvSpPr>
          <p:nvPr userDrawn="1"/>
        </p:nvSpPr>
        <p:spPr bwMode="auto">
          <a:xfrm>
            <a:off x="11601452" y="6632130"/>
            <a:ext cx="590549" cy="225875"/>
          </a:xfrm>
          <a:prstGeom prst="rect">
            <a:avLst/>
          </a:prstGeom>
          <a:noFill/>
          <a:ln w="12700">
            <a:noFill/>
            <a:miter lim="800000"/>
            <a:headEnd/>
            <a:tailEnd/>
          </a:ln>
          <a:effectLst/>
        </p:spPr>
        <p:txBody>
          <a:bodyPr wrap="square" lIns="0" tIns="0" rIns="0" bIns="0">
            <a:noAutofit/>
          </a:bodyPr>
          <a:lstStyle/>
          <a:p>
            <a:pPr defTabSz="887391">
              <a:spcBef>
                <a:spcPct val="50000"/>
              </a:spcBef>
            </a:pPr>
            <a:fld id="{7EC9B263-DA38-45FB-8E33-162189756EE0}" type="slidenum">
              <a:rPr lang="en-US" sz="800">
                <a:solidFill>
                  <a:srgbClr val="000000"/>
                </a:solidFill>
              </a:rPr>
              <a:pPr defTabSz="887391">
                <a:spcBef>
                  <a:spcPct val="50000"/>
                </a:spcBef>
              </a:pPr>
              <a:t>‹#›</a:t>
            </a:fld>
            <a:endParaRPr lang="en-US" sz="800" dirty="0">
              <a:solidFill>
                <a:srgbClr val="000000"/>
              </a:solidFill>
            </a:endParaRPr>
          </a:p>
        </p:txBody>
      </p:sp>
      <p:sp>
        <p:nvSpPr>
          <p:cNvPr id="4" name="Freeform 6"/>
          <p:cNvSpPr>
            <a:spLocks noChangeAspect="1"/>
          </p:cNvSpPr>
          <p:nvPr userDrawn="1"/>
        </p:nvSpPr>
        <p:spPr bwMode="black">
          <a:xfrm>
            <a:off x="9444991" y="220668"/>
            <a:ext cx="2133600" cy="575743"/>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rgbClr val="003399"/>
          </a:solidFill>
          <a:ln w="1270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8189385" y="6488115"/>
            <a:ext cx="3386667" cy="212881"/>
          </a:xfrm>
          <a:prstGeom prst="rect">
            <a:avLst/>
          </a:prstGeom>
          <a:noFill/>
          <a:ln w="12700">
            <a:noFill/>
            <a:miter lim="800000"/>
            <a:headEnd/>
            <a:tailEnd/>
          </a:ln>
          <a:effectLst/>
        </p:spPr>
        <p:txBody>
          <a:bodyPr lIns="88900" tIns="44451" rIns="88900" bIns="44451">
            <a:spAutoFit/>
          </a:bodyPr>
          <a:lstStyle/>
          <a:p>
            <a:pPr algn="r" defTabSz="887391" eaLnBrk="0" hangingPunct="0">
              <a:spcBef>
                <a:spcPct val="50000"/>
              </a:spcBef>
            </a:pPr>
            <a:fld id="{A5A69379-469C-4B05-81AE-5148177D057E}" type="slidenum">
              <a:rPr lang="en-US" sz="800" smtClean="0">
                <a:solidFill>
                  <a:srgbClr val="000000"/>
                </a:solidFill>
                <a:ea typeface="ＭＳ Ｐゴシック" pitchFamily="-112" charset="-128"/>
              </a:rPr>
              <a:pPr algn="r" defTabSz="887391" eaLnBrk="0" hangingPunct="0">
                <a:spcBef>
                  <a:spcPct val="50000"/>
                </a:spcBef>
              </a:pPr>
              <a:t>‹#›</a:t>
            </a:fld>
            <a:endParaRPr lang="en-US" sz="800" dirty="0">
              <a:solidFill>
                <a:srgbClr val="000000"/>
              </a:solidFill>
              <a:ea typeface="ＭＳ Ｐゴシック" pitchFamily="-112" charset="-128"/>
            </a:endParaRPr>
          </a:p>
        </p:txBody>
      </p:sp>
      <p:sp>
        <p:nvSpPr>
          <p:cNvPr id="7172" name="Rectangle 4"/>
          <p:cNvSpPr>
            <a:spLocks noGrp="1" noChangeArrowheads="1"/>
          </p:cNvSpPr>
          <p:nvPr>
            <p:ph type="ctrTitle"/>
          </p:nvPr>
        </p:nvSpPr>
        <p:spPr>
          <a:xfrm>
            <a:off x="615951" y="1752600"/>
            <a:ext cx="10979420" cy="1143000"/>
          </a:xfrm>
        </p:spPr>
        <p:txBody>
          <a:bodyPr anchor="ctr"/>
          <a:lstStyle>
            <a:lvl1pPr algn="ctr" defTabSz="877866">
              <a:defRPr sz="4400"/>
            </a:lvl1pPr>
          </a:lstStyle>
          <a:p>
            <a:r>
              <a:rPr lang="en-US" dirty="0"/>
              <a:t>Click to edit Master title style</a:t>
            </a:r>
          </a:p>
        </p:txBody>
      </p:sp>
      <p:sp>
        <p:nvSpPr>
          <p:cNvPr id="7173" name="Rectangle 5"/>
          <p:cNvSpPr>
            <a:spLocks noGrp="1" noChangeArrowheads="1"/>
          </p:cNvSpPr>
          <p:nvPr>
            <p:ph type="subTitle" idx="1"/>
          </p:nvPr>
        </p:nvSpPr>
        <p:spPr>
          <a:xfrm>
            <a:off x="736488" y="3186550"/>
            <a:ext cx="10719024" cy="492443"/>
          </a:xfrm>
        </p:spPr>
        <p:txBody>
          <a:bodyPr anchor="ctr" anchorCtr="0"/>
          <a:lstStyle>
            <a:lvl1pPr marL="0" indent="0" algn="ctr">
              <a:spcBef>
                <a:spcPts val="0"/>
              </a:spcBef>
              <a:buFontTx/>
              <a:buNone/>
              <a:defRPr sz="3200">
                <a:effectLst/>
              </a:defRPr>
            </a:lvl1pPr>
          </a:lstStyle>
          <a:p>
            <a:r>
              <a:rPr lang="en-US" dirty="0"/>
              <a:t>Click to edit Master subtitle style</a:t>
            </a:r>
          </a:p>
        </p:txBody>
      </p:sp>
      <p:grpSp>
        <p:nvGrpSpPr>
          <p:cNvPr id="2" name="Group 5"/>
          <p:cNvGrpSpPr>
            <a:grpSpLocks/>
          </p:cNvGrpSpPr>
          <p:nvPr userDrawn="1"/>
        </p:nvGrpSpPr>
        <p:grpSpPr bwMode="auto">
          <a:xfrm>
            <a:off x="632888" y="5321300"/>
            <a:ext cx="4895849" cy="596900"/>
            <a:chOff x="299" y="3352"/>
            <a:chExt cx="2313" cy="376"/>
          </a:xfrm>
          <a:solidFill>
            <a:schemeClr val="bg1"/>
          </a:solidFill>
        </p:grpSpPr>
        <p:sp>
          <p:nvSpPr>
            <p:cNvPr id="6" name="Freeform 6"/>
            <p:cNvSpPr>
              <a:spLocks/>
            </p:cNvSpPr>
            <p:nvPr/>
          </p:nvSpPr>
          <p:spPr bwMode="black">
            <a:xfrm>
              <a:off x="1668" y="3352"/>
              <a:ext cx="944" cy="376"/>
            </a:xfrm>
            <a:custGeom>
              <a:avLst/>
              <a:gdLst/>
              <a:ahLst/>
              <a:cxnLst>
                <a:cxn ang="0">
                  <a:pos x="943" y="147"/>
                </a:cxn>
                <a:cxn ang="0">
                  <a:pos x="775" y="147"/>
                </a:cxn>
                <a:cxn ang="0">
                  <a:pos x="816" y="0"/>
                </a:cxn>
                <a:cxn ang="0">
                  <a:pos x="672" y="147"/>
                </a:cxn>
                <a:cxn ang="0">
                  <a:pos x="3" y="147"/>
                </a:cxn>
                <a:cxn ang="0">
                  <a:pos x="0" y="148"/>
                </a:cxn>
                <a:cxn ang="0">
                  <a:pos x="3" y="149"/>
                </a:cxn>
                <a:cxn ang="0">
                  <a:pos x="106" y="151"/>
                </a:cxn>
                <a:cxn ang="0">
                  <a:pos x="332" y="153"/>
                </a:cxn>
                <a:cxn ang="0">
                  <a:pos x="660" y="159"/>
                </a:cxn>
                <a:cxn ang="0">
                  <a:pos x="600" y="221"/>
                </a:cxn>
                <a:cxn ang="0">
                  <a:pos x="578" y="245"/>
                </a:cxn>
                <a:cxn ang="0">
                  <a:pos x="580" y="245"/>
                </a:cxn>
                <a:cxn ang="0">
                  <a:pos x="606" y="221"/>
                </a:cxn>
                <a:cxn ang="0">
                  <a:pos x="673" y="160"/>
                </a:cxn>
                <a:cxn ang="0">
                  <a:pos x="756" y="160"/>
                </a:cxn>
                <a:cxn ang="0">
                  <a:pos x="748" y="195"/>
                </a:cxn>
                <a:cxn ang="0">
                  <a:pos x="740" y="230"/>
                </a:cxn>
                <a:cxn ang="0">
                  <a:pos x="567" y="318"/>
                </a:cxn>
                <a:cxn ang="0">
                  <a:pos x="471" y="368"/>
                </a:cxn>
                <a:cxn ang="0">
                  <a:pos x="472" y="369"/>
                </a:cxn>
                <a:cxn ang="0">
                  <a:pos x="563" y="326"/>
                </a:cxn>
                <a:cxn ang="0">
                  <a:pos x="738" y="241"/>
                </a:cxn>
                <a:cxn ang="0">
                  <a:pos x="716" y="336"/>
                </a:cxn>
                <a:cxn ang="0">
                  <a:pos x="708" y="373"/>
                </a:cxn>
                <a:cxn ang="0">
                  <a:pos x="708" y="375"/>
                </a:cxn>
                <a:cxn ang="0">
                  <a:pos x="710" y="374"/>
                </a:cxn>
                <a:cxn ang="0">
                  <a:pos x="721" y="335"/>
                </a:cxn>
                <a:cxn ang="0">
                  <a:pos x="748" y="236"/>
                </a:cxn>
                <a:cxn ang="0">
                  <a:pos x="820" y="203"/>
                </a:cxn>
                <a:cxn ang="0">
                  <a:pos x="883" y="173"/>
                </a:cxn>
                <a:cxn ang="0">
                  <a:pos x="943" y="147"/>
                </a:cxn>
                <a:cxn ang="0">
                  <a:pos x="688" y="147"/>
                </a:cxn>
                <a:cxn ang="0">
                  <a:pos x="752" y="87"/>
                </a:cxn>
                <a:cxn ang="0">
                  <a:pos x="779" y="61"/>
                </a:cxn>
                <a:cxn ang="0">
                  <a:pos x="759" y="147"/>
                </a:cxn>
                <a:cxn ang="0">
                  <a:pos x="688" y="147"/>
                </a:cxn>
                <a:cxn ang="0">
                  <a:pos x="943" y="147"/>
                </a:cxn>
                <a:cxn ang="0">
                  <a:pos x="770" y="161"/>
                </a:cxn>
                <a:cxn ang="0">
                  <a:pos x="871" y="163"/>
                </a:cxn>
                <a:cxn ang="0">
                  <a:pos x="837" y="181"/>
                </a:cxn>
                <a:cxn ang="0">
                  <a:pos x="752" y="224"/>
                </a:cxn>
                <a:cxn ang="0">
                  <a:pos x="770" y="161"/>
                </a:cxn>
                <a:cxn ang="0">
                  <a:pos x="943" y="147"/>
                </a:cxn>
              </a:cxnLst>
              <a:rect l="0" t="0" r="r" b="b"/>
              <a:pathLst>
                <a:path w="944" h="376">
                  <a:moveTo>
                    <a:pt x="943" y="147"/>
                  </a:moveTo>
                  <a:lnTo>
                    <a:pt x="775" y="147"/>
                  </a:lnTo>
                  <a:lnTo>
                    <a:pt x="816" y="0"/>
                  </a:lnTo>
                  <a:lnTo>
                    <a:pt x="672" y="147"/>
                  </a:lnTo>
                  <a:lnTo>
                    <a:pt x="3" y="147"/>
                  </a:lnTo>
                  <a:lnTo>
                    <a:pt x="0" y="148"/>
                  </a:lnTo>
                  <a:lnTo>
                    <a:pt x="3" y="149"/>
                  </a:lnTo>
                  <a:lnTo>
                    <a:pt x="106" y="151"/>
                  </a:lnTo>
                  <a:lnTo>
                    <a:pt x="332" y="153"/>
                  </a:lnTo>
                  <a:lnTo>
                    <a:pt x="660" y="159"/>
                  </a:lnTo>
                  <a:lnTo>
                    <a:pt x="600" y="221"/>
                  </a:lnTo>
                  <a:lnTo>
                    <a:pt x="578" y="245"/>
                  </a:lnTo>
                  <a:lnTo>
                    <a:pt x="580" y="245"/>
                  </a:lnTo>
                  <a:lnTo>
                    <a:pt x="606" y="221"/>
                  </a:lnTo>
                  <a:lnTo>
                    <a:pt x="673" y="160"/>
                  </a:lnTo>
                  <a:lnTo>
                    <a:pt x="756" y="160"/>
                  </a:lnTo>
                  <a:lnTo>
                    <a:pt x="748" y="195"/>
                  </a:lnTo>
                  <a:lnTo>
                    <a:pt x="740" y="230"/>
                  </a:lnTo>
                  <a:lnTo>
                    <a:pt x="567" y="318"/>
                  </a:lnTo>
                  <a:lnTo>
                    <a:pt x="471" y="368"/>
                  </a:lnTo>
                  <a:lnTo>
                    <a:pt x="472" y="369"/>
                  </a:lnTo>
                  <a:lnTo>
                    <a:pt x="563" y="326"/>
                  </a:lnTo>
                  <a:lnTo>
                    <a:pt x="738" y="241"/>
                  </a:lnTo>
                  <a:lnTo>
                    <a:pt x="716" y="336"/>
                  </a:lnTo>
                  <a:lnTo>
                    <a:pt x="708" y="373"/>
                  </a:lnTo>
                  <a:lnTo>
                    <a:pt x="708" y="375"/>
                  </a:lnTo>
                  <a:lnTo>
                    <a:pt x="710" y="374"/>
                  </a:lnTo>
                  <a:lnTo>
                    <a:pt x="721" y="335"/>
                  </a:lnTo>
                  <a:lnTo>
                    <a:pt x="748" y="236"/>
                  </a:lnTo>
                  <a:lnTo>
                    <a:pt x="820" y="203"/>
                  </a:lnTo>
                  <a:lnTo>
                    <a:pt x="883" y="173"/>
                  </a:lnTo>
                  <a:lnTo>
                    <a:pt x="943" y="147"/>
                  </a:lnTo>
                  <a:lnTo>
                    <a:pt x="688" y="147"/>
                  </a:lnTo>
                  <a:lnTo>
                    <a:pt x="752" y="87"/>
                  </a:lnTo>
                  <a:lnTo>
                    <a:pt x="779" y="61"/>
                  </a:lnTo>
                  <a:lnTo>
                    <a:pt x="759" y="147"/>
                  </a:lnTo>
                  <a:lnTo>
                    <a:pt x="688" y="147"/>
                  </a:lnTo>
                  <a:lnTo>
                    <a:pt x="943" y="147"/>
                  </a:lnTo>
                  <a:lnTo>
                    <a:pt x="770" y="161"/>
                  </a:lnTo>
                  <a:lnTo>
                    <a:pt x="871" y="163"/>
                  </a:lnTo>
                  <a:lnTo>
                    <a:pt x="837" y="181"/>
                  </a:lnTo>
                  <a:lnTo>
                    <a:pt x="752" y="224"/>
                  </a:lnTo>
                  <a:lnTo>
                    <a:pt x="770" y="161"/>
                  </a:lnTo>
                  <a:lnTo>
                    <a:pt x="943" y="147"/>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7" name="Freeform 7"/>
            <p:cNvSpPr>
              <a:spLocks/>
            </p:cNvSpPr>
            <p:nvPr/>
          </p:nvSpPr>
          <p:spPr bwMode="black">
            <a:xfrm>
              <a:off x="299" y="3549"/>
              <a:ext cx="56" cy="68"/>
            </a:xfrm>
            <a:custGeom>
              <a:avLst/>
              <a:gdLst/>
              <a:ahLst/>
              <a:cxnLst>
                <a:cxn ang="0">
                  <a:pos x="14" y="0"/>
                </a:cxn>
                <a:cxn ang="0">
                  <a:pos x="40" y="0"/>
                </a:cxn>
                <a:cxn ang="0">
                  <a:pos x="30" y="49"/>
                </a:cxn>
                <a:cxn ang="0">
                  <a:pos x="55" y="49"/>
                </a:cxn>
                <a:cxn ang="0">
                  <a:pos x="50" y="67"/>
                </a:cxn>
                <a:cxn ang="0">
                  <a:pos x="0" y="67"/>
                </a:cxn>
                <a:cxn ang="0">
                  <a:pos x="14" y="0"/>
                </a:cxn>
              </a:cxnLst>
              <a:rect l="0" t="0" r="r" b="b"/>
              <a:pathLst>
                <a:path w="56" h="68">
                  <a:moveTo>
                    <a:pt x="14" y="0"/>
                  </a:moveTo>
                  <a:lnTo>
                    <a:pt x="40" y="0"/>
                  </a:lnTo>
                  <a:lnTo>
                    <a:pt x="30" y="49"/>
                  </a:lnTo>
                  <a:lnTo>
                    <a:pt x="55" y="49"/>
                  </a:lnTo>
                  <a:lnTo>
                    <a:pt x="50" y="67"/>
                  </a:lnTo>
                  <a:lnTo>
                    <a:pt x="0" y="67"/>
                  </a:lnTo>
                  <a:lnTo>
                    <a:pt x="14" y="0"/>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8" name="Freeform 8"/>
            <p:cNvSpPr>
              <a:spLocks/>
            </p:cNvSpPr>
            <p:nvPr/>
          </p:nvSpPr>
          <p:spPr bwMode="black">
            <a:xfrm>
              <a:off x="415" y="3547"/>
              <a:ext cx="74" cy="72"/>
            </a:xfrm>
            <a:custGeom>
              <a:avLst/>
              <a:gdLst/>
              <a:ahLst/>
              <a:cxnLst>
                <a:cxn ang="0">
                  <a:pos x="44" y="0"/>
                </a:cxn>
                <a:cxn ang="0">
                  <a:pos x="59" y="3"/>
                </a:cxn>
                <a:cxn ang="0">
                  <a:pos x="69" y="10"/>
                </a:cxn>
                <a:cxn ang="0">
                  <a:pos x="73" y="21"/>
                </a:cxn>
                <a:cxn ang="0">
                  <a:pos x="72" y="36"/>
                </a:cxn>
                <a:cxn ang="0">
                  <a:pos x="66" y="50"/>
                </a:cxn>
                <a:cxn ang="0">
                  <a:pos x="57" y="61"/>
                </a:cxn>
                <a:cxn ang="0">
                  <a:pos x="44" y="68"/>
                </a:cxn>
                <a:cxn ang="0">
                  <a:pos x="29" y="71"/>
                </a:cxn>
                <a:cxn ang="0">
                  <a:pos x="13" y="68"/>
                </a:cxn>
                <a:cxn ang="0">
                  <a:pos x="4" y="61"/>
                </a:cxn>
                <a:cxn ang="0">
                  <a:pos x="0" y="50"/>
                </a:cxn>
                <a:cxn ang="0">
                  <a:pos x="1" y="36"/>
                </a:cxn>
                <a:cxn ang="0">
                  <a:pos x="6" y="21"/>
                </a:cxn>
                <a:cxn ang="0">
                  <a:pos x="15" y="10"/>
                </a:cxn>
                <a:cxn ang="0">
                  <a:pos x="29" y="3"/>
                </a:cxn>
                <a:cxn ang="0">
                  <a:pos x="44" y="0"/>
                </a:cxn>
                <a:cxn ang="0">
                  <a:pos x="32" y="53"/>
                </a:cxn>
                <a:cxn ang="0">
                  <a:pos x="39" y="50"/>
                </a:cxn>
                <a:cxn ang="0">
                  <a:pos x="44" y="36"/>
                </a:cxn>
                <a:cxn ang="0">
                  <a:pos x="45" y="21"/>
                </a:cxn>
                <a:cxn ang="0">
                  <a:pos x="40" y="19"/>
                </a:cxn>
                <a:cxn ang="0">
                  <a:pos x="34" y="21"/>
                </a:cxn>
                <a:cxn ang="0">
                  <a:pos x="29" y="36"/>
                </a:cxn>
                <a:cxn ang="0">
                  <a:pos x="28" y="50"/>
                </a:cxn>
                <a:cxn ang="0">
                  <a:pos x="32" y="53"/>
                </a:cxn>
                <a:cxn ang="0">
                  <a:pos x="44" y="0"/>
                </a:cxn>
              </a:cxnLst>
              <a:rect l="0" t="0" r="r" b="b"/>
              <a:pathLst>
                <a:path w="74" h="72">
                  <a:moveTo>
                    <a:pt x="44" y="0"/>
                  </a:moveTo>
                  <a:lnTo>
                    <a:pt x="59" y="3"/>
                  </a:lnTo>
                  <a:lnTo>
                    <a:pt x="69" y="10"/>
                  </a:lnTo>
                  <a:lnTo>
                    <a:pt x="73" y="21"/>
                  </a:lnTo>
                  <a:lnTo>
                    <a:pt x="72" y="36"/>
                  </a:lnTo>
                  <a:lnTo>
                    <a:pt x="66" y="50"/>
                  </a:lnTo>
                  <a:lnTo>
                    <a:pt x="57" y="61"/>
                  </a:lnTo>
                  <a:lnTo>
                    <a:pt x="44" y="68"/>
                  </a:lnTo>
                  <a:lnTo>
                    <a:pt x="29" y="71"/>
                  </a:lnTo>
                  <a:lnTo>
                    <a:pt x="13" y="68"/>
                  </a:lnTo>
                  <a:lnTo>
                    <a:pt x="4" y="61"/>
                  </a:lnTo>
                  <a:lnTo>
                    <a:pt x="0" y="50"/>
                  </a:lnTo>
                  <a:lnTo>
                    <a:pt x="1" y="36"/>
                  </a:lnTo>
                  <a:lnTo>
                    <a:pt x="6" y="21"/>
                  </a:lnTo>
                  <a:lnTo>
                    <a:pt x="15" y="10"/>
                  </a:lnTo>
                  <a:lnTo>
                    <a:pt x="29" y="3"/>
                  </a:lnTo>
                  <a:lnTo>
                    <a:pt x="44" y="0"/>
                  </a:lnTo>
                  <a:lnTo>
                    <a:pt x="32" y="53"/>
                  </a:lnTo>
                  <a:lnTo>
                    <a:pt x="39" y="50"/>
                  </a:lnTo>
                  <a:lnTo>
                    <a:pt x="44" y="36"/>
                  </a:lnTo>
                  <a:lnTo>
                    <a:pt x="45" y="21"/>
                  </a:lnTo>
                  <a:lnTo>
                    <a:pt x="40" y="19"/>
                  </a:lnTo>
                  <a:lnTo>
                    <a:pt x="34" y="21"/>
                  </a:lnTo>
                  <a:lnTo>
                    <a:pt x="29" y="36"/>
                  </a:lnTo>
                  <a:lnTo>
                    <a:pt x="28" y="50"/>
                  </a:lnTo>
                  <a:lnTo>
                    <a:pt x="32" y="53"/>
                  </a:lnTo>
                  <a:lnTo>
                    <a:pt x="44" y="0"/>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9" name="Freeform 9"/>
            <p:cNvSpPr>
              <a:spLocks/>
            </p:cNvSpPr>
            <p:nvPr/>
          </p:nvSpPr>
          <p:spPr bwMode="black">
            <a:xfrm>
              <a:off x="546" y="3547"/>
              <a:ext cx="72" cy="72"/>
            </a:xfrm>
            <a:custGeom>
              <a:avLst/>
              <a:gdLst/>
              <a:ahLst/>
              <a:cxnLst>
                <a:cxn ang="0">
                  <a:pos x="68" y="44"/>
                </a:cxn>
                <a:cxn ang="0">
                  <a:pos x="62" y="56"/>
                </a:cxn>
                <a:cxn ang="0">
                  <a:pos x="52" y="64"/>
                </a:cxn>
                <a:cxn ang="0">
                  <a:pos x="41" y="69"/>
                </a:cxn>
                <a:cxn ang="0">
                  <a:pos x="29" y="71"/>
                </a:cxn>
                <a:cxn ang="0">
                  <a:pos x="14" y="68"/>
                </a:cxn>
                <a:cxn ang="0">
                  <a:pos x="4" y="61"/>
                </a:cxn>
                <a:cxn ang="0">
                  <a:pos x="0" y="50"/>
                </a:cxn>
                <a:cxn ang="0">
                  <a:pos x="1" y="36"/>
                </a:cxn>
                <a:cxn ang="0">
                  <a:pos x="6" y="21"/>
                </a:cxn>
                <a:cxn ang="0">
                  <a:pos x="15" y="10"/>
                </a:cxn>
                <a:cxn ang="0">
                  <a:pos x="28" y="3"/>
                </a:cxn>
                <a:cxn ang="0">
                  <a:pos x="44" y="0"/>
                </a:cxn>
                <a:cxn ang="0">
                  <a:pos x="56" y="1"/>
                </a:cxn>
                <a:cxn ang="0">
                  <a:pos x="66" y="6"/>
                </a:cxn>
                <a:cxn ang="0">
                  <a:pos x="71" y="14"/>
                </a:cxn>
                <a:cxn ang="0">
                  <a:pos x="71" y="26"/>
                </a:cxn>
                <a:cxn ang="0">
                  <a:pos x="46" y="26"/>
                </a:cxn>
                <a:cxn ang="0">
                  <a:pos x="41" y="19"/>
                </a:cxn>
                <a:cxn ang="0">
                  <a:pos x="34" y="23"/>
                </a:cxn>
                <a:cxn ang="0">
                  <a:pos x="29" y="36"/>
                </a:cxn>
                <a:cxn ang="0">
                  <a:pos x="27" y="48"/>
                </a:cxn>
                <a:cxn ang="0">
                  <a:pos x="33" y="53"/>
                </a:cxn>
                <a:cxn ang="0">
                  <a:pos x="41" y="44"/>
                </a:cxn>
                <a:cxn ang="0">
                  <a:pos x="68" y="44"/>
                </a:cxn>
              </a:cxnLst>
              <a:rect l="0" t="0" r="r" b="b"/>
              <a:pathLst>
                <a:path w="72" h="72">
                  <a:moveTo>
                    <a:pt x="68" y="44"/>
                  </a:moveTo>
                  <a:lnTo>
                    <a:pt x="62" y="56"/>
                  </a:lnTo>
                  <a:lnTo>
                    <a:pt x="52" y="64"/>
                  </a:lnTo>
                  <a:lnTo>
                    <a:pt x="41" y="69"/>
                  </a:lnTo>
                  <a:lnTo>
                    <a:pt x="29" y="71"/>
                  </a:lnTo>
                  <a:lnTo>
                    <a:pt x="14" y="68"/>
                  </a:lnTo>
                  <a:lnTo>
                    <a:pt x="4" y="61"/>
                  </a:lnTo>
                  <a:lnTo>
                    <a:pt x="0" y="50"/>
                  </a:lnTo>
                  <a:lnTo>
                    <a:pt x="1" y="36"/>
                  </a:lnTo>
                  <a:lnTo>
                    <a:pt x="6" y="21"/>
                  </a:lnTo>
                  <a:lnTo>
                    <a:pt x="15" y="10"/>
                  </a:lnTo>
                  <a:lnTo>
                    <a:pt x="28" y="3"/>
                  </a:lnTo>
                  <a:lnTo>
                    <a:pt x="44" y="0"/>
                  </a:lnTo>
                  <a:lnTo>
                    <a:pt x="56" y="1"/>
                  </a:lnTo>
                  <a:lnTo>
                    <a:pt x="66" y="6"/>
                  </a:lnTo>
                  <a:lnTo>
                    <a:pt x="71" y="14"/>
                  </a:lnTo>
                  <a:lnTo>
                    <a:pt x="71" y="26"/>
                  </a:lnTo>
                  <a:lnTo>
                    <a:pt x="46" y="26"/>
                  </a:lnTo>
                  <a:lnTo>
                    <a:pt x="41" y="19"/>
                  </a:lnTo>
                  <a:lnTo>
                    <a:pt x="34" y="23"/>
                  </a:lnTo>
                  <a:lnTo>
                    <a:pt x="29" y="36"/>
                  </a:lnTo>
                  <a:lnTo>
                    <a:pt x="27" y="48"/>
                  </a:lnTo>
                  <a:lnTo>
                    <a:pt x="33" y="53"/>
                  </a:lnTo>
                  <a:lnTo>
                    <a:pt x="41" y="44"/>
                  </a:lnTo>
                  <a:lnTo>
                    <a:pt x="68" y="44"/>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0" name="Freeform 10"/>
            <p:cNvSpPr>
              <a:spLocks/>
            </p:cNvSpPr>
            <p:nvPr/>
          </p:nvSpPr>
          <p:spPr bwMode="black">
            <a:xfrm>
              <a:off x="680" y="3549"/>
              <a:ext cx="87" cy="68"/>
            </a:xfrm>
            <a:custGeom>
              <a:avLst/>
              <a:gdLst/>
              <a:ahLst/>
              <a:cxnLst>
                <a:cxn ang="0">
                  <a:pos x="15" y="0"/>
                </a:cxn>
                <a:cxn ang="0">
                  <a:pos x="42" y="0"/>
                </a:cxn>
                <a:cxn ang="0">
                  <a:pos x="35" y="28"/>
                </a:cxn>
                <a:cxn ang="0">
                  <a:pos x="56" y="0"/>
                </a:cxn>
                <a:cxn ang="0">
                  <a:pos x="86" y="0"/>
                </a:cxn>
                <a:cxn ang="0">
                  <a:pos x="60" y="32"/>
                </a:cxn>
                <a:cxn ang="0">
                  <a:pos x="73" y="67"/>
                </a:cxn>
                <a:cxn ang="0">
                  <a:pos x="44" y="67"/>
                </a:cxn>
                <a:cxn ang="0">
                  <a:pos x="34" y="37"/>
                </a:cxn>
                <a:cxn ang="0">
                  <a:pos x="27" y="67"/>
                </a:cxn>
                <a:cxn ang="0">
                  <a:pos x="0" y="67"/>
                </a:cxn>
                <a:cxn ang="0">
                  <a:pos x="15" y="0"/>
                </a:cxn>
              </a:cxnLst>
              <a:rect l="0" t="0" r="r" b="b"/>
              <a:pathLst>
                <a:path w="87" h="68">
                  <a:moveTo>
                    <a:pt x="15" y="0"/>
                  </a:moveTo>
                  <a:lnTo>
                    <a:pt x="42" y="0"/>
                  </a:lnTo>
                  <a:lnTo>
                    <a:pt x="35" y="28"/>
                  </a:lnTo>
                  <a:lnTo>
                    <a:pt x="56" y="0"/>
                  </a:lnTo>
                  <a:lnTo>
                    <a:pt x="86" y="0"/>
                  </a:lnTo>
                  <a:lnTo>
                    <a:pt x="60" y="32"/>
                  </a:lnTo>
                  <a:lnTo>
                    <a:pt x="73" y="67"/>
                  </a:lnTo>
                  <a:lnTo>
                    <a:pt x="44" y="67"/>
                  </a:lnTo>
                  <a:lnTo>
                    <a:pt x="34" y="37"/>
                  </a:lnTo>
                  <a:lnTo>
                    <a:pt x="27" y="67"/>
                  </a:lnTo>
                  <a:lnTo>
                    <a:pt x="0" y="67"/>
                  </a:lnTo>
                  <a:lnTo>
                    <a:pt x="15" y="0"/>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1" name="Freeform 11"/>
            <p:cNvSpPr>
              <a:spLocks/>
            </p:cNvSpPr>
            <p:nvPr/>
          </p:nvSpPr>
          <p:spPr bwMode="black">
            <a:xfrm>
              <a:off x="818" y="3549"/>
              <a:ext cx="82" cy="68"/>
            </a:xfrm>
            <a:custGeom>
              <a:avLst/>
              <a:gdLst/>
              <a:ahLst/>
              <a:cxnLst>
                <a:cxn ang="0">
                  <a:pos x="44" y="42"/>
                </a:cxn>
                <a:cxn ang="0">
                  <a:pos x="33" y="42"/>
                </a:cxn>
                <a:cxn ang="0">
                  <a:pos x="27" y="67"/>
                </a:cxn>
                <a:cxn ang="0">
                  <a:pos x="0" y="67"/>
                </a:cxn>
                <a:cxn ang="0">
                  <a:pos x="15" y="0"/>
                </a:cxn>
                <a:cxn ang="0">
                  <a:pos x="42" y="0"/>
                </a:cxn>
                <a:cxn ang="0">
                  <a:pos x="36" y="23"/>
                </a:cxn>
                <a:cxn ang="0">
                  <a:pos x="49" y="23"/>
                </a:cxn>
                <a:cxn ang="0">
                  <a:pos x="54" y="0"/>
                </a:cxn>
                <a:cxn ang="0">
                  <a:pos x="81" y="0"/>
                </a:cxn>
                <a:cxn ang="0">
                  <a:pos x="68" y="67"/>
                </a:cxn>
                <a:cxn ang="0">
                  <a:pos x="40" y="67"/>
                </a:cxn>
                <a:cxn ang="0">
                  <a:pos x="44" y="42"/>
                </a:cxn>
              </a:cxnLst>
              <a:rect l="0" t="0" r="r" b="b"/>
              <a:pathLst>
                <a:path w="82" h="68">
                  <a:moveTo>
                    <a:pt x="44" y="42"/>
                  </a:moveTo>
                  <a:lnTo>
                    <a:pt x="33" y="42"/>
                  </a:lnTo>
                  <a:lnTo>
                    <a:pt x="27" y="67"/>
                  </a:lnTo>
                  <a:lnTo>
                    <a:pt x="0" y="67"/>
                  </a:lnTo>
                  <a:lnTo>
                    <a:pt x="15" y="0"/>
                  </a:lnTo>
                  <a:lnTo>
                    <a:pt x="42" y="0"/>
                  </a:lnTo>
                  <a:lnTo>
                    <a:pt x="36" y="23"/>
                  </a:lnTo>
                  <a:lnTo>
                    <a:pt x="49" y="23"/>
                  </a:lnTo>
                  <a:lnTo>
                    <a:pt x="54" y="0"/>
                  </a:lnTo>
                  <a:lnTo>
                    <a:pt x="81" y="0"/>
                  </a:lnTo>
                  <a:lnTo>
                    <a:pt x="68" y="67"/>
                  </a:lnTo>
                  <a:lnTo>
                    <a:pt x="40" y="67"/>
                  </a:lnTo>
                  <a:lnTo>
                    <a:pt x="44" y="42"/>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2" name="Freeform 12"/>
            <p:cNvSpPr>
              <a:spLocks/>
            </p:cNvSpPr>
            <p:nvPr/>
          </p:nvSpPr>
          <p:spPr bwMode="black">
            <a:xfrm>
              <a:off x="957" y="3549"/>
              <a:ext cx="68" cy="68"/>
            </a:xfrm>
            <a:custGeom>
              <a:avLst/>
              <a:gdLst/>
              <a:ahLst/>
              <a:cxnLst>
                <a:cxn ang="0">
                  <a:pos x="14" y="0"/>
                </a:cxn>
                <a:cxn ang="0">
                  <a:pos x="67" y="0"/>
                </a:cxn>
                <a:cxn ang="0">
                  <a:pos x="64" y="18"/>
                </a:cxn>
                <a:cxn ang="0">
                  <a:pos x="37" y="18"/>
                </a:cxn>
                <a:cxn ang="0">
                  <a:pos x="35" y="24"/>
                </a:cxn>
                <a:cxn ang="0">
                  <a:pos x="59" y="24"/>
                </a:cxn>
                <a:cxn ang="0">
                  <a:pos x="56" y="42"/>
                </a:cxn>
                <a:cxn ang="0">
                  <a:pos x="31" y="42"/>
                </a:cxn>
                <a:cxn ang="0">
                  <a:pos x="29" y="49"/>
                </a:cxn>
                <a:cxn ang="0">
                  <a:pos x="57" y="49"/>
                </a:cxn>
                <a:cxn ang="0">
                  <a:pos x="54" y="67"/>
                </a:cxn>
                <a:cxn ang="0">
                  <a:pos x="0" y="67"/>
                </a:cxn>
                <a:cxn ang="0">
                  <a:pos x="14" y="0"/>
                </a:cxn>
              </a:cxnLst>
              <a:rect l="0" t="0" r="r" b="b"/>
              <a:pathLst>
                <a:path w="68" h="68">
                  <a:moveTo>
                    <a:pt x="14" y="0"/>
                  </a:moveTo>
                  <a:lnTo>
                    <a:pt x="67" y="0"/>
                  </a:lnTo>
                  <a:lnTo>
                    <a:pt x="64" y="18"/>
                  </a:lnTo>
                  <a:lnTo>
                    <a:pt x="37" y="18"/>
                  </a:lnTo>
                  <a:lnTo>
                    <a:pt x="35" y="24"/>
                  </a:lnTo>
                  <a:lnTo>
                    <a:pt x="59" y="24"/>
                  </a:lnTo>
                  <a:lnTo>
                    <a:pt x="56" y="42"/>
                  </a:lnTo>
                  <a:lnTo>
                    <a:pt x="31" y="42"/>
                  </a:lnTo>
                  <a:lnTo>
                    <a:pt x="29" y="49"/>
                  </a:lnTo>
                  <a:lnTo>
                    <a:pt x="57" y="49"/>
                  </a:lnTo>
                  <a:lnTo>
                    <a:pt x="54" y="67"/>
                  </a:lnTo>
                  <a:lnTo>
                    <a:pt x="0" y="67"/>
                  </a:lnTo>
                  <a:lnTo>
                    <a:pt x="14" y="0"/>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3" name="Freeform 13"/>
            <p:cNvSpPr>
              <a:spLocks/>
            </p:cNvSpPr>
            <p:nvPr/>
          </p:nvSpPr>
          <p:spPr bwMode="black">
            <a:xfrm>
              <a:off x="1085" y="3549"/>
              <a:ext cx="66" cy="68"/>
            </a:xfrm>
            <a:custGeom>
              <a:avLst/>
              <a:gdLst/>
              <a:ahLst/>
              <a:cxnLst>
                <a:cxn ang="0">
                  <a:pos x="14" y="0"/>
                </a:cxn>
                <a:cxn ang="0">
                  <a:pos x="65" y="0"/>
                </a:cxn>
                <a:cxn ang="0">
                  <a:pos x="62" y="18"/>
                </a:cxn>
                <a:cxn ang="0">
                  <a:pos x="35" y="18"/>
                </a:cxn>
                <a:cxn ang="0">
                  <a:pos x="35" y="24"/>
                </a:cxn>
                <a:cxn ang="0">
                  <a:pos x="58" y="24"/>
                </a:cxn>
                <a:cxn ang="0">
                  <a:pos x="54" y="42"/>
                </a:cxn>
                <a:cxn ang="0">
                  <a:pos x="30" y="42"/>
                </a:cxn>
                <a:cxn ang="0">
                  <a:pos x="28" y="49"/>
                </a:cxn>
                <a:cxn ang="0">
                  <a:pos x="56" y="49"/>
                </a:cxn>
                <a:cxn ang="0">
                  <a:pos x="52" y="67"/>
                </a:cxn>
                <a:cxn ang="0">
                  <a:pos x="0" y="67"/>
                </a:cxn>
                <a:cxn ang="0">
                  <a:pos x="14" y="0"/>
                </a:cxn>
              </a:cxnLst>
              <a:rect l="0" t="0" r="r" b="b"/>
              <a:pathLst>
                <a:path w="66" h="68">
                  <a:moveTo>
                    <a:pt x="14" y="0"/>
                  </a:moveTo>
                  <a:lnTo>
                    <a:pt x="65" y="0"/>
                  </a:lnTo>
                  <a:lnTo>
                    <a:pt x="62" y="18"/>
                  </a:lnTo>
                  <a:lnTo>
                    <a:pt x="35" y="18"/>
                  </a:lnTo>
                  <a:lnTo>
                    <a:pt x="35" y="24"/>
                  </a:lnTo>
                  <a:lnTo>
                    <a:pt x="58" y="24"/>
                  </a:lnTo>
                  <a:lnTo>
                    <a:pt x="54" y="42"/>
                  </a:lnTo>
                  <a:lnTo>
                    <a:pt x="30" y="42"/>
                  </a:lnTo>
                  <a:lnTo>
                    <a:pt x="28" y="49"/>
                  </a:lnTo>
                  <a:lnTo>
                    <a:pt x="56" y="49"/>
                  </a:lnTo>
                  <a:lnTo>
                    <a:pt x="52" y="67"/>
                  </a:lnTo>
                  <a:lnTo>
                    <a:pt x="0" y="67"/>
                  </a:lnTo>
                  <a:lnTo>
                    <a:pt x="14" y="0"/>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4" name="Freeform 14"/>
            <p:cNvSpPr>
              <a:spLocks/>
            </p:cNvSpPr>
            <p:nvPr/>
          </p:nvSpPr>
          <p:spPr bwMode="black">
            <a:xfrm>
              <a:off x="1213" y="3549"/>
              <a:ext cx="78" cy="68"/>
            </a:xfrm>
            <a:custGeom>
              <a:avLst/>
              <a:gdLst/>
              <a:ahLst/>
              <a:cxnLst>
                <a:cxn ang="0">
                  <a:pos x="14" y="0"/>
                </a:cxn>
                <a:cxn ang="0">
                  <a:pos x="46" y="0"/>
                </a:cxn>
                <a:cxn ang="0">
                  <a:pos x="63" y="3"/>
                </a:cxn>
                <a:cxn ang="0">
                  <a:pos x="72" y="10"/>
                </a:cxn>
                <a:cxn ang="0">
                  <a:pos x="77" y="21"/>
                </a:cxn>
                <a:cxn ang="0">
                  <a:pos x="75" y="34"/>
                </a:cxn>
                <a:cxn ang="0">
                  <a:pos x="69" y="48"/>
                </a:cxn>
                <a:cxn ang="0">
                  <a:pos x="60" y="58"/>
                </a:cxn>
                <a:cxn ang="0">
                  <a:pos x="48" y="64"/>
                </a:cxn>
                <a:cxn ang="0">
                  <a:pos x="33" y="67"/>
                </a:cxn>
                <a:cxn ang="0">
                  <a:pos x="0" y="67"/>
                </a:cxn>
                <a:cxn ang="0">
                  <a:pos x="14" y="0"/>
                </a:cxn>
                <a:cxn ang="0">
                  <a:pos x="29" y="51"/>
                </a:cxn>
                <a:cxn ang="0">
                  <a:pos x="33" y="51"/>
                </a:cxn>
                <a:cxn ang="0">
                  <a:pos x="42" y="47"/>
                </a:cxn>
                <a:cxn ang="0">
                  <a:pos x="47" y="34"/>
                </a:cxn>
                <a:cxn ang="0">
                  <a:pos x="48" y="20"/>
                </a:cxn>
                <a:cxn ang="0">
                  <a:pos x="40" y="15"/>
                </a:cxn>
                <a:cxn ang="0">
                  <a:pos x="37" y="15"/>
                </a:cxn>
                <a:cxn ang="0">
                  <a:pos x="29" y="51"/>
                </a:cxn>
                <a:cxn ang="0">
                  <a:pos x="14" y="0"/>
                </a:cxn>
              </a:cxnLst>
              <a:rect l="0" t="0" r="r" b="b"/>
              <a:pathLst>
                <a:path w="78" h="68">
                  <a:moveTo>
                    <a:pt x="14" y="0"/>
                  </a:moveTo>
                  <a:lnTo>
                    <a:pt x="46" y="0"/>
                  </a:lnTo>
                  <a:lnTo>
                    <a:pt x="63" y="3"/>
                  </a:lnTo>
                  <a:lnTo>
                    <a:pt x="72" y="10"/>
                  </a:lnTo>
                  <a:lnTo>
                    <a:pt x="77" y="21"/>
                  </a:lnTo>
                  <a:lnTo>
                    <a:pt x="75" y="34"/>
                  </a:lnTo>
                  <a:lnTo>
                    <a:pt x="69" y="48"/>
                  </a:lnTo>
                  <a:lnTo>
                    <a:pt x="60" y="58"/>
                  </a:lnTo>
                  <a:lnTo>
                    <a:pt x="48" y="64"/>
                  </a:lnTo>
                  <a:lnTo>
                    <a:pt x="33" y="67"/>
                  </a:lnTo>
                  <a:lnTo>
                    <a:pt x="0" y="67"/>
                  </a:lnTo>
                  <a:lnTo>
                    <a:pt x="14" y="0"/>
                  </a:lnTo>
                  <a:lnTo>
                    <a:pt x="29" y="51"/>
                  </a:lnTo>
                  <a:lnTo>
                    <a:pt x="33" y="51"/>
                  </a:lnTo>
                  <a:lnTo>
                    <a:pt x="42" y="47"/>
                  </a:lnTo>
                  <a:lnTo>
                    <a:pt x="47" y="34"/>
                  </a:lnTo>
                  <a:lnTo>
                    <a:pt x="48" y="20"/>
                  </a:lnTo>
                  <a:lnTo>
                    <a:pt x="40" y="15"/>
                  </a:lnTo>
                  <a:lnTo>
                    <a:pt x="37" y="15"/>
                  </a:lnTo>
                  <a:lnTo>
                    <a:pt x="29" y="51"/>
                  </a:lnTo>
                  <a:lnTo>
                    <a:pt x="14" y="0"/>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5" name="Freeform 15"/>
            <p:cNvSpPr>
              <a:spLocks/>
            </p:cNvSpPr>
            <p:nvPr/>
          </p:nvSpPr>
          <p:spPr bwMode="black">
            <a:xfrm>
              <a:off x="1405" y="3549"/>
              <a:ext cx="111" cy="68"/>
            </a:xfrm>
            <a:custGeom>
              <a:avLst/>
              <a:gdLst/>
              <a:ahLst/>
              <a:cxnLst>
                <a:cxn ang="0">
                  <a:pos x="81" y="19"/>
                </a:cxn>
                <a:cxn ang="0">
                  <a:pos x="61" y="67"/>
                </a:cxn>
                <a:cxn ang="0">
                  <a:pos x="34" y="67"/>
                </a:cxn>
                <a:cxn ang="0">
                  <a:pos x="36" y="19"/>
                </a:cxn>
                <a:cxn ang="0">
                  <a:pos x="35" y="19"/>
                </a:cxn>
                <a:cxn ang="0">
                  <a:pos x="24" y="67"/>
                </a:cxn>
                <a:cxn ang="0">
                  <a:pos x="0" y="67"/>
                </a:cxn>
                <a:cxn ang="0">
                  <a:pos x="16" y="0"/>
                </a:cxn>
                <a:cxn ang="0">
                  <a:pos x="54" y="0"/>
                </a:cxn>
                <a:cxn ang="0">
                  <a:pos x="53" y="39"/>
                </a:cxn>
                <a:cxn ang="0">
                  <a:pos x="54" y="39"/>
                </a:cxn>
                <a:cxn ang="0">
                  <a:pos x="70" y="0"/>
                </a:cxn>
                <a:cxn ang="0">
                  <a:pos x="110" y="0"/>
                </a:cxn>
                <a:cxn ang="0">
                  <a:pos x="94" y="67"/>
                </a:cxn>
                <a:cxn ang="0">
                  <a:pos x="71" y="67"/>
                </a:cxn>
                <a:cxn ang="0">
                  <a:pos x="81" y="19"/>
                </a:cxn>
              </a:cxnLst>
              <a:rect l="0" t="0" r="r" b="b"/>
              <a:pathLst>
                <a:path w="111" h="68">
                  <a:moveTo>
                    <a:pt x="81" y="19"/>
                  </a:moveTo>
                  <a:lnTo>
                    <a:pt x="61" y="67"/>
                  </a:lnTo>
                  <a:lnTo>
                    <a:pt x="34" y="67"/>
                  </a:lnTo>
                  <a:lnTo>
                    <a:pt x="36" y="19"/>
                  </a:lnTo>
                  <a:lnTo>
                    <a:pt x="35" y="19"/>
                  </a:lnTo>
                  <a:lnTo>
                    <a:pt x="24" y="67"/>
                  </a:lnTo>
                  <a:lnTo>
                    <a:pt x="0" y="67"/>
                  </a:lnTo>
                  <a:lnTo>
                    <a:pt x="16" y="0"/>
                  </a:lnTo>
                  <a:lnTo>
                    <a:pt x="54" y="0"/>
                  </a:lnTo>
                  <a:lnTo>
                    <a:pt x="53" y="39"/>
                  </a:lnTo>
                  <a:lnTo>
                    <a:pt x="54" y="39"/>
                  </a:lnTo>
                  <a:lnTo>
                    <a:pt x="70" y="0"/>
                  </a:lnTo>
                  <a:lnTo>
                    <a:pt x="110" y="0"/>
                  </a:lnTo>
                  <a:lnTo>
                    <a:pt x="94" y="67"/>
                  </a:lnTo>
                  <a:lnTo>
                    <a:pt x="71" y="67"/>
                  </a:lnTo>
                  <a:lnTo>
                    <a:pt x="81" y="19"/>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6" name="Freeform 16"/>
            <p:cNvSpPr>
              <a:spLocks/>
            </p:cNvSpPr>
            <p:nvPr/>
          </p:nvSpPr>
          <p:spPr bwMode="black">
            <a:xfrm>
              <a:off x="1562" y="3549"/>
              <a:ext cx="82" cy="68"/>
            </a:xfrm>
            <a:custGeom>
              <a:avLst/>
              <a:gdLst/>
              <a:ahLst/>
              <a:cxnLst>
                <a:cxn ang="0">
                  <a:pos x="37" y="0"/>
                </a:cxn>
                <a:cxn ang="0">
                  <a:pos x="73" y="0"/>
                </a:cxn>
                <a:cxn ang="0">
                  <a:pos x="81" y="67"/>
                </a:cxn>
                <a:cxn ang="0">
                  <a:pos x="52" y="67"/>
                </a:cxn>
                <a:cxn ang="0">
                  <a:pos x="51" y="55"/>
                </a:cxn>
                <a:cxn ang="0">
                  <a:pos x="32" y="55"/>
                </a:cxn>
                <a:cxn ang="0">
                  <a:pos x="27" y="67"/>
                </a:cxn>
                <a:cxn ang="0">
                  <a:pos x="0" y="67"/>
                </a:cxn>
                <a:cxn ang="0">
                  <a:pos x="37" y="0"/>
                </a:cxn>
                <a:cxn ang="0">
                  <a:pos x="51" y="39"/>
                </a:cxn>
                <a:cxn ang="0">
                  <a:pos x="51" y="14"/>
                </a:cxn>
                <a:cxn ang="0">
                  <a:pos x="41" y="39"/>
                </a:cxn>
                <a:cxn ang="0">
                  <a:pos x="51" y="39"/>
                </a:cxn>
                <a:cxn ang="0">
                  <a:pos x="37" y="0"/>
                </a:cxn>
              </a:cxnLst>
              <a:rect l="0" t="0" r="r" b="b"/>
              <a:pathLst>
                <a:path w="82" h="68">
                  <a:moveTo>
                    <a:pt x="37" y="0"/>
                  </a:moveTo>
                  <a:lnTo>
                    <a:pt x="73" y="0"/>
                  </a:lnTo>
                  <a:lnTo>
                    <a:pt x="81" y="67"/>
                  </a:lnTo>
                  <a:lnTo>
                    <a:pt x="52" y="67"/>
                  </a:lnTo>
                  <a:lnTo>
                    <a:pt x="51" y="55"/>
                  </a:lnTo>
                  <a:lnTo>
                    <a:pt x="32" y="55"/>
                  </a:lnTo>
                  <a:lnTo>
                    <a:pt x="27" y="67"/>
                  </a:lnTo>
                  <a:lnTo>
                    <a:pt x="0" y="67"/>
                  </a:lnTo>
                  <a:lnTo>
                    <a:pt x="37" y="0"/>
                  </a:lnTo>
                  <a:lnTo>
                    <a:pt x="51" y="39"/>
                  </a:lnTo>
                  <a:lnTo>
                    <a:pt x="51" y="14"/>
                  </a:lnTo>
                  <a:lnTo>
                    <a:pt x="41" y="39"/>
                  </a:lnTo>
                  <a:lnTo>
                    <a:pt x="51" y="39"/>
                  </a:lnTo>
                  <a:lnTo>
                    <a:pt x="37" y="0"/>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7" name="Freeform 17"/>
            <p:cNvSpPr>
              <a:spLocks/>
            </p:cNvSpPr>
            <p:nvPr/>
          </p:nvSpPr>
          <p:spPr bwMode="black">
            <a:xfrm>
              <a:off x="1714" y="3549"/>
              <a:ext cx="78" cy="68"/>
            </a:xfrm>
            <a:custGeom>
              <a:avLst/>
              <a:gdLst/>
              <a:ahLst/>
              <a:cxnLst>
                <a:cxn ang="0">
                  <a:pos x="15" y="0"/>
                </a:cxn>
                <a:cxn ang="0">
                  <a:pos x="56" y="0"/>
                </a:cxn>
                <a:cxn ang="0">
                  <a:pos x="73" y="4"/>
                </a:cxn>
                <a:cxn ang="0">
                  <a:pos x="77" y="18"/>
                </a:cxn>
                <a:cxn ang="0">
                  <a:pos x="71" y="27"/>
                </a:cxn>
                <a:cxn ang="0">
                  <a:pos x="58" y="34"/>
                </a:cxn>
                <a:cxn ang="0">
                  <a:pos x="69" y="41"/>
                </a:cxn>
                <a:cxn ang="0">
                  <a:pos x="69" y="52"/>
                </a:cxn>
                <a:cxn ang="0">
                  <a:pos x="69" y="67"/>
                </a:cxn>
                <a:cxn ang="0">
                  <a:pos x="41" y="67"/>
                </a:cxn>
                <a:cxn ang="0">
                  <a:pos x="42" y="47"/>
                </a:cxn>
                <a:cxn ang="0">
                  <a:pos x="36" y="42"/>
                </a:cxn>
                <a:cxn ang="0">
                  <a:pos x="33" y="42"/>
                </a:cxn>
                <a:cxn ang="0">
                  <a:pos x="28" y="67"/>
                </a:cxn>
                <a:cxn ang="0">
                  <a:pos x="0" y="67"/>
                </a:cxn>
                <a:cxn ang="0">
                  <a:pos x="15" y="0"/>
                </a:cxn>
                <a:cxn ang="0">
                  <a:pos x="38" y="28"/>
                </a:cxn>
                <a:cxn ang="0">
                  <a:pos x="46" y="26"/>
                </a:cxn>
                <a:cxn ang="0">
                  <a:pos x="48" y="21"/>
                </a:cxn>
                <a:cxn ang="0">
                  <a:pos x="41" y="15"/>
                </a:cxn>
                <a:cxn ang="0">
                  <a:pos x="39" y="15"/>
                </a:cxn>
                <a:cxn ang="0">
                  <a:pos x="36" y="28"/>
                </a:cxn>
                <a:cxn ang="0">
                  <a:pos x="38" y="28"/>
                </a:cxn>
                <a:cxn ang="0">
                  <a:pos x="15" y="0"/>
                </a:cxn>
              </a:cxnLst>
              <a:rect l="0" t="0" r="r" b="b"/>
              <a:pathLst>
                <a:path w="78" h="68">
                  <a:moveTo>
                    <a:pt x="15" y="0"/>
                  </a:moveTo>
                  <a:lnTo>
                    <a:pt x="56" y="0"/>
                  </a:lnTo>
                  <a:lnTo>
                    <a:pt x="73" y="4"/>
                  </a:lnTo>
                  <a:lnTo>
                    <a:pt x="77" y="18"/>
                  </a:lnTo>
                  <a:lnTo>
                    <a:pt x="71" y="27"/>
                  </a:lnTo>
                  <a:lnTo>
                    <a:pt x="58" y="34"/>
                  </a:lnTo>
                  <a:lnTo>
                    <a:pt x="69" y="41"/>
                  </a:lnTo>
                  <a:lnTo>
                    <a:pt x="69" y="52"/>
                  </a:lnTo>
                  <a:lnTo>
                    <a:pt x="69" y="67"/>
                  </a:lnTo>
                  <a:lnTo>
                    <a:pt x="41" y="67"/>
                  </a:lnTo>
                  <a:lnTo>
                    <a:pt x="42" y="47"/>
                  </a:lnTo>
                  <a:lnTo>
                    <a:pt x="36" y="42"/>
                  </a:lnTo>
                  <a:lnTo>
                    <a:pt x="33" y="42"/>
                  </a:lnTo>
                  <a:lnTo>
                    <a:pt x="28" y="67"/>
                  </a:lnTo>
                  <a:lnTo>
                    <a:pt x="0" y="67"/>
                  </a:lnTo>
                  <a:lnTo>
                    <a:pt x="15" y="0"/>
                  </a:lnTo>
                  <a:lnTo>
                    <a:pt x="38" y="28"/>
                  </a:lnTo>
                  <a:lnTo>
                    <a:pt x="46" y="26"/>
                  </a:lnTo>
                  <a:lnTo>
                    <a:pt x="48" y="21"/>
                  </a:lnTo>
                  <a:lnTo>
                    <a:pt x="41" y="15"/>
                  </a:lnTo>
                  <a:lnTo>
                    <a:pt x="39" y="15"/>
                  </a:lnTo>
                  <a:lnTo>
                    <a:pt x="36" y="28"/>
                  </a:lnTo>
                  <a:lnTo>
                    <a:pt x="38" y="28"/>
                  </a:lnTo>
                  <a:lnTo>
                    <a:pt x="15" y="0"/>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8" name="Freeform 18"/>
            <p:cNvSpPr>
              <a:spLocks/>
            </p:cNvSpPr>
            <p:nvPr/>
          </p:nvSpPr>
          <p:spPr bwMode="black">
            <a:xfrm>
              <a:off x="1863" y="3549"/>
              <a:ext cx="65" cy="68"/>
            </a:xfrm>
            <a:custGeom>
              <a:avLst/>
              <a:gdLst/>
              <a:ahLst/>
              <a:cxnLst>
                <a:cxn ang="0">
                  <a:pos x="16" y="18"/>
                </a:cxn>
                <a:cxn ang="0">
                  <a:pos x="0" y="18"/>
                </a:cxn>
                <a:cxn ang="0">
                  <a:pos x="4" y="0"/>
                </a:cxn>
                <a:cxn ang="0">
                  <a:pos x="64" y="0"/>
                </a:cxn>
                <a:cxn ang="0">
                  <a:pos x="60" y="18"/>
                </a:cxn>
                <a:cxn ang="0">
                  <a:pos x="43" y="18"/>
                </a:cxn>
                <a:cxn ang="0">
                  <a:pos x="32" y="67"/>
                </a:cxn>
                <a:cxn ang="0">
                  <a:pos x="6" y="67"/>
                </a:cxn>
                <a:cxn ang="0">
                  <a:pos x="16" y="18"/>
                </a:cxn>
              </a:cxnLst>
              <a:rect l="0" t="0" r="r" b="b"/>
              <a:pathLst>
                <a:path w="65" h="68">
                  <a:moveTo>
                    <a:pt x="16" y="18"/>
                  </a:moveTo>
                  <a:lnTo>
                    <a:pt x="0" y="18"/>
                  </a:lnTo>
                  <a:lnTo>
                    <a:pt x="4" y="0"/>
                  </a:lnTo>
                  <a:lnTo>
                    <a:pt x="64" y="0"/>
                  </a:lnTo>
                  <a:lnTo>
                    <a:pt x="60" y="18"/>
                  </a:lnTo>
                  <a:lnTo>
                    <a:pt x="43" y="18"/>
                  </a:lnTo>
                  <a:lnTo>
                    <a:pt x="32" y="67"/>
                  </a:lnTo>
                  <a:lnTo>
                    <a:pt x="6" y="67"/>
                  </a:lnTo>
                  <a:lnTo>
                    <a:pt x="16" y="18"/>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9" name="Freeform 19"/>
            <p:cNvSpPr>
              <a:spLocks/>
            </p:cNvSpPr>
            <p:nvPr/>
          </p:nvSpPr>
          <p:spPr bwMode="black">
            <a:xfrm>
              <a:off x="1985" y="3549"/>
              <a:ext cx="39" cy="68"/>
            </a:xfrm>
            <a:custGeom>
              <a:avLst/>
              <a:gdLst/>
              <a:ahLst/>
              <a:cxnLst>
                <a:cxn ang="0">
                  <a:pos x="12" y="0"/>
                </a:cxn>
                <a:cxn ang="0">
                  <a:pos x="38" y="0"/>
                </a:cxn>
                <a:cxn ang="0">
                  <a:pos x="24" y="67"/>
                </a:cxn>
                <a:cxn ang="0">
                  <a:pos x="0" y="67"/>
                </a:cxn>
                <a:cxn ang="0">
                  <a:pos x="12" y="0"/>
                </a:cxn>
              </a:cxnLst>
              <a:rect l="0" t="0" r="r" b="b"/>
              <a:pathLst>
                <a:path w="39" h="68">
                  <a:moveTo>
                    <a:pt x="12" y="0"/>
                  </a:moveTo>
                  <a:lnTo>
                    <a:pt x="38" y="0"/>
                  </a:lnTo>
                  <a:lnTo>
                    <a:pt x="24" y="67"/>
                  </a:lnTo>
                  <a:lnTo>
                    <a:pt x="0" y="67"/>
                  </a:lnTo>
                  <a:lnTo>
                    <a:pt x="12" y="0"/>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20" name="Freeform 20"/>
            <p:cNvSpPr>
              <a:spLocks/>
            </p:cNvSpPr>
            <p:nvPr/>
          </p:nvSpPr>
          <p:spPr bwMode="black">
            <a:xfrm>
              <a:off x="2086" y="3549"/>
              <a:ext cx="87" cy="68"/>
            </a:xfrm>
            <a:custGeom>
              <a:avLst/>
              <a:gdLst/>
              <a:ahLst/>
              <a:cxnLst>
                <a:cxn ang="0">
                  <a:pos x="14" y="0"/>
                </a:cxn>
                <a:cxn ang="0">
                  <a:pos x="48" y="0"/>
                </a:cxn>
                <a:cxn ang="0">
                  <a:pos x="54" y="39"/>
                </a:cxn>
                <a:cxn ang="0">
                  <a:pos x="63" y="0"/>
                </a:cxn>
                <a:cxn ang="0">
                  <a:pos x="86" y="0"/>
                </a:cxn>
                <a:cxn ang="0">
                  <a:pos x="71" y="67"/>
                </a:cxn>
                <a:cxn ang="0">
                  <a:pos x="37" y="67"/>
                </a:cxn>
                <a:cxn ang="0">
                  <a:pos x="32" y="26"/>
                </a:cxn>
                <a:cxn ang="0">
                  <a:pos x="22" y="67"/>
                </a:cxn>
                <a:cxn ang="0">
                  <a:pos x="0" y="67"/>
                </a:cxn>
                <a:cxn ang="0">
                  <a:pos x="14" y="0"/>
                </a:cxn>
              </a:cxnLst>
              <a:rect l="0" t="0" r="r" b="b"/>
              <a:pathLst>
                <a:path w="87" h="68">
                  <a:moveTo>
                    <a:pt x="14" y="0"/>
                  </a:moveTo>
                  <a:lnTo>
                    <a:pt x="48" y="0"/>
                  </a:lnTo>
                  <a:lnTo>
                    <a:pt x="54" y="39"/>
                  </a:lnTo>
                  <a:lnTo>
                    <a:pt x="63" y="0"/>
                  </a:lnTo>
                  <a:lnTo>
                    <a:pt x="86" y="0"/>
                  </a:lnTo>
                  <a:lnTo>
                    <a:pt x="71" y="67"/>
                  </a:lnTo>
                  <a:lnTo>
                    <a:pt x="37" y="67"/>
                  </a:lnTo>
                  <a:lnTo>
                    <a:pt x="32" y="26"/>
                  </a:lnTo>
                  <a:lnTo>
                    <a:pt x="22" y="67"/>
                  </a:lnTo>
                  <a:lnTo>
                    <a:pt x="0" y="67"/>
                  </a:lnTo>
                  <a:lnTo>
                    <a:pt x="14" y="0"/>
                  </a:lnTo>
                </a:path>
              </a:pathLst>
            </a:custGeom>
            <a:grpFill/>
            <a:ln w="127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grpSp>
      <p:sp>
        <p:nvSpPr>
          <p:cNvPr id="22" name="Text Placeholder 21"/>
          <p:cNvSpPr>
            <a:spLocks noGrp="1"/>
          </p:cNvSpPr>
          <p:nvPr>
            <p:ph type="body" sz="quarter" idx="10"/>
          </p:nvPr>
        </p:nvSpPr>
        <p:spPr>
          <a:xfrm>
            <a:off x="6737036" y="5370972"/>
            <a:ext cx="5056717" cy="276999"/>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dirty="0"/>
              <a:t>Click to edit Master text styles</a:t>
            </a:r>
          </a:p>
        </p:txBody>
      </p:sp>
      <p:sp>
        <p:nvSpPr>
          <p:cNvPr id="23" name="Text Placeholder 21"/>
          <p:cNvSpPr>
            <a:spLocks noGrp="1"/>
          </p:cNvSpPr>
          <p:nvPr>
            <p:ph type="body" sz="quarter" idx="11"/>
          </p:nvPr>
        </p:nvSpPr>
        <p:spPr>
          <a:xfrm>
            <a:off x="6737036" y="5652184"/>
            <a:ext cx="5056717" cy="246221"/>
          </a:xfrm>
        </p:spPr>
        <p:txBody>
          <a:bodyPr/>
          <a:lstStyle>
            <a:lvl1pPr marL="0" indent="0">
              <a:buNone/>
              <a:defRPr sz="1600"/>
            </a:lvl1pPr>
            <a:lvl2pPr marL="0" indent="0">
              <a:buNone/>
              <a:defRPr sz="1800"/>
            </a:lvl2pPr>
            <a:lvl3pPr marL="0" indent="0">
              <a:buNone/>
              <a:defRPr sz="1800"/>
            </a:lvl3pPr>
            <a:lvl4pPr marL="0" indent="0">
              <a:buNone/>
              <a:defRPr sz="1800"/>
            </a:lvl4pPr>
            <a:lvl5pPr marL="0" indent="0">
              <a:buNone/>
              <a:defRPr sz="1800"/>
            </a:lvl5pPr>
          </a:lstStyle>
          <a:p>
            <a:pPr lvl="0"/>
            <a:r>
              <a:rPr lang="en-US" dirty="0"/>
              <a:t>Click to edit Master text styles</a:t>
            </a:r>
          </a:p>
        </p:txBody>
      </p:sp>
      <p:sp>
        <p:nvSpPr>
          <p:cNvPr id="24" name="Text Placeholder 21"/>
          <p:cNvSpPr>
            <a:spLocks noGrp="1"/>
          </p:cNvSpPr>
          <p:nvPr>
            <p:ph type="body" sz="quarter" idx="12"/>
          </p:nvPr>
        </p:nvSpPr>
        <p:spPr>
          <a:xfrm>
            <a:off x="3817593" y="3992113"/>
            <a:ext cx="4561051" cy="369332"/>
          </a:xfrm>
        </p:spPr>
        <p:txBody>
          <a:bodyPr>
            <a:spAutoFit/>
          </a:bodyPr>
          <a:lstStyle>
            <a:lvl1pPr marL="0" indent="0" algn="ctr">
              <a:spcBef>
                <a:spcPts val="0"/>
              </a:spcBef>
              <a:buNone/>
              <a:defRPr sz="2400"/>
            </a:lvl1pPr>
            <a:lvl2pPr marL="0" indent="0">
              <a:buNone/>
              <a:defRPr sz="1800"/>
            </a:lvl2pPr>
            <a:lvl3pPr marL="0" indent="0">
              <a:buNone/>
              <a:defRPr sz="1800"/>
            </a:lvl3pPr>
            <a:lvl4pPr marL="0" indent="0">
              <a:buNone/>
              <a:defRPr sz="1800"/>
            </a:lvl4pPr>
            <a:lvl5pPr marL="0" indent="0">
              <a:buNone/>
              <a:defRPr sz="1800"/>
            </a:lvl5pPr>
          </a:lstStyle>
          <a:p>
            <a:pPr lvl="0"/>
            <a:r>
              <a:rPr lang="en-US" dirty="0"/>
              <a:t>Click to edit Master text styles</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615954" y="1354592"/>
            <a:ext cx="10966449" cy="1255728"/>
          </a:xfrm>
        </p:spPr>
        <p:txBody>
          <a:bodyPr/>
          <a:lstStyle>
            <a:lvl1pPr>
              <a:defRPr>
                <a:effectLst/>
              </a:defRPr>
            </a:lvl1pPr>
            <a:lvl2pPr>
              <a:defRPr>
                <a:effectLst/>
              </a:defRPr>
            </a:lvl2pPr>
            <a:lvl3pPr>
              <a:buSzPct val="80000"/>
              <a:defRPr>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0121" y="352116"/>
            <a:ext cx="9749367" cy="531812"/>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2571" y="2620690"/>
            <a:ext cx="10978880" cy="738664"/>
          </a:xfrm>
        </p:spPr>
        <p:txBody>
          <a:bodyPr wrap="square" anchor="ctr" anchorCtr="0">
            <a:spAutoFit/>
          </a:bodyPr>
          <a:lstStyle>
            <a:lvl1pPr algn="ctr">
              <a:defRPr sz="4800">
                <a:effectLst>
                  <a:outerShdw blurRad="38100" dist="38100" dir="2700000" algn="tl">
                    <a:srgbClr val="000000">
                      <a:alpha val="43137"/>
                    </a:srgbClr>
                  </a:outerShdw>
                </a:effectLst>
              </a:defRPr>
            </a:lvl1pPr>
          </a:lstStyle>
          <a:p>
            <a:r>
              <a:rPr lang="en-US" dirty="0"/>
              <a:t>Click to edit Master title style</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tar">
    <p:spTree>
      <p:nvGrpSpPr>
        <p:cNvPr id="1" name=""/>
        <p:cNvGrpSpPr/>
        <p:nvPr/>
      </p:nvGrpSpPr>
      <p:grpSpPr>
        <a:xfrm>
          <a:off x="0" y="0"/>
          <a:ext cx="0" cy="0"/>
          <a:chOff x="0" y="0"/>
          <a:chExt cx="0" cy="0"/>
        </a:xfrm>
      </p:grpSpPr>
      <p:sp>
        <p:nvSpPr>
          <p:cNvPr id="26" name="Freeform 2"/>
          <p:cNvSpPr>
            <a:spLocks/>
          </p:cNvSpPr>
          <p:nvPr userDrawn="1"/>
        </p:nvSpPr>
        <p:spPr bwMode="black">
          <a:xfrm>
            <a:off x="1293288" y="1962150"/>
            <a:ext cx="9605433" cy="2592388"/>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chemeClr val="bg1"/>
          </a:solidFill>
          <a:ln w="1270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8" name="Group 5"/>
          <p:cNvGrpSpPr>
            <a:grpSpLocks/>
          </p:cNvGrpSpPr>
          <p:nvPr userDrawn="1"/>
        </p:nvGrpSpPr>
        <p:grpSpPr bwMode="auto">
          <a:xfrm>
            <a:off x="632888" y="5321300"/>
            <a:ext cx="4895849" cy="596900"/>
            <a:chOff x="299" y="3352"/>
            <a:chExt cx="2313" cy="376"/>
          </a:xfrm>
          <a:solidFill>
            <a:schemeClr val="bg1"/>
          </a:solidFill>
        </p:grpSpPr>
        <p:sp>
          <p:nvSpPr>
            <p:cNvPr id="9" name="Freeform 6"/>
            <p:cNvSpPr>
              <a:spLocks/>
            </p:cNvSpPr>
            <p:nvPr/>
          </p:nvSpPr>
          <p:spPr bwMode="black">
            <a:xfrm>
              <a:off x="1668" y="3352"/>
              <a:ext cx="944" cy="376"/>
            </a:xfrm>
            <a:custGeom>
              <a:avLst/>
              <a:gdLst/>
              <a:ahLst/>
              <a:cxnLst>
                <a:cxn ang="0">
                  <a:pos x="943" y="147"/>
                </a:cxn>
                <a:cxn ang="0">
                  <a:pos x="775" y="147"/>
                </a:cxn>
                <a:cxn ang="0">
                  <a:pos x="816" y="0"/>
                </a:cxn>
                <a:cxn ang="0">
                  <a:pos x="672" y="147"/>
                </a:cxn>
                <a:cxn ang="0">
                  <a:pos x="3" y="147"/>
                </a:cxn>
                <a:cxn ang="0">
                  <a:pos x="0" y="148"/>
                </a:cxn>
                <a:cxn ang="0">
                  <a:pos x="3" y="149"/>
                </a:cxn>
                <a:cxn ang="0">
                  <a:pos x="106" y="151"/>
                </a:cxn>
                <a:cxn ang="0">
                  <a:pos x="332" y="153"/>
                </a:cxn>
                <a:cxn ang="0">
                  <a:pos x="660" y="159"/>
                </a:cxn>
                <a:cxn ang="0">
                  <a:pos x="600" y="221"/>
                </a:cxn>
                <a:cxn ang="0">
                  <a:pos x="578" y="245"/>
                </a:cxn>
                <a:cxn ang="0">
                  <a:pos x="580" y="245"/>
                </a:cxn>
                <a:cxn ang="0">
                  <a:pos x="606" y="221"/>
                </a:cxn>
                <a:cxn ang="0">
                  <a:pos x="673" y="160"/>
                </a:cxn>
                <a:cxn ang="0">
                  <a:pos x="756" y="160"/>
                </a:cxn>
                <a:cxn ang="0">
                  <a:pos x="748" y="195"/>
                </a:cxn>
                <a:cxn ang="0">
                  <a:pos x="740" y="230"/>
                </a:cxn>
                <a:cxn ang="0">
                  <a:pos x="567" y="318"/>
                </a:cxn>
                <a:cxn ang="0">
                  <a:pos x="471" y="368"/>
                </a:cxn>
                <a:cxn ang="0">
                  <a:pos x="472" y="369"/>
                </a:cxn>
                <a:cxn ang="0">
                  <a:pos x="563" y="326"/>
                </a:cxn>
                <a:cxn ang="0">
                  <a:pos x="738" y="241"/>
                </a:cxn>
                <a:cxn ang="0">
                  <a:pos x="716" y="336"/>
                </a:cxn>
                <a:cxn ang="0">
                  <a:pos x="708" y="373"/>
                </a:cxn>
                <a:cxn ang="0">
                  <a:pos x="708" y="375"/>
                </a:cxn>
                <a:cxn ang="0">
                  <a:pos x="710" y="374"/>
                </a:cxn>
                <a:cxn ang="0">
                  <a:pos x="721" y="335"/>
                </a:cxn>
                <a:cxn ang="0">
                  <a:pos x="748" y="236"/>
                </a:cxn>
                <a:cxn ang="0">
                  <a:pos x="820" y="203"/>
                </a:cxn>
                <a:cxn ang="0">
                  <a:pos x="883" y="173"/>
                </a:cxn>
                <a:cxn ang="0">
                  <a:pos x="943" y="147"/>
                </a:cxn>
                <a:cxn ang="0">
                  <a:pos x="688" y="147"/>
                </a:cxn>
                <a:cxn ang="0">
                  <a:pos x="752" y="87"/>
                </a:cxn>
                <a:cxn ang="0">
                  <a:pos x="779" y="61"/>
                </a:cxn>
                <a:cxn ang="0">
                  <a:pos x="759" y="147"/>
                </a:cxn>
                <a:cxn ang="0">
                  <a:pos x="688" y="147"/>
                </a:cxn>
                <a:cxn ang="0">
                  <a:pos x="943" y="147"/>
                </a:cxn>
                <a:cxn ang="0">
                  <a:pos x="770" y="161"/>
                </a:cxn>
                <a:cxn ang="0">
                  <a:pos x="871" y="163"/>
                </a:cxn>
                <a:cxn ang="0">
                  <a:pos x="837" y="181"/>
                </a:cxn>
                <a:cxn ang="0">
                  <a:pos x="752" y="224"/>
                </a:cxn>
                <a:cxn ang="0">
                  <a:pos x="770" y="161"/>
                </a:cxn>
                <a:cxn ang="0">
                  <a:pos x="943" y="147"/>
                </a:cxn>
              </a:cxnLst>
              <a:rect l="0" t="0" r="r" b="b"/>
              <a:pathLst>
                <a:path w="944" h="376">
                  <a:moveTo>
                    <a:pt x="943" y="147"/>
                  </a:moveTo>
                  <a:lnTo>
                    <a:pt x="775" y="147"/>
                  </a:lnTo>
                  <a:lnTo>
                    <a:pt x="816" y="0"/>
                  </a:lnTo>
                  <a:lnTo>
                    <a:pt x="672" y="147"/>
                  </a:lnTo>
                  <a:lnTo>
                    <a:pt x="3" y="147"/>
                  </a:lnTo>
                  <a:lnTo>
                    <a:pt x="0" y="148"/>
                  </a:lnTo>
                  <a:lnTo>
                    <a:pt x="3" y="149"/>
                  </a:lnTo>
                  <a:lnTo>
                    <a:pt x="106" y="151"/>
                  </a:lnTo>
                  <a:lnTo>
                    <a:pt x="332" y="153"/>
                  </a:lnTo>
                  <a:lnTo>
                    <a:pt x="660" y="159"/>
                  </a:lnTo>
                  <a:lnTo>
                    <a:pt x="600" y="221"/>
                  </a:lnTo>
                  <a:lnTo>
                    <a:pt x="578" y="245"/>
                  </a:lnTo>
                  <a:lnTo>
                    <a:pt x="580" y="245"/>
                  </a:lnTo>
                  <a:lnTo>
                    <a:pt x="606" y="221"/>
                  </a:lnTo>
                  <a:lnTo>
                    <a:pt x="673" y="160"/>
                  </a:lnTo>
                  <a:lnTo>
                    <a:pt x="756" y="160"/>
                  </a:lnTo>
                  <a:lnTo>
                    <a:pt x="748" y="195"/>
                  </a:lnTo>
                  <a:lnTo>
                    <a:pt x="740" y="230"/>
                  </a:lnTo>
                  <a:lnTo>
                    <a:pt x="567" y="318"/>
                  </a:lnTo>
                  <a:lnTo>
                    <a:pt x="471" y="368"/>
                  </a:lnTo>
                  <a:lnTo>
                    <a:pt x="472" y="369"/>
                  </a:lnTo>
                  <a:lnTo>
                    <a:pt x="563" y="326"/>
                  </a:lnTo>
                  <a:lnTo>
                    <a:pt x="738" y="241"/>
                  </a:lnTo>
                  <a:lnTo>
                    <a:pt x="716" y="336"/>
                  </a:lnTo>
                  <a:lnTo>
                    <a:pt x="708" y="373"/>
                  </a:lnTo>
                  <a:lnTo>
                    <a:pt x="708" y="375"/>
                  </a:lnTo>
                  <a:lnTo>
                    <a:pt x="710" y="374"/>
                  </a:lnTo>
                  <a:lnTo>
                    <a:pt x="721" y="335"/>
                  </a:lnTo>
                  <a:lnTo>
                    <a:pt x="748" y="236"/>
                  </a:lnTo>
                  <a:lnTo>
                    <a:pt x="820" y="203"/>
                  </a:lnTo>
                  <a:lnTo>
                    <a:pt x="883" y="173"/>
                  </a:lnTo>
                  <a:lnTo>
                    <a:pt x="943" y="147"/>
                  </a:lnTo>
                  <a:lnTo>
                    <a:pt x="688" y="147"/>
                  </a:lnTo>
                  <a:lnTo>
                    <a:pt x="752" y="87"/>
                  </a:lnTo>
                  <a:lnTo>
                    <a:pt x="779" y="61"/>
                  </a:lnTo>
                  <a:lnTo>
                    <a:pt x="759" y="147"/>
                  </a:lnTo>
                  <a:lnTo>
                    <a:pt x="688" y="147"/>
                  </a:lnTo>
                  <a:lnTo>
                    <a:pt x="943" y="147"/>
                  </a:lnTo>
                  <a:lnTo>
                    <a:pt x="770" y="161"/>
                  </a:lnTo>
                  <a:lnTo>
                    <a:pt x="871" y="163"/>
                  </a:lnTo>
                  <a:lnTo>
                    <a:pt x="837" y="181"/>
                  </a:lnTo>
                  <a:lnTo>
                    <a:pt x="752" y="224"/>
                  </a:lnTo>
                  <a:lnTo>
                    <a:pt x="770" y="161"/>
                  </a:lnTo>
                  <a:lnTo>
                    <a:pt x="943" y="147"/>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0" name="Freeform 7"/>
            <p:cNvSpPr>
              <a:spLocks/>
            </p:cNvSpPr>
            <p:nvPr/>
          </p:nvSpPr>
          <p:spPr bwMode="black">
            <a:xfrm>
              <a:off x="299" y="3549"/>
              <a:ext cx="56" cy="68"/>
            </a:xfrm>
            <a:custGeom>
              <a:avLst/>
              <a:gdLst/>
              <a:ahLst/>
              <a:cxnLst>
                <a:cxn ang="0">
                  <a:pos x="14" y="0"/>
                </a:cxn>
                <a:cxn ang="0">
                  <a:pos x="40" y="0"/>
                </a:cxn>
                <a:cxn ang="0">
                  <a:pos x="30" y="49"/>
                </a:cxn>
                <a:cxn ang="0">
                  <a:pos x="55" y="49"/>
                </a:cxn>
                <a:cxn ang="0">
                  <a:pos x="50" y="67"/>
                </a:cxn>
                <a:cxn ang="0">
                  <a:pos x="0" y="67"/>
                </a:cxn>
                <a:cxn ang="0">
                  <a:pos x="14" y="0"/>
                </a:cxn>
              </a:cxnLst>
              <a:rect l="0" t="0" r="r" b="b"/>
              <a:pathLst>
                <a:path w="56" h="68">
                  <a:moveTo>
                    <a:pt x="14" y="0"/>
                  </a:moveTo>
                  <a:lnTo>
                    <a:pt x="40" y="0"/>
                  </a:lnTo>
                  <a:lnTo>
                    <a:pt x="30" y="49"/>
                  </a:lnTo>
                  <a:lnTo>
                    <a:pt x="55" y="49"/>
                  </a:lnTo>
                  <a:lnTo>
                    <a:pt x="50" y="67"/>
                  </a:lnTo>
                  <a:lnTo>
                    <a:pt x="0" y="67"/>
                  </a:lnTo>
                  <a:lnTo>
                    <a:pt x="14"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1" name="Freeform 8"/>
            <p:cNvSpPr>
              <a:spLocks/>
            </p:cNvSpPr>
            <p:nvPr/>
          </p:nvSpPr>
          <p:spPr bwMode="black">
            <a:xfrm>
              <a:off x="415" y="3547"/>
              <a:ext cx="74" cy="72"/>
            </a:xfrm>
            <a:custGeom>
              <a:avLst/>
              <a:gdLst/>
              <a:ahLst/>
              <a:cxnLst>
                <a:cxn ang="0">
                  <a:pos x="44" y="0"/>
                </a:cxn>
                <a:cxn ang="0">
                  <a:pos x="59" y="3"/>
                </a:cxn>
                <a:cxn ang="0">
                  <a:pos x="69" y="10"/>
                </a:cxn>
                <a:cxn ang="0">
                  <a:pos x="73" y="21"/>
                </a:cxn>
                <a:cxn ang="0">
                  <a:pos x="72" y="36"/>
                </a:cxn>
                <a:cxn ang="0">
                  <a:pos x="66" y="50"/>
                </a:cxn>
                <a:cxn ang="0">
                  <a:pos x="57" y="61"/>
                </a:cxn>
                <a:cxn ang="0">
                  <a:pos x="44" y="68"/>
                </a:cxn>
                <a:cxn ang="0">
                  <a:pos x="29" y="71"/>
                </a:cxn>
                <a:cxn ang="0">
                  <a:pos x="13" y="68"/>
                </a:cxn>
                <a:cxn ang="0">
                  <a:pos x="4" y="61"/>
                </a:cxn>
                <a:cxn ang="0">
                  <a:pos x="0" y="50"/>
                </a:cxn>
                <a:cxn ang="0">
                  <a:pos x="1" y="36"/>
                </a:cxn>
                <a:cxn ang="0">
                  <a:pos x="6" y="21"/>
                </a:cxn>
                <a:cxn ang="0">
                  <a:pos x="15" y="10"/>
                </a:cxn>
                <a:cxn ang="0">
                  <a:pos x="29" y="3"/>
                </a:cxn>
                <a:cxn ang="0">
                  <a:pos x="44" y="0"/>
                </a:cxn>
                <a:cxn ang="0">
                  <a:pos x="32" y="53"/>
                </a:cxn>
                <a:cxn ang="0">
                  <a:pos x="39" y="50"/>
                </a:cxn>
                <a:cxn ang="0">
                  <a:pos x="44" y="36"/>
                </a:cxn>
                <a:cxn ang="0">
                  <a:pos x="45" y="21"/>
                </a:cxn>
                <a:cxn ang="0">
                  <a:pos x="40" y="19"/>
                </a:cxn>
                <a:cxn ang="0">
                  <a:pos x="34" y="21"/>
                </a:cxn>
                <a:cxn ang="0">
                  <a:pos x="29" y="36"/>
                </a:cxn>
                <a:cxn ang="0">
                  <a:pos x="28" y="50"/>
                </a:cxn>
                <a:cxn ang="0">
                  <a:pos x="32" y="53"/>
                </a:cxn>
                <a:cxn ang="0">
                  <a:pos x="44" y="0"/>
                </a:cxn>
              </a:cxnLst>
              <a:rect l="0" t="0" r="r" b="b"/>
              <a:pathLst>
                <a:path w="74" h="72">
                  <a:moveTo>
                    <a:pt x="44" y="0"/>
                  </a:moveTo>
                  <a:lnTo>
                    <a:pt x="59" y="3"/>
                  </a:lnTo>
                  <a:lnTo>
                    <a:pt x="69" y="10"/>
                  </a:lnTo>
                  <a:lnTo>
                    <a:pt x="73" y="21"/>
                  </a:lnTo>
                  <a:lnTo>
                    <a:pt x="72" y="36"/>
                  </a:lnTo>
                  <a:lnTo>
                    <a:pt x="66" y="50"/>
                  </a:lnTo>
                  <a:lnTo>
                    <a:pt x="57" y="61"/>
                  </a:lnTo>
                  <a:lnTo>
                    <a:pt x="44" y="68"/>
                  </a:lnTo>
                  <a:lnTo>
                    <a:pt x="29" y="71"/>
                  </a:lnTo>
                  <a:lnTo>
                    <a:pt x="13" y="68"/>
                  </a:lnTo>
                  <a:lnTo>
                    <a:pt x="4" y="61"/>
                  </a:lnTo>
                  <a:lnTo>
                    <a:pt x="0" y="50"/>
                  </a:lnTo>
                  <a:lnTo>
                    <a:pt x="1" y="36"/>
                  </a:lnTo>
                  <a:lnTo>
                    <a:pt x="6" y="21"/>
                  </a:lnTo>
                  <a:lnTo>
                    <a:pt x="15" y="10"/>
                  </a:lnTo>
                  <a:lnTo>
                    <a:pt x="29" y="3"/>
                  </a:lnTo>
                  <a:lnTo>
                    <a:pt x="44" y="0"/>
                  </a:lnTo>
                  <a:lnTo>
                    <a:pt x="32" y="53"/>
                  </a:lnTo>
                  <a:lnTo>
                    <a:pt x="39" y="50"/>
                  </a:lnTo>
                  <a:lnTo>
                    <a:pt x="44" y="36"/>
                  </a:lnTo>
                  <a:lnTo>
                    <a:pt x="45" y="21"/>
                  </a:lnTo>
                  <a:lnTo>
                    <a:pt x="40" y="19"/>
                  </a:lnTo>
                  <a:lnTo>
                    <a:pt x="34" y="21"/>
                  </a:lnTo>
                  <a:lnTo>
                    <a:pt x="29" y="36"/>
                  </a:lnTo>
                  <a:lnTo>
                    <a:pt x="28" y="50"/>
                  </a:lnTo>
                  <a:lnTo>
                    <a:pt x="32" y="53"/>
                  </a:lnTo>
                  <a:lnTo>
                    <a:pt x="44"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2" name="Freeform 9"/>
            <p:cNvSpPr>
              <a:spLocks/>
            </p:cNvSpPr>
            <p:nvPr/>
          </p:nvSpPr>
          <p:spPr bwMode="black">
            <a:xfrm>
              <a:off x="546" y="3547"/>
              <a:ext cx="72" cy="72"/>
            </a:xfrm>
            <a:custGeom>
              <a:avLst/>
              <a:gdLst/>
              <a:ahLst/>
              <a:cxnLst>
                <a:cxn ang="0">
                  <a:pos x="68" y="44"/>
                </a:cxn>
                <a:cxn ang="0">
                  <a:pos x="62" y="56"/>
                </a:cxn>
                <a:cxn ang="0">
                  <a:pos x="52" y="64"/>
                </a:cxn>
                <a:cxn ang="0">
                  <a:pos x="41" y="69"/>
                </a:cxn>
                <a:cxn ang="0">
                  <a:pos x="29" y="71"/>
                </a:cxn>
                <a:cxn ang="0">
                  <a:pos x="14" y="68"/>
                </a:cxn>
                <a:cxn ang="0">
                  <a:pos x="4" y="61"/>
                </a:cxn>
                <a:cxn ang="0">
                  <a:pos x="0" y="50"/>
                </a:cxn>
                <a:cxn ang="0">
                  <a:pos x="1" y="36"/>
                </a:cxn>
                <a:cxn ang="0">
                  <a:pos x="6" y="21"/>
                </a:cxn>
                <a:cxn ang="0">
                  <a:pos x="15" y="10"/>
                </a:cxn>
                <a:cxn ang="0">
                  <a:pos x="28" y="3"/>
                </a:cxn>
                <a:cxn ang="0">
                  <a:pos x="44" y="0"/>
                </a:cxn>
                <a:cxn ang="0">
                  <a:pos x="56" y="1"/>
                </a:cxn>
                <a:cxn ang="0">
                  <a:pos x="66" y="6"/>
                </a:cxn>
                <a:cxn ang="0">
                  <a:pos x="71" y="14"/>
                </a:cxn>
                <a:cxn ang="0">
                  <a:pos x="71" y="26"/>
                </a:cxn>
                <a:cxn ang="0">
                  <a:pos x="46" y="26"/>
                </a:cxn>
                <a:cxn ang="0">
                  <a:pos x="41" y="19"/>
                </a:cxn>
                <a:cxn ang="0">
                  <a:pos x="34" y="23"/>
                </a:cxn>
                <a:cxn ang="0">
                  <a:pos x="29" y="36"/>
                </a:cxn>
                <a:cxn ang="0">
                  <a:pos x="27" y="48"/>
                </a:cxn>
                <a:cxn ang="0">
                  <a:pos x="33" y="53"/>
                </a:cxn>
                <a:cxn ang="0">
                  <a:pos x="41" y="44"/>
                </a:cxn>
                <a:cxn ang="0">
                  <a:pos x="68" y="44"/>
                </a:cxn>
              </a:cxnLst>
              <a:rect l="0" t="0" r="r" b="b"/>
              <a:pathLst>
                <a:path w="72" h="72">
                  <a:moveTo>
                    <a:pt x="68" y="44"/>
                  </a:moveTo>
                  <a:lnTo>
                    <a:pt x="62" y="56"/>
                  </a:lnTo>
                  <a:lnTo>
                    <a:pt x="52" y="64"/>
                  </a:lnTo>
                  <a:lnTo>
                    <a:pt x="41" y="69"/>
                  </a:lnTo>
                  <a:lnTo>
                    <a:pt x="29" y="71"/>
                  </a:lnTo>
                  <a:lnTo>
                    <a:pt x="14" y="68"/>
                  </a:lnTo>
                  <a:lnTo>
                    <a:pt x="4" y="61"/>
                  </a:lnTo>
                  <a:lnTo>
                    <a:pt x="0" y="50"/>
                  </a:lnTo>
                  <a:lnTo>
                    <a:pt x="1" y="36"/>
                  </a:lnTo>
                  <a:lnTo>
                    <a:pt x="6" y="21"/>
                  </a:lnTo>
                  <a:lnTo>
                    <a:pt x="15" y="10"/>
                  </a:lnTo>
                  <a:lnTo>
                    <a:pt x="28" y="3"/>
                  </a:lnTo>
                  <a:lnTo>
                    <a:pt x="44" y="0"/>
                  </a:lnTo>
                  <a:lnTo>
                    <a:pt x="56" y="1"/>
                  </a:lnTo>
                  <a:lnTo>
                    <a:pt x="66" y="6"/>
                  </a:lnTo>
                  <a:lnTo>
                    <a:pt x="71" y="14"/>
                  </a:lnTo>
                  <a:lnTo>
                    <a:pt x="71" y="26"/>
                  </a:lnTo>
                  <a:lnTo>
                    <a:pt x="46" y="26"/>
                  </a:lnTo>
                  <a:lnTo>
                    <a:pt x="41" y="19"/>
                  </a:lnTo>
                  <a:lnTo>
                    <a:pt x="34" y="23"/>
                  </a:lnTo>
                  <a:lnTo>
                    <a:pt x="29" y="36"/>
                  </a:lnTo>
                  <a:lnTo>
                    <a:pt x="27" y="48"/>
                  </a:lnTo>
                  <a:lnTo>
                    <a:pt x="33" y="53"/>
                  </a:lnTo>
                  <a:lnTo>
                    <a:pt x="41" y="44"/>
                  </a:lnTo>
                  <a:lnTo>
                    <a:pt x="68" y="44"/>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3" name="Freeform 10"/>
            <p:cNvSpPr>
              <a:spLocks/>
            </p:cNvSpPr>
            <p:nvPr/>
          </p:nvSpPr>
          <p:spPr bwMode="black">
            <a:xfrm>
              <a:off x="680" y="3549"/>
              <a:ext cx="87" cy="68"/>
            </a:xfrm>
            <a:custGeom>
              <a:avLst/>
              <a:gdLst/>
              <a:ahLst/>
              <a:cxnLst>
                <a:cxn ang="0">
                  <a:pos x="15" y="0"/>
                </a:cxn>
                <a:cxn ang="0">
                  <a:pos x="42" y="0"/>
                </a:cxn>
                <a:cxn ang="0">
                  <a:pos x="35" y="28"/>
                </a:cxn>
                <a:cxn ang="0">
                  <a:pos x="56" y="0"/>
                </a:cxn>
                <a:cxn ang="0">
                  <a:pos x="86" y="0"/>
                </a:cxn>
                <a:cxn ang="0">
                  <a:pos x="60" y="32"/>
                </a:cxn>
                <a:cxn ang="0">
                  <a:pos x="73" y="67"/>
                </a:cxn>
                <a:cxn ang="0">
                  <a:pos x="44" y="67"/>
                </a:cxn>
                <a:cxn ang="0">
                  <a:pos x="34" y="37"/>
                </a:cxn>
                <a:cxn ang="0">
                  <a:pos x="27" y="67"/>
                </a:cxn>
                <a:cxn ang="0">
                  <a:pos x="0" y="67"/>
                </a:cxn>
                <a:cxn ang="0">
                  <a:pos x="15" y="0"/>
                </a:cxn>
              </a:cxnLst>
              <a:rect l="0" t="0" r="r" b="b"/>
              <a:pathLst>
                <a:path w="87" h="68">
                  <a:moveTo>
                    <a:pt x="15" y="0"/>
                  </a:moveTo>
                  <a:lnTo>
                    <a:pt x="42" y="0"/>
                  </a:lnTo>
                  <a:lnTo>
                    <a:pt x="35" y="28"/>
                  </a:lnTo>
                  <a:lnTo>
                    <a:pt x="56" y="0"/>
                  </a:lnTo>
                  <a:lnTo>
                    <a:pt x="86" y="0"/>
                  </a:lnTo>
                  <a:lnTo>
                    <a:pt x="60" y="32"/>
                  </a:lnTo>
                  <a:lnTo>
                    <a:pt x="73" y="67"/>
                  </a:lnTo>
                  <a:lnTo>
                    <a:pt x="44" y="67"/>
                  </a:lnTo>
                  <a:lnTo>
                    <a:pt x="34" y="37"/>
                  </a:lnTo>
                  <a:lnTo>
                    <a:pt x="27" y="67"/>
                  </a:lnTo>
                  <a:lnTo>
                    <a:pt x="0" y="67"/>
                  </a:lnTo>
                  <a:lnTo>
                    <a:pt x="15"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4" name="Freeform 11"/>
            <p:cNvSpPr>
              <a:spLocks/>
            </p:cNvSpPr>
            <p:nvPr/>
          </p:nvSpPr>
          <p:spPr bwMode="black">
            <a:xfrm>
              <a:off x="818" y="3549"/>
              <a:ext cx="82" cy="68"/>
            </a:xfrm>
            <a:custGeom>
              <a:avLst/>
              <a:gdLst/>
              <a:ahLst/>
              <a:cxnLst>
                <a:cxn ang="0">
                  <a:pos x="44" y="42"/>
                </a:cxn>
                <a:cxn ang="0">
                  <a:pos x="33" y="42"/>
                </a:cxn>
                <a:cxn ang="0">
                  <a:pos x="27" y="67"/>
                </a:cxn>
                <a:cxn ang="0">
                  <a:pos x="0" y="67"/>
                </a:cxn>
                <a:cxn ang="0">
                  <a:pos x="15" y="0"/>
                </a:cxn>
                <a:cxn ang="0">
                  <a:pos x="42" y="0"/>
                </a:cxn>
                <a:cxn ang="0">
                  <a:pos x="36" y="23"/>
                </a:cxn>
                <a:cxn ang="0">
                  <a:pos x="49" y="23"/>
                </a:cxn>
                <a:cxn ang="0">
                  <a:pos x="54" y="0"/>
                </a:cxn>
                <a:cxn ang="0">
                  <a:pos x="81" y="0"/>
                </a:cxn>
                <a:cxn ang="0">
                  <a:pos x="68" y="67"/>
                </a:cxn>
                <a:cxn ang="0">
                  <a:pos x="40" y="67"/>
                </a:cxn>
                <a:cxn ang="0">
                  <a:pos x="44" y="42"/>
                </a:cxn>
              </a:cxnLst>
              <a:rect l="0" t="0" r="r" b="b"/>
              <a:pathLst>
                <a:path w="82" h="68">
                  <a:moveTo>
                    <a:pt x="44" y="42"/>
                  </a:moveTo>
                  <a:lnTo>
                    <a:pt x="33" y="42"/>
                  </a:lnTo>
                  <a:lnTo>
                    <a:pt x="27" y="67"/>
                  </a:lnTo>
                  <a:lnTo>
                    <a:pt x="0" y="67"/>
                  </a:lnTo>
                  <a:lnTo>
                    <a:pt x="15" y="0"/>
                  </a:lnTo>
                  <a:lnTo>
                    <a:pt x="42" y="0"/>
                  </a:lnTo>
                  <a:lnTo>
                    <a:pt x="36" y="23"/>
                  </a:lnTo>
                  <a:lnTo>
                    <a:pt x="49" y="23"/>
                  </a:lnTo>
                  <a:lnTo>
                    <a:pt x="54" y="0"/>
                  </a:lnTo>
                  <a:lnTo>
                    <a:pt x="81" y="0"/>
                  </a:lnTo>
                  <a:lnTo>
                    <a:pt x="68" y="67"/>
                  </a:lnTo>
                  <a:lnTo>
                    <a:pt x="40" y="67"/>
                  </a:lnTo>
                  <a:lnTo>
                    <a:pt x="44" y="42"/>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5" name="Freeform 12"/>
            <p:cNvSpPr>
              <a:spLocks/>
            </p:cNvSpPr>
            <p:nvPr/>
          </p:nvSpPr>
          <p:spPr bwMode="black">
            <a:xfrm>
              <a:off x="957" y="3549"/>
              <a:ext cx="68" cy="68"/>
            </a:xfrm>
            <a:custGeom>
              <a:avLst/>
              <a:gdLst/>
              <a:ahLst/>
              <a:cxnLst>
                <a:cxn ang="0">
                  <a:pos x="14" y="0"/>
                </a:cxn>
                <a:cxn ang="0">
                  <a:pos x="67" y="0"/>
                </a:cxn>
                <a:cxn ang="0">
                  <a:pos x="64" y="18"/>
                </a:cxn>
                <a:cxn ang="0">
                  <a:pos x="37" y="18"/>
                </a:cxn>
                <a:cxn ang="0">
                  <a:pos x="35" y="24"/>
                </a:cxn>
                <a:cxn ang="0">
                  <a:pos x="59" y="24"/>
                </a:cxn>
                <a:cxn ang="0">
                  <a:pos x="56" y="42"/>
                </a:cxn>
                <a:cxn ang="0">
                  <a:pos x="31" y="42"/>
                </a:cxn>
                <a:cxn ang="0">
                  <a:pos x="29" y="49"/>
                </a:cxn>
                <a:cxn ang="0">
                  <a:pos x="57" y="49"/>
                </a:cxn>
                <a:cxn ang="0">
                  <a:pos x="54" y="67"/>
                </a:cxn>
                <a:cxn ang="0">
                  <a:pos x="0" y="67"/>
                </a:cxn>
                <a:cxn ang="0">
                  <a:pos x="14" y="0"/>
                </a:cxn>
              </a:cxnLst>
              <a:rect l="0" t="0" r="r" b="b"/>
              <a:pathLst>
                <a:path w="68" h="68">
                  <a:moveTo>
                    <a:pt x="14" y="0"/>
                  </a:moveTo>
                  <a:lnTo>
                    <a:pt x="67" y="0"/>
                  </a:lnTo>
                  <a:lnTo>
                    <a:pt x="64" y="18"/>
                  </a:lnTo>
                  <a:lnTo>
                    <a:pt x="37" y="18"/>
                  </a:lnTo>
                  <a:lnTo>
                    <a:pt x="35" y="24"/>
                  </a:lnTo>
                  <a:lnTo>
                    <a:pt x="59" y="24"/>
                  </a:lnTo>
                  <a:lnTo>
                    <a:pt x="56" y="42"/>
                  </a:lnTo>
                  <a:lnTo>
                    <a:pt x="31" y="42"/>
                  </a:lnTo>
                  <a:lnTo>
                    <a:pt x="29" y="49"/>
                  </a:lnTo>
                  <a:lnTo>
                    <a:pt x="57" y="49"/>
                  </a:lnTo>
                  <a:lnTo>
                    <a:pt x="54" y="67"/>
                  </a:lnTo>
                  <a:lnTo>
                    <a:pt x="0" y="67"/>
                  </a:lnTo>
                  <a:lnTo>
                    <a:pt x="14"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6" name="Freeform 13"/>
            <p:cNvSpPr>
              <a:spLocks/>
            </p:cNvSpPr>
            <p:nvPr/>
          </p:nvSpPr>
          <p:spPr bwMode="black">
            <a:xfrm>
              <a:off x="1085" y="3549"/>
              <a:ext cx="66" cy="68"/>
            </a:xfrm>
            <a:custGeom>
              <a:avLst/>
              <a:gdLst/>
              <a:ahLst/>
              <a:cxnLst>
                <a:cxn ang="0">
                  <a:pos x="14" y="0"/>
                </a:cxn>
                <a:cxn ang="0">
                  <a:pos x="65" y="0"/>
                </a:cxn>
                <a:cxn ang="0">
                  <a:pos x="62" y="18"/>
                </a:cxn>
                <a:cxn ang="0">
                  <a:pos x="35" y="18"/>
                </a:cxn>
                <a:cxn ang="0">
                  <a:pos x="35" y="24"/>
                </a:cxn>
                <a:cxn ang="0">
                  <a:pos x="58" y="24"/>
                </a:cxn>
                <a:cxn ang="0">
                  <a:pos x="54" y="42"/>
                </a:cxn>
                <a:cxn ang="0">
                  <a:pos x="30" y="42"/>
                </a:cxn>
                <a:cxn ang="0">
                  <a:pos x="28" y="49"/>
                </a:cxn>
                <a:cxn ang="0">
                  <a:pos x="56" y="49"/>
                </a:cxn>
                <a:cxn ang="0">
                  <a:pos x="52" y="67"/>
                </a:cxn>
                <a:cxn ang="0">
                  <a:pos x="0" y="67"/>
                </a:cxn>
                <a:cxn ang="0">
                  <a:pos x="14" y="0"/>
                </a:cxn>
              </a:cxnLst>
              <a:rect l="0" t="0" r="r" b="b"/>
              <a:pathLst>
                <a:path w="66" h="68">
                  <a:moveTo>
                    <a:pt x="14" y="0"/>
                  </a:moveTo>
                  <a:lnTo>
                    <a:pt x="65" y="0"/>
                  </a:lnTo>
                  <a:lnTo>
                    <a:pt x="62" y="18"/>
                  </a:lnTo>
                  <a:lnTo>
                    <a:pt x="35" y="18"/>
                  </a:lnTo>
                  <a:lnTo>
                    <a:pt x="35" y="24"/>
                  </a:lnTo>
                  <a:lnTo>
                    <a:pt x="58" y="24"/>
                  </a:lnTo>
                  <a:lnTo>
                    <a:pt x="54" y="42"/>
                  </a:lnTo>
                  <a:lnTo>
                    <a:pt x="30" y="42"/>
                  </a:lnTo>
                  <a:lnTo>
                    <a:pt x="28" y="49"/>
                  </a:lnTo>
                  <a:lnTo>
                    <a:pt x="56" y="49"/>
                  </a:lnTo>
                  <a:lnTo>
                    <a:pt x="52" y="67"/>
                  </a:lnTo>
                  <a:lnTo>
                    <a:pt x="0" y="67"/>
                  </a:lnTo>
                  <a:lnTo>
                    <a:pt x="14"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7" name="Freeform 14"/>
            <p:cNvSpPr>
              <a:spLocks/>
            </p:cNvSpPr>
            <p:nvPr/>
          </p:nvSpPr>
          <p:spPr bwMode="black">
            <a:xfrm>
              <a:off x="1213" y="3549"/>
              <a:ext cx="78" cy="68"/>
            </a:xfrm>
            <a:custGeom>
              <a:avLst/>
              <a:gdLst/>
              <a:ahLst/>
              <a:cxnLst>
                <a:cxn ang="0">
                  <a:pos x="14" y="0"/>
                </a:cxn>
                <a:cxn ang="0">
                  <a:pos x="46" y="0"/>
                </a:cxn>
                <a:cxn ang="0">
                  <a:pos x="63" y="3"/>
                </a:cxn>
                <a:cxn ang="0">
                  <a:pos x="72" y="10"/>
                </a:cxn>
                <a:cxn ang="0">
                  <a:pos x="77" y="21"/>
                </a:cxn>
                <a:cxn ang="0">
                  <a:pos x="75" y="34"/>
                </a:cxn>
                <a:cxn ang="0">
                  <a:pos x="69" y="48"/>
                </a:cxn>
                <a:cxn ang="0">
                  <a:pos x="60" y="58"/>
                </a:cxn>
                <a:cxn ang="0">
                  <a:pos x="48" y="64"/>
                </a:cxn>
                <a:cxn ang="0">
                  <a:pos x="33" y="67"/>
                </a:cxn>
                <a:cxn ang="0">
                  <a:pos x="0" y="67"/>
                </a:cxn>
                <a:cxn ang="0">
                  <a:pos x="14" y="0"/>
                </a:cxn>
                <a:cxn ang="0">
                  <a:pos x="29" y="51"/>
                </a:cxn>
                <a:cxn ang="0">
                  <a:pos x="33" y="51"/>
                </a:cxn>
                <a:cxn ang="0">
                  <a:pos x="42" y="47"/>
                </a:cxn>
                <a:cxn ang="0">
                  <a:pos x="47" y="34"/>
                </a:cxn>
                <a:cxn ang="0">
                  <a:pos x="48" y="20"/>
                </a:cxn>
                <a:cxn ang="0">
                  <a:pos x="40" y="15"/>
                </a:cxn>
                <a:cxn ang="0">
                  <a:pos x="37" y="15"/>
                </a:cxn>
                <a:cxn ang="0">
                  <a:pos x="29" y="51"/>
                </a:cxn>
                <a:cxn ang="0">
                  <a:pos x="14" y="0"/>
                </a:cxn>
              </a:cxnLst>
              <a:rect l="0" t="0" r="r" b="b"/>
              <a:pathLst>
                <a:path w="78" h="68">
                  <a:moveTo>
                    <a:pt x="14" y="0"/>
                  </a:moveTo>
                  <a:lnTo>
                    <a:pt x="46" y="0"/>
                  </a:lnTo>
                  <a:lnTo>
                    <a:pt x="63" y="3"/>
                  </a:lnTo>
                  <a:lnTo>
                    <a:pt x="72" y="10"/>
                  </a:lnTo>
                  <a:lnTo>
                    <a:pt x="77" y="21"/>
                  </a:lnTo>
                  <a:lnTo>
                    <a:pt x="75" y="34"/>
                  </a:lnTo>
                  <a:lnTo>
                    <a:pt x="69" y="48"/>
                  </a:lnTo>
                  <a:lnTo>
                    <a:pt x="60" y="58"/>
                  </a:lnTo>
                  <a:lnTo>
                    <a:pt x="48" y="64"/>
                  </a:lnTo>
                  <a:lnTo>
                    <a:pt x="33" y="67"/>
                  </a:lnTo>
                  <a:lnTo>
                    <a:pt x="0" y="67"/>
                  </a:lnTo>
                  <a:lnTo>
                    <a:pt x="14" y="0"/>
                  </a:lnTo>
                  <a:lnTo>
                    <a:pt x="29" y="51"/>
                  </a:lnTo>
                  <a:lnTo>
                    <a:pt x="33" y="51"/>
                  </a:lnTo>
                  <a:lnTo>
                    <a:pt x="42" y="47"/>
                  </a:lnTo>
                  <a:lnTo>
                    <a:pt x="47" y="34"/>
                  </a:lnTo>
                  <a:lnTo>
                    <a:pt x="48" y="20"/>
                  </a:lnTo>
                  <a:lnTo>
                    <a:pt x="40" y="15"/>
                  </a:lnTo>
                  <a:lnTo>
                    <a:pt x="37" y="15"/>
                  </a:lnTo>
                  <a:lnTo>
                    <a:pt x="29" y="51"/>
                  </a:lnTo>
                  <a:lnTo>
                    <a:pt x="14"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8" name="Freeform 15"/>
            <p:cNvSpPr>
              <a:spLocks/>
            </p:cNvSpPr>
            <p:nvPr/>
          </p:nvSpPr>
          <p:spPr bwMode="black">
            <a:xfrm>
              <a:off x="1405" y="3549"/>
              <a:ext cx="111" cy="68"/>
            </a:xfrm>
            <a:custGeom>
              <a:avLst/>
              <a:gdLst/>
              <a:ahLst/>
              <a:cxnLst>
                <a:cxn ang="0">
                  <a:pos x="81" y="19"/>
                </a:cxn>
                <a:cxn ang="0">
                  <a:pos x="61" y="67"/>
                </a:cxn>
                <a:cxn ang="0">
                  <a:pos x="34" y="67"/>
                </a:cxn>
                <a:cxn ang="0">
                  <a:pos x="36" y="19"/>
                </a:cxn>
                <a:cxn ang="0">
                  <a:pos x="35" y="19"/>
                </a:cxn>
                <a:cxn ang="0">
                  <a:pos x="24" y="67"/>
                </a:cxn>
                <a:cxn ang="0">
                  <a:pos x="0" y="67"/>
                </a:cxn>
                <a:cxn ang="0">
                  <a:pos x="16" y="0"/>
                </a:cxn>
                <a:cxn ang="0">
                  <a:pos x="54" y="0"/>
                </a:cxn>
                <a:cxn ang="0">
                  <a:pos x="53" y="39"/>
                </a:cxn>
                <a:cxn ang="0">
                  <a:pos x="54" y="39"/>
                </a:cxn>
                <a:cxn ang="0">
                  <a:pos x="70" y="0"/>
                </a:cxn>
                <a:cxn ang="0">
                  <a:pos x="110" y="0"/>
                </a:cxn>
                <a:cxn ang="0">
                  <a:pos x="94" y="67"/>
                </a:cxn>
                <a:cxn ang="0">
                  <a:pos x="71" y="67"/>
                </a:cxn>
                <a:cxn ang="0">
                  <a:pos x="81" y="19"/>
                </a:cxn>
              </a:cxnLst>
              <a:rect l="0" t="0" r="r" b="b"/>
              <a:pathLst>
                <a:path w="111" h="68">
                  <a:moveTo>
                    <a:pt x="81" y="19"/>
                  </a:moveTo>
                  <a:lnTo>
                    <a:pt x="61" y="67"/>
                  </a:lnTo>
                  <a:lnTo>
                    <a:pt x="34" y="67"/>
                  </a:lnTo>
                  <a:lnTo>
                    <a:pt x="36" y="19"/>
                  </a:lnTo>
                  <a:lnTo>
                    <a:pt x="35" y="19"/>
                  </a:lnTo>
                  <a:lnTo>
                    <a:pt x="24" y="67"/>
                  </a:lnTo>
                  <a:lnTo>
                    <a:pt x="0" y="67"/>
                  </a:lnTo>
                  <a:lnTo>
                    <a:pt x="16" y="0"/>
                  </a:lnTo>
                  <a:lnTo>
                    <a:pt x="54" y="0"/>
                  </a:lnTo>
                  <a:lnTo>
                    <a:pt x="53" y="39"/>
                  </a:lnTo>
                  <a:lnTo>
                    <a:pt x="54" y="39"/>
                  </a:lnTo>
                  <a:lnTo>
                    <a:pt x="70" y="0"/>
                  </a:lnTo>
                  <a:lnTo>
                    <a:pt x="110" y="0"/>
                  </a:lnTo>
                  <a:lnTo>
                    <a:pt x="94" y="67"/>
                  </a:lnTo>
                  <a:lnTo>
                    <a:pt x="71" y="67"/>
                  </a:lnTo>
                  <a:lnTo>
                    <a:pt x="81" y="19"/>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19" name="Freeform 16"/>
            <p:cNvSpPr>
              <a:spLocks/>
            </p:cNvSpPr>
            <p:nvPr/>
          </p:nvSpPr>
          <p:spPr bwMode="black">
            <a:xfrm>
              <a:off x="1562" y="3549"/>
              <a:ext cx="82" cy="68"/>
            </a:xfrm>
            <a:custGeom>
              <a:avLst/>
              <a:gdLst/>
              <a:ahLst/>
              <a:cxnLst>
                <a:cxn ang="0">
                  <a:pos x="37" y="0"/>
                </a:cxn>
                <a:cxn ang="0">
                  <a:pos x="73" y="0"/>
                </a:cxn>
                <a:cxn ang="0">
                  <a:pos x="81" y="67"/>
                </a:cxn>
                <a:cxn ang="0">
                  <a:pos x="52" y="67"/>
                </a:cxn>
                <a:cxn ang="0">
                  <a:pos x="51" y="55"/>
                </a:cxn>
                <a:cxn ang="0">
                  <a:pos x="32" y="55"/>
                </a:cxn>
                <a:cxn ang="0">
                  <a:pos x="27" y="67"/>
                </a:cxn>
                <a:cxn ang="0">
                  <a:pos x="0" y="67"/>
                </a:cxn>
                <a:cxn ang="0">
                  <a:pos x="37" y="0"/>
                </a:cxn>
                <a:cxn ang="0">
                  <a:pos x="51" y="39"/>
                </a:cxn>
                <a:cxn ang="0">
                  <a:pos x="51" y="14"/>
                </a:cxn>
                <a:cxn ang="0">
                  <a:pos x="41" y="39"/>
                </a:cxn>
                <a:cxn ang="0">
                  <a:pos x="51" y="39"/>
                </a:cxn>
                <a:cxn ang="0">
                  <a:pos x="37" y="0"/>
                </a:cxn>
              </a:cxnLst>
              <a:rect l="0" t="0" r="r" b="b"/>
              <a:pathLst>
                <a:path w="82" h="68">
                  <a:moveTo>
                    <a:pt x="37" y="0"/>
                  </a:moveTo>
                  <a:lnTo>
                    <a:pt x="73" y="0"/>
                  </a:lnTo>
                  <a:lnTo>
                    <a:pt x="81" y="67"/>
                  </a:lnTo>
                  <a:lnTo>
                    <a:pt x="52" y="67"/>
                  </a:lnTo>
                  <a:lnTo>
                    <a:pt x="51" y="55"/>
                  </a:lnTo>
                  <a:lnTo>
                    <a:pt x="32" y="55"/>
                  </a:lnTo>
                  <a:lnTo>
                    <a:pt x="27" y="67"/>
                  </a:lnTo>
                  <a:lnTo>
                    <a:pt x="0" y="67"/>
                  </a:lnTo>
                  <a:lnTo>
                    <a:pt x="37" y="0"/>
                  </a:lnTo>
                  <a:lnTo>
                    <a:pt x="51" y="39"/>
                  </a:lnTo>
                  <a:lnTo>
                    <a:pt x="51" y="14"/>
                  </a:lnTo>
                  <a:lnTo>
                    <a:pt x="41" y="39"/>
                  </a:lnTo>
                  <a:lnTo>
                    <a:pt x="51" y="39"/>
                  </a:lnTo>
                  <a:lnTo>
                    <a:pt x="37"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20" name="Freeform 17"/>
            <p:cNvSpPr>
              <a:spLocks/>
            </p:cNvSpPr>
            <p:nvPr/>
          </p:nvSpPr>
          <p:spPr bwMode="black">
            <a:xfrm>
              <a:off x="1714" y="3549"/>
              <a:ext cx="78" cy="68"/>
            </a:xfrm>
            <a:custGeom>
              <a:avLst/>
              <a:gdLst/>
              <a:ahLst/>
              <a:cxnLst>
                <a:cxn ang="0">
                  <a:pos x="15" y="0"/>
                </a:cxn>
                <a:cxn ang="0">
                  <a:pos x="56" y="0"/>
                </a:cxn>
                <a:cxn ang="0">
                  <a:pos x="73" y="4"/>
                </a:cxn>
                <a:cxn ang="0">
                  <a:pos x="77" y="18"/>
                </a:cxn>
                <a:cxn ang="0">
                  <a:pos x="71" y="27"/>
                </a:cxn>
                <a:cxn ang="0">
                  <a:pos x="58" y="34"/>
                </a:cxn>
                <a:cxn ang="0">
                  <a:pos x="69" y="41"/>
                </a:cxn>
                <a:cxn ang="0">
                  <a:pos x="69" y="52"/>
                </a:cxn>
                <a:cxn ang="0">
                  <a:pos x="69" y="67"/>
                </a:cxn>
                <a:cxn ang="0">
                  <a:pos x="41" y="67"/>
                </a:cxn>
                <a:cxn ang="0">
                  <a:pos x="42" y="47"/>
                </a:cxn>
                <a:cxn ang="0">
                  <a:pos x="36" y="42"/>
                </a:cxn>
                <a:cxn ang="0">
                  <a:pos x="33" y="42"/>
                </a:cxn>
                <a:cxn ang="0">
                  <a:pos x="28" y="67"/>
                </a:cxn>
                <a:cxn ang="0">
                  <a:pos x="0" y="67"/>
                </a:cxn>
                <a:cxn ang="0">
                  <a:pos x="15" y="0"/>
                </a:cxn>
                <a:cxn ang="0">
                  <a:pos x="38" y="28"/>
                </a:cxn>
                <a:cxn ang="0">
                  <a:pos x="46" y="26"/>
                </a:cxn>
                <a:cxn ang="0">
                  <a:pos x="48" y="21"/>
                </a:cxn>
                <a:cxn ang="0">
                  <a:pos x="41" y="15"/>
                </a:cxn>
                <a:cxn ang="0">
                  <a:pos x="39" y="15"/>
                </a:cxn>
                <a:cxn ang="0">
                  <a:pos x="36" y="28"/>
                </a:cxn>
                <a:cxn ang="0">
                  <a:pos x="38" y="28"/>
                </a:cxn>
                <a:cxn ang="0">
                  <a:pos x="15" y="0"/>
                </a:cxn>
              </a:cxnLst>
              <a:rect l="0" t="0" r="r" b="b"/>
              <a:pathLst>
                <a:path w="78" h="68">
                  <a:moveTo>
                    <a:pt x="15" y="0"/>
                  </a:moveTo>
                  <a:lnTo>
                    <a:pt x="56" y="0"/>
                  </a:lnTo>
                  <a:lnTo>
                    <a:pt x="73" y="4"/>
                  </a:lnTo>
                  <a:lnTo>
                    <a:pt x="77" y="18"/>
                  </a:lnTo>
                  <a:lnTo>
                    <a:pt x="71" y="27"/>
                  </a:lnTo>
                  <a:lnTo>
                    <a:pt x="58" y="34"/>
                  </a:lnTo>
                  <a:lnTo>
                    <a:pt x="69" y="41"/>
                  </a:lnTo>
                  <a:lnTo>
                    <a:pt x="69" y="52"/>
                  </a:lnTo>
                  <a:lnTo>
                    <a:pt x="69" y="67"/>
                  </a:lnTo>
                  <a:lnTo>
                    <a:pt x="41" y="67"/>
                  </a:lnTo>
                  <a:lnTo>
                    <a:pt x="42" y="47"/>
                  </a:lnTo>
                  <a:lnTo>
                    <a:pt x="36" y="42"/>
                  </a:lnTo>
                  <a:lnTo>
                    <a:pt x="33" y="42"/>
                  </a:lnTo>
                  <a:lnTo>
                    <a:pt x="28" y="67"/>
                  </a:lnTo>
                  <a:lnTo>
                    <a:pt x="0" y="67"/>
                  </a:lnTo>
                  <a:lnTo>
                    <a:pt x="15" y="0"/>
                  </a:lnTo>
                  <a:lnTo>
                    <a:pt x="38" y="28"/>
                  </a:lnTo>
                  <a:lnTo>
                    <a:pt x="46" y="26"/>
                  </a:lnTo>
                  <a:lnTo>
                    <a:pt x="48" y="21"/>
                  </a:lnTo>
                  <a:lnTo>
                    <a:pt x="41" y="15"/>
                  </a:lnTo>
                  <a:lnTo>
                    <a:pt x="39" y="15"/>
                  </a:lnTo>
                  <a:lnTo>
                    <a:pt x="36" y="28"/>
                  </a:lnTo>
                  <a:lnTo>
                    <a:pt x="38" y="28"/>
                  </a:lnTo>
                  <a:lnTo>
                    <a:pt x="15"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21" name="Freeform 18"/>
            <p:cNvSpPr>
              <a:spLocks/>
            </p:cNvSpPr>
            <p:nvPr/>
          </p:nvSpPr>
          <p:spPr bwMode="black">
            <a:xfrm>
              <a:off x="1863" y="3549"/>
              <a:ext cx="65" cy="68"/>
            </a:xfrm>
            <a:custGeom>
              <a:avLst/>
              <a:gdLst/>
              <a:ahLst/>
              <a:cxnLst>
                <a:cxn ang="0">
                  <a:pos x="16" y="18"/>
                </a:cxn>
                <a:cxn ang="0">
                  <a:pos x="0" y="18"/>
                </a:cxn>
                <a:cxn ang="0">
                  <a:pos x="4" y="0"/>
                </a:cxn>
                <a:cxn ang="0">
                  <a:pos x="64" y="0"/>
                </a:cxn>
                <a:cxn ang="0">
                  <a:pos x="60" y="18"/>
                </a:cxn>
                <a:cxn ang="0">
                  <a:pos x="43" y="18"/>
                </a:cxn>
                <a:cxn ang="0">
                  <a:pos x="32" y="67"/>
                </a:cxn>
                <a:cxn ang="0">
                  <a:pos x="6" y="67"/>
                </a:cxn>
                <a:cxn ang="0">
                  <a:pos x="16" y="18"/>
                </a:cxn>
              </a:cxnLst>
              <a:rect l="0" t="0" r="r" b="b"/>
              <a:pathLst>
                <a:path w="65" h="68">
                  <a:moveTo>
                    <a:pt x="16" y="18"/>
                  </a:moveTo>
                  <a:lnTo>
                    <a:pt x="0" y="18"/>
                  </a:lnTo>
                  <a:lnTo>
                    <a:pt x="4" y="0"/>
                  </a:lnTo>
                  <a:lnTo>
                    <a:pt x="64" y="0"/>
                  </a:lnTo>
                  <a:lnTo>
                    <a:pt x="60" y="18"/>
                  </a:lnTo>
                  <a:lnTo>
                    <a:pt x="43" y="18"/>
                  </a:lnTo>
                  <a:lnTo>
                    <a:pt x="32" y="67"/>
                  </a:lnTo>
                  <a:lnTo>
                    <a:pt x="6" y="67"/>
                  </a:lnTo>
                  <a:lnTo>
                    <a:pt x="16" y="18"/>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25" name="Freeform 19"/>
            <p:cNvSpPr>
              <a:spLocks/>
            </p:cNvSpPr>
            <p:nvPr/>
          </p:nvSpPr>
          <p:spPr bwMode="black">
            <a:xfrm>
              <a:off x="1985" y="3549"/>
              <a:ext cx="39" cy="68"/>
            </a:xfrm>
            <a:custGeom>
              <a:avLst/>
              <a:gdLst/>
              <a:ahLst/>
              <a:cxnLst>
                <a:cxn ang="0">
                  <a:pos x="12" y="0"/>
                </a:cxn>
                <a:cxn ang="0">
                  <a:pos x="38" y="0"/>
                </a:cxn>
                <a:cxn ang="0">
                  <a:pos x="24" y="67"/>
                </a:cxn>
                <a:cxn ang="0">
                  <a:pos x="0" y="67"/>
                </a:cxn>
                <a:cxn ang="0">
                  <a:pos x="12" y="0"/>
                </a:cxn>
              </a:cxnLst>
              <a:rect l="0" t="0" r="r" b="b"/>
              <a:pathLst>
                <a:path w="39" h="68">
                  <a:moveTo>
                    <a:pt x="12" y="0"/>
                  </a:moveTo>
                  <a:lnTo>
                    <a:pt x="38" y="0"/>
                  </a:lnTo>
                  <a:lnTo>
                    <a:pt x="24" y="67"/>
                  </a:lnTo>
                  <a:lnTo>
                    <a:pt x="0" y="67"/>
                  </a:lnTo>
                  <a:lnTo>
                    <a:pt x="12"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
          <p:nvSpPr>
            <p:cNvPr id="26" name="Freeform 20"/>
            <p:cNvSpPr>
              <a:spLocks/>
            </p:cNvSpPr>
            <p:nvPr/>
          </p:nvSpPr>
          <p:spPr bwMode="black">
            <a:xfrm>
              <a:off x="2086" y="3549"/>
              <a:ext cx="87" cy="68"/>
            </a:xfrm>
            <a:custGeom>
              <a:avLst/>
              <a:gdLst/>
              <a:ahLst/>
              <a:cxnLst>
                <a:cxn ang="0">
                  <a:pos x="14" y="0"/>
                </a:cxn>
                <a:cxn ang="0">
                  <a:pos x="48" y="0"/>
                </a:cxn>
                <a:cxn ang="0">
                  <a:pos x="54" y="39"/>
                </a:cxn>
                <a:cxn ang="0">
                  <a:pos x="63" y="0"/>
                </a:cxn>
                <a:cxn ang="0">
                  <a:pos x="86" y="0"/>
                </a:cxn>
                <a:cxn ang="0">
                  <a:pos x="71" y="67"/>
                </a:cxn>
                <a:cxn ang="0">
                  <a:pos x="37" y="67"/>
                </a:cxn>
                <a:cxn ang="0">
                  <a:pos x="32" y="26"/>
                </a:cxn>
                <a:cxn ang="0">
                  <a:pos x="22" y="67"/>
                </a:cxn>
                <a:cxn ang="0">
                  <a:pos x="0" y="67"/>
                </a:cxn>
                <a:cxn ang="0">
                  <a:pos x="14" y="0"/>
                </a:cxn>
              </a:cxnLst>
              <a:rect l="0" t="0" r="r" b="b"/>
              <a:pathLst>
                <a:path w="87" h="68">
                  <a:moveTo>
                    <a:pt x="14" y="0"/>
                  </a:moveTo>
                  <a:lnTo>
                    <a:pt x="48" y="0"/>
                  </a:lnTo>
                  <a:lnTo>
                    <a:pt x="54" y="39"/>
                  </a:lnTo>
                  <a:lnTo>
                    <a:pt x="63" y="0"/>
                  </a:lnTo>
                  <a:lnTo>
                    <a:pt x="86" y="0"/>
                  </a:lnTo>
                  <a:lnTo>
                    <a:pt x="71" y="67"/>
                  </a:lnTo>
                  <a:lnTo>
                    <a:pt x="37" y="67"/>
                  </a:lnTo>
                  <a:lnTo>
                    <a:pt x="32" y="26"/>
                  </a:lnTo>
                  <a:lnTo>
                    <a:pt x="22" y="67"/>
                  </a:lnTo>
                  <a:lnTo>
                    <a:pt x="0" y="67"/>
                  </a:lnTo>
                  <a:lnTo>
                    <a:pt x="14" y="0"/>
                  </a:lnTo>
                </a:path>
              </a:pathLst>
            </a:custGeom>
            <a:grpFill/>
            <a:ln w="127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grpSp>
      <p:sp>
        <p:nvSpPr>
          <p:cNvPr id="7172" name="Rectangle 4"/>
          <p:cNvSpPr>
            <a:spLocks noGrp="1" noChangeArrowheads="1"/>
          </p:cNvSpPr>
          <p:nvPr>
            <p:ph type="ctrTitle"/>
          </p:nvPr>
        </p:nvSpPr>
        <p:spPr>
          <a:xfrm>
            <a:off x="615951" y="1752600"/>
            <a:ext cx="10979420" cy="1143000"/>
          </a:xfrm>
        </p:spPr>
        <p:txBody>
          <a:bodyPr anchor="ctr"/>
          <a:lstStyle>
            <a:lvl1pPr algn="ctr" defTabSz="877866">
              <a:defRPr sz="4400"/>
            </a:lvl1pPr>
          </a:lstStyle>
          <a:p>
            <a:r>
              <a:rPr lang="en-US" dirty="0"/>
              <a:t>Click to edit Master title style</a:t>
            </a:r>
          </a:p>
        </p:txBody>
      </p:sp>
      <p:sp>
        <p:nvSpPr>
          <p:cNvPr id="7173" name="Rectangle 5"/>
          <p:cNvSpPr>
            <a:spLocks noGrp="1" noChangeArrowheads="1"/>
          </p:cNvSpPr>
          <p:nvPr>
            <p:ph type="subTitle" idx="1"/>
          </p:nvPr>
        </p:nvSpPr>
        <p:spPr>
          <a:xfrm>
            <a:off x="736488" y="3186550"/>
            <a:ext cx="10719024" cy="492443"/>
          </a:xfrm>
        </p:spPr>
        <p:txBody>
          <a:bodyPr anchor="ctr"/>
          <a:lstStyle>
            <a:lvl1pPr marL="0" indent="0" algn="ctr">
              <a:spcBef>
                <a:spcPts val="0"/>
              </a:spcBef>
              <a:buFontTx/>
              <a:buNone/>
              <a:defRPr sz="3200">
                <a:effectLst/>
              </a:defRPr>
            </a:lvl1pPr>
          </a:lstStyle>
          <a:p>
            <a:r>
              <a:rPr lang="en-US" dirty="0"/>
              <a:t>Click to edit Master subtitle style</a:t>
            </a:r>
          </a:p>
        </p:txBody>
      </p:sp>
      <p:sp>
        <p:nvSpPr>
          <p:cNvPr id="22" name="Text Placeholder 21"/>
          <p:cNvSpPr>
            <a:spLocks noGrp="1"/>
          </p:cNvSpPr>
          <p:nvPr>
            <p:ph type="body" sz="quarter" idx="10"/>
          </p:nvPr>
        </p:nvSpPr>
        <p:spPr>
          <a:xfrm>
            <a:off x="6737036" y="5370972"/>
            <a:ext cx="5056717" cy="276999"/>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dirty="0"/>
              <a:t>Click to edit Master text styles</a:t>
            </a:r>
          </a:p>
        </p:txBody>
      </p:sp>
      <p:sp>
        <p:nvSpPr>
          <p:cNvPr id="23" name="Text Placeholder 21"/>
          <p:cNvSpPr>
            <a:spLocks noGrp="1"/>
          </p:cNvSpPr>
          <p:nvPr>
            <p:ph type="body" sz="quarter" idx="11"/>
          </p:nvPr>
        </p:nvSpPr>
        <p:spPr>
          <a:xfrm>
            <a:off x="6737036" y="5652184"/>
            <a:ext cx="5056717" cy="246221"/>
          </a:xfrm>
        </p:spPr>
        <p:txBody>
          <a:bodyPr/>
          <a:lstStyle>
            <a:lvl1pPr marL="0" indent="0">
              <a:buNone/>
              <a:defRPr sz="1600"/>
            </a:lvl1pPr>
            <a:lvl2pPr marL="0" indent="0">
              <a:buNone/>
              <a:defRPr sz="1800"/>
            </a:lvl2pPr>
            <a:lvl3pPr marL="0" indent="0">
              <a:buNone/>
              <a:defRPr sz="1800"/>
            </a:lvl3pPr>
            <a:lvl4pPr marL="0" indent="0">
              <a:buNone/>
              <a:defRPr sz="1800"/>
            </a:lvl4pPr>
            <a:lvl5pPr marL="0" indent="0">
              <a:buNone/>
              <a:defRPr sz="1800"/>
            </a:lvl5pPr>
          </a:lstStyle>
          <a:p>
            <a:pPr lvl="0"/>
            <a:r>
              <a:rPr lang="en-US" dirty="0"/>
              <a:t>Click to edit Master text styles</a:t>
            </a:r>
          </a:p>
        </p:txBody>
      </p:sp>
      <p:sp>
        <p:nvSpPr>
          <p:cNvPr id="24" name="Text Placeholder 21"/>
          <p:cNvSpPr>
            <a:spLocks noGrp="1"/>
          </p:cNvSpPr>
          <p:nvPr>
            <p:ph type="body" sz="quarter" idx="12"/>
          </p:nvPr>
        </p:nvSpPr>
        <p:spPr>
          <a:xfrm>
            <a:off x="3817593" y="3992113"/>
            <a:ext cx="4561051" cy="369332"/>
          </a:xfrm>
        </p:spPr>
        <p:txBody>
          <a:bodyPr/>
          <a:lstStyle>
            <a:lvl1pPr marL="0" indent="0" algn="ctr">
              <a:spcBef>
                <a:spcPts val="0"/>
              </a:spcBef>
              <a:buNone/>
              <a:defRPr sz="2400"/>
            </a:lvl1pPr>
            <a:lvl2pPr marL="0" indent="0">
              <a:buNone/>
              <a:defRPr sz="1800"/>
            </a:lvl2pPr>
            <a:lvl3pPr marL="0" indent="0">
              <a:buNone/>
              <a:defRPr sz="1800"/>
            </a:lvl3pPr>
            <a:lvl4pPr marL="0" indent="0">
              <a:buNone/>
              <a:defRPr sz="1800"/>
            </a:lvl4pPr>
            <a:lvl5pPr marL="0" indent="0">
              <a:buNone/>
              <a:defRPr sz="1800"/>
            </a:lvl5pPr>
          </a:lstStyle>
          <a:p>
            <a:pPr lvl="0"/>
            <a:r>
              <a:rPr lang="en-US" dirty="0"/>
              <a:t>Click to edit Master text styles</a:t>
            </a:r>
          </a:p>
        </p:txBody>
      </p:sp>
    </p:spTree>
    <p:extLst>
      <p:ext uri="{BB962C8B-B14F-4D97-AF65-F5344CB8AC3E}">
        <p14:creationId xmlns:p14="http://schemas.microsoft.com/office/powerpoint/2010/main" val="3203476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a:t>Click to edit Master title style</a:t>
            </a:r>
          </a:p>
        </p:txBody>
      </p:sp>
      <p:sp>
        <p:nvSpPr>
          <p:cNvPr id="3" name="Content Placeholder 2"/>
          <p:cNvSpPr>
            <a:spLocks noGrp="1"/>
          </p:cNvSpPr>
          <p:nvPr>
            <p:ph idx="1"/>
          </p:nvPr>
        </p:nvSpPr>
        <p:spPr>
          <a:xfrm>
            <a:off x="615954" y="1354592"/>
            <a:ext cx="10966449" cy="1255728"/>
          </a:xfrm>
        </p:spPr>
        <p:txBody>
          <a:bodyPr/>
          <a:lstStyle>
            <a:lvl1pPr>
              <a:defRPr>
                <a:effectLst/>
              </a:defRPr>
            </a:lvl1pPr>
            <a:lvl2pPr>
              <a:defRPr>
                <a:effectLst/>
              </a:defRPr>
            </a:lvl2pPr>
            <a:lvl3pPr>
              <a:buSzPct val="80000"/>
              <a:defRPr>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13112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5954" y="458991"/>
            <a:ext cx="9749367" cy="531812"/>
          </a:xfrm>
        </p:spPr>
        <p:txBody>
          <a:bodyPr/>
          <a:lstStyle>
            <a:lvl1pPr>
              <a:defRPr>
                <a:effectLst/>
              </a:defRPr>
            </a:lvl1pPr>
          </a:lstStyle>
          <a:p>
            <a:r>
              <a:rPr lang="en-US" dirty="0"/>
              <a:t>Click to edit Master title style</a:t>
            </a:r>
          </a:p>
        </p:txBody>
      </p:sp>
    </p:spTree>
    <p:extLst>
      <p:ext uri="{BB962C8B-B14F-4D97-AF65-F5344CB8AC3E}">
        <p14:creationId xmlns:p14="http://schemas.microsoft.com/office/powerpoint/2010/main" val="50949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09600" y="6019805"/>
            <a:ext cx="10972800" cy="701675"/>
          </a:xfrm>
          <a:prstGeom prst="rect">
            <a:avLst/>
          </a:prstGeom>
          <a:ln/>
        </p:spPr>
        <p:txBody>
          <a:bodyPr/>
          <a:lstStyle>
            <a:lvl1pPr>
              <a:defRPr/>
            </a:lvl1pPr>
          </a:lstStyle>
          <a:p>
            <a:pPr>
              <a:defRPr/>
            </a:pPr>
            <a:fld id="{A9280E1E-78A5-4316-A85D-974527D7A46D}" type="slidenum">
              <a:rPr lang="en-US"/>
              <a:pPr>
                <a:defRPr/>
              </a:pPr>
              <a:t>‹#›</a:t>
            </a:fld>
            <a:endParaRPr lang="en-US" dirty="0"/>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2571" y="2620690"/>
            <a:ext cx="10978880" cy="738664"/>
          </a:xfrm>
        </p:spPr>
        <p:txBody>
          <a:bodyPr anchor="ctr">
            <a:spAutoFit/>
          </a:bodyPr>
          <a:lstStyle>
            <a:lvl1pPr algn="ctr">
              <a:defRPr sz="4800">
                <a:effectLst/>
              </a:defRPr>
            </a:lvl1pPr>
          </a:lstStyle>
          <a:p>
            <a:r>
              <a:rPr lang="en-US" dirty="0"/>
              <a:t>Click to edit Master title style</a:t>
            </a:r>
          </a:p>
        </p:txBody>
      </p:sp>
    </p:spTree>
    <p:extLst>
      <p:ext uri="{BB962C8B-B14F-4D97-AF65-F5344CB8AC3E}">
        <p14:creationId xmlns:p14="http://schemas.microsoft.com/office/powerpoint/2010/main" val="1711286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6487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tar">
    <p:spTree>
      <p:nvGrpSpPr>
        <p:cNvPr id="1" name=""/>
        <p:cNvGrpSpPr/>
        <p:nvPr/>
      </p:nvGrpSpPr>
      <p:grpSpPr>
        <a:xfrm>
          <a:off x="0" y="0"/>
          <a:ext cx="0" cy="0"/>
          <a:chOff x="0" y="0"/>
          <a:chExt cx="0" cy="0"/>
        </a:xfrm>
      </p:grpSpPr>
      <p:sp>
        <p:nvSpPr>
          <p:cNvPr id="2" name="Freeform 2"/>
          <p:cNvSpPr>
            <a:spLocks/>
          </p:cNvSpPr>
          <p:nvPr userDrawn="1"/>
        </p:nvSpPr>
        <p:spPr bwMode="black">
          <a:xfrm>
            <a:off x="1293288" y="1962150"/>
            <a:ext cx="9605433" cy="2592388"/>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chemeClr val="bg1"/>
          </a:solidFill>
          <a:ln w="1270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Tree>
    <p:extLst>
      <p:ext uri="{BB962C8B-B14F-4D97-AF65-F5344CB8AC3E}">
        <p14:creationId xmlns:p14="http://schemas.microsoft.com/office/powerpoint/2010/main" val="1697993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09600" y="6019805"/>
            <a:ext cx="10972800" cy="701675"/>
          </a:xfrm>
          <a:prstGeom prst="rect">
            <a:avLst/>
          </a:prstGeom>
          <a:ln/>
        </p:spPr>
        <p:txBody>
          <a:bodyPr/>
          <a:lstStyle>
            <a:lvl1pPr>
              <a:defRPr/>
            </a:lvl1pPr>
          </a:lstStyle>
          <a:p>
            <a:pPr>
              <a:defRPr/>
            </a:pPr>
            <a:fld id="{88C5EB06-7D3C-4699-A54A-7D1CE76C5080}"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09600" y="6019805"/>
            <a:ext cx="10972800" cy="701675"/>
          </a:xfrm>
          <a:prstGeom prst="rect">
            <a:avLst/>
          </a:prstGeom>
          <a:ln/>
        </p:spPr>
        <p:txBody>
          <a:bodyPr/>
          <a:lstStyle>
            <a:lvl1pPr>
              <a:defRPr/>
            </a:lvl1pPr>
          </a:lstStyle>
          <a:p>
            <a:pPr>
              <a:defRPr/>
            </a:pPr>
            <a:fld id="{919F4CF1-94B5-4317-9EB9-6A140C6B1A62}"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09600" y="6019805"/>
            <a:ext cx="10972800" cy="701675"/>
          </a:xfrm>
          <a:prstGeom prst="rect">
            <a:avLst/>
          </a:prstGeom>
          <a:ln/>
        </p:spPr>
        <p:txBody>
          <a:bodyPr/>
          <a:lstStyle>
            <a:lvl1pPr>
              <a:defRPr/>
            </a:lvl1pPr>
          </a:lstStyle>
          <a:p>
            <a:pPr>
              <a:defRPr/>
            </a:pPr>
            <a:fld id="{D9A10AE4-9188-4372-AB47-5CBEF75F5391}"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37"/>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89408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295400"/>
            <a:ext cx="10363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019805"/>
            <a:ext cx="10972800" cy="701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bg1"/>
                </a:solidFill>
                <a:latin typeface="+mn-lt"/>
              </a:defRPr>
            </a:lvl1pPr>
          </a:lstStyle>
          <a:p>
            <a:pPr>
              <a:defRPr/>
            </a:pPr>
            <a:endParaRPr lang="en-US" dirty="0"/>
          </a:p>
        </p:txBody>
      </p:sp>
      <p:sp>
        <p:nvSpPr>
          <p:cNvPr id="1029" name="Rectangle 5"/>
          <p:cNvSpPr>
            <a:spLocks noGrp="1" noChangeArrowheads="1"/>
          </p:cNvSpPr>
          <p:nvPr>
            <p:ph type="ftr" sz="quarter" idx="3"/>
          </p:nvPr>
        </p:nvSpPr>
        <p:spPr bwMode="auto">
          <a:xfrm>
            <a:off x="609600" y="6019805"/>
            <a:ext cx="10972800" cy="701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800">
                <a:solidFill>
                  <a:schemeClr val="bg1"/>
                </a:solidFill>
                <a:latin typeface="+mn-lt"/>
              </a:defRPr>
            </a:lvl1pPr>
          </a:lstStyle>
          <a:p>
            <a:pPr>
              <a:defRPr/>
            </a:pPr>
            <a:endParaRPr lang="en-US" dirty="0"/>
          </a:p>
          <a:p>
            <a:pPr>
              <a:defRPr/>
            </a:pPr>
            <a:endParaRPr lang="en-US" dirty="0"/>
          </a:p>
          <a:p>
            <a:pPr>
              <a:defRPr/>
            </a:pPr>
            <a:endParaRPr lang="en-US" dirty="0"/>
          </a:p>
        </p:txBody>
      </p:sp>
      <p:sp>
        <p:nvSpPr>
          <p:cNvPr id="1031" name="Freeform 7"/>
          <p:cNvSpPr>
            <a:spLocks/>
          </p:cNvSpPr>
          <p:nvPr/>
        </p:nvSpPr>
        <p:spPr bwMode="black">
          <a:xfrm>
            <a:off x="9321804" y="109541"/>
            <a:ext cx="2453217" cy="661987"/>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rgbClr val="FFFFFF"/>
          </a:solidFill>
          <a:ln w="9525" cap="rnd">
            <a:noFill/>
            <a:round/>
            <a:headEnd type="none" w="sm" len="sm"/>
            <a:tailEnd type="none" w="sm" len="sm"/>
          </a:ln>
          <a:effectLst/>
        </p:spPr>
        <p:txBody>
          <a:bodyPr/>
          <a:lstStyle/>
          <a:p>
            <a:pPr>
              <a:defRPr/>
            </a:pPr>
            <a:endParaRPr lang="en-US" sz="2400" dirty="0"/>
          </a:p>
        </p:txBody>
      </p:sp>
      <p:sp>
        <p:nvSpPr>
          <p:cNvPr id="1032" name="Rectangle 8"/>
          <p:cNvSpPr>
            <a:spLocks noChangeArrowheads="1"/>
          </p:cNvSpPr>
          <p:nvPr/>
        </p:nvSpPr>
        <p:spPr bwMode="auto">
          <a:xfrm>
            <a:off x="9199070" y="738419"/>
            <a:ext cx="2127184" cy="215444"/>
          </a:xfrm>
          <a:prstGeom prst="rect">
            <a:avLst/>
          </a:prstGeom>
          <a:noFill/>
          <a:ln w="9525">
            <a:noFill/>
            <a:miter lim="800000"/>
            <a:headEnd/>
            <a:tailEnd/>
          </a:ln>
          <a:effectLst/>
        </p:spPr>
        <p:txBody>
          <a:bodyPr wrap="none" lIns="0" tIns="0" rIns="0" bIns="0" anchor="ctr">
            <a:spAutoFit/>
          </a:bodyPr>
          <a:lstStyle/>
          <a:p>
            <a:pPr algn="ctr" eaLnBrk="0" hangingPunct="0">
              <a:defRPr/>
            </a:pPr>
            <a:r>
              <a:rPr lang="en-US" altLang="en-US" sz="1400" b="1" i="1" dirty="0">
                <a:solidFill>
                  <a:schemeClr val="bg1"/>
                </a:solidFill>
              </a:rPr>
              <a:t>Missiles and Fire Control</a:t>
            </a:r>
          </a:p>
        </p:txBody>
      </p:sp>
      <p:sp>
        <p:nvSpPr>
          <p:cNvPr id="1034" name="Line 10"/>
          <p:cNvSpPr>
            <a:spLocks noChangeShapeType="1"/>
          </p:cNvSpPr>
          <p:nvPr/>
        </p:nvSpPr>
        <p:spPr bwMode="auto">
          <a:xfrm>
            <a:off x="512233" y="874713"/>
            <a:ext cx="8128000" cy="0"/>
          </a:xfrm>
          <a:prstGeom prst="line">
            <a:avLst/>
          </a:prstGeom>
          <a:noFill/>
          <a:ln w="57150" cmpd="thickThin">
            <a:solidFill>
              <a:schemeClr val="bg1"/>
            </a:solidFill>
            <a:round/>
            <a:headEnd/>
            <a:tailEnd/>
          </a:ln>
          <a:effectLst/>
        </p:spPr>
        <p:txBody>
          <a:bodyPr wrap="none" anchor="ctr"/>
          <a:lstStyle/>
          <a:p>
            <a:pPr>
              <a:defRPr/>
            </a:pPr>
            <a:endParaRPr lang="en-US" sz="240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dt="0"/>
  <p:txStyles>
    <p:titleStyle>
      <a:lvl1pPr algn="l" rtl="0" eaLnBrk="0" fontAlgn="base" hangingPunct="0">
        <a:spcBef>
          <a:spcPct val="0"/>
        </a:spcBef>
        <a:spcAft>
          <a:spcPct val="0"/>
        </a:spcAft>
        <a:defRPr sz="2400" b="1">
          <a:solidFill>
            <a:srgbClr val="FFFF00"/>
          </a:solidFill>
          <a:latin typeface="+mj-lt"/>
          <a:ea typeface="+mj-ea"/>
          <a:cs typeface="+mj-cs"/>
        </a:defRPr>
      </a:lvl1pPr>
      <a:lvl2pPr algn="l" rtl="0" eaLnBrk="0" fontAlgn="base" hangingPunct="0">
        <a:spcBef>
          <a:spcPct val="0"/>
        </a:spcBef>
        <a:spcAft>
          <a:spcPct val="0"/>
        </a:spcAft>
        <a:defRPr sz="2400" b="1">
          <a:solidFill>
            <a:srgbClr val="FFFF00"/>
          </a:solidFill>
          <a:latin typeface="Times New Roman" pitchFamily="18" charset="0"/>
        </a:defRPr>
      </a:lvl2pPr>
      <a:lvl3pPr algn="l" rtl="0" eaLnBrk="0" fontAlgn="base" hangingPunct="0">
        <a:spcBef>
          <a:spcPct val="0"/>
        </a:spcBef>
        <a:spcAft>
          <a:spcPct val="0"/>
        </a:spcAft>
        <a:defRPr sz="2400" b="1">
          <a:solidFill>
            <a:srgbClr val="FFFF00"/>
          </a:solidFill>
          <a:latin typeface="Times New Roman" pitchFamily="18" charset="0"/>
        </a:defRPr>
      </a:lvl3pPr>
      <a:lvl4pPr algn="l" rtl="0" eaLnBrk="0" fontAlgn="base" hangingPunct="0">
        <a:spcBef>
          <a:spcPct val="0"/>
        </a:spcBef>
        <a:spcAft>
          <a:spcPct val="0"/>
        </a:spcAft>
        <a:defRPr sz="2400" b="1">
          <a:solidFill>
            <a:srgbClr val="FFFF00"/>
          </a:solidFill>
          <a:latin typeface="Times New Roman" pitchFamily="18" charset="0"/>
        </a:defRPr>
      </a:lvl4pPr>
      <a:lvl5pPr algn="l" rtl="0" eaLnBrk="0" fontAlgn="base" hangingPunct="0">
        <a:spcBef>
          <a:spcPct val="0"/>
        </a:spcBef>
        <a:spcAft>
          <a:spcPct val="0"/>
        </a:spcAft>
        <a:defRPr sz="2400" b="1">
          <a:solidFill>
            <a:srgbClr val="FFFF00"/>
          </a:solidFill>
          <a:latin typeface="Times New Roman" pitchFamily="18" charset="0"/>
        </a:defRPr>
      </a:lvl5pPr>
      <a:lvl6pPr marL="457189" algn="l" rtl="0" fontAlgn="base">
        <a:spcBef>
          <a:spcPct val="0"/>
        </a:spcBef>
        <a:spcAft>
          <a:spcPct val="0"/>
        </a:spcAft>
        <a:defRPr sz="2400" b="1">
          <a:solidFill>
            <a:srgbClr val="FFFF00"/>
          </a:solidFill>
          <a:latin typeface="Times New Roman" pitchFamily="18" charset="0"/>
        </a:defRPr>
      </a:lvl6pPr>
      <a:lvl7pPr marL="914377" algn="l" rtl="0" fontAlgn="base">
        <a:spcBef>
          <a:spcPct val="0"/>
        </a:spcBef>
        <a:spcAft>
          <a:spcPct val="0"/>
        </a:spcAft>
        <a:defRPr sz="2400" b="1">
          <a:solidFill>
            <a:srgbClr val="FFFF00"/>
          </a:solidFill>
          <a:latin typeface="Times New Roman" pitchFamily="18" charset="0"/>
        </a:defRPr>
      </a:lvl7pPr>
      <a:lvl8pPr marL="1371566" algn="l" rtl="0" fontAlgn="base">
        <a:spcBef>
          <a:spcPct val="0"/>
        </a:spcBef>
        <a:spcAft>
          <a:spcPct val="0"/>
        </a:spcAft>
        <a:defRPr sz="2400" b="1">
          <a:solidFill>
            <a:srgbClr val="FFFF00"/>
          </a:solidFill>
          <a:latin typeface="Times New Roman" pitchFamily="18" charset="0"/>
        </a:defRPr>
      </a:lvl8pPr>
      <a:lvl9pPr marL="1828754" algn="l" rtl="0" fontAlgn="base">
        <a:spcBef>
          <a:spcPct val="0"/>
        </a:spcBef>
        <a:spcAft>
          <a:spcPct val="0"/>
        </a:spcAft>
        <a:defRPr sz="2400" b="1">
          <a:solidFill>
            <a:srgbClr val="FFFF00"/>
          </a:solidFill>
          <a:latin typeface="Times New Roman" pitchFamily="18" charset="0"/>
        </a:defRPr>
      </a:lvl9pPr>
    </p:titleStyle>
    <p:bodyStyle>
      <a:lvl1pPr marL="342891" indent="-342891" algn="l" rtl="0" eaLnBrk="0" fontAlgn="base" hangingPunct="0">
        <a:spcBef>
          <a:spcPct val="20000"/>
        </a:spcBef>
        <a:spcAft>
          <a:spcPct val="0"/>
        </a:spcAft>
        <a:buChar char="•"/>
        <a:defRPr>
          <a:solidFill>
            <a:schemeClr val="bg1"/>
          </a:solidFill>
          <a:latin typeface="+mn-lt"/>
          <a:ea typeface="+mn-ea"/>
          <a:cs typeface="+mn-cs"/>
        </a:defRPr>
      </a:lvl1pPr>
      <a:lvl2pPr marL="742932" indent="-285744" algn="l" rtl="0" eaLnBrk="0" fontAlgn="base" hangingPunct="0">
        <a:spcBef>
          <a:spcPct val="20000"/>
        </a:spcBef>
        <a:spcAft>
          <a:spcPct val="0"/>
        </a:spcAft>
        <a:buChar char="–"/>
        <a:defRPr>
          <a:solidFill>
            <a:schemeClr val="bg1"/>
          </a:solidFill>
          <a:latin typeface="+mn-lt"/>
        </a:defRPr>
      </a:lvl2pPr>
      <a:lvl3pPr marL="1142971" indent="-228594" algn="l" rtl="0" eaLnBrk="0" fontAlgn="base" hangingPunct="0">
        <a:spcBef>
          <a:spcPct val="20000"/>
        </a:spcBef>
        <a:spcAft>
          <a:spcPct val="0"/>
        </a:spcAft>
        <a:buChar char="•"/>
        <a:defRPr>
          <a:solidFill>
            <a:schemeClr val="bg1"/>
          </a:solidFill>
          <a:latin typeface="+mn-lt"/>
        </a:defRPr>
      </a:lvl3pPr>
      <a:lvl4pPr marL="1600160" indent="-228594" algn="l" rtl="0" eaLnBrk="0" fontAlgn="base" hangingPunct="0">
        <a:spcBef>
          <a:spcPct val="20000"/>
        </a:spcBef>
        <a:spcAft>
          <a:spcPct val="0"/>
        </a:spcAft>
        <a:buChar char="–"/>
        <a:defRPr>
          <a:solidFill>
            <a:schemeClr val="bg1"/>
          </a:solidFill>
          <a:latin typeface="+mn-lt"/>
        </a:defRPr>
      </a:lvl4pPr>
      <a:lvl5pPr marL="2057349" indent="-228594" algn="l" rtl="0" eaLnBrk="0" fontAlgn="base" hangingPunct="0">
        <a:spcBef>
          <a:spcPct val="20000"/>
        </a:spcBef>
        <a:spcAft>
          <a:spcPct val="0"/>
        </a:spcAft>
        <a:buChar char="»"/>
        <a:defRPr>
          <a:solidFill>
            <a:schemeClr val="bg1"/>
          </a:solidFill>
          <a:latin typeface="+mn-lt"/>
        </a:defRPr>
      </a:lvl5pPr>
      <a:lvl6pPr marL="2514537" indent="-228594" algn="l" rtl="0" fontAlgn="base">
        <a:spcBef>
          <a:spcPct val="20000"/>
        </a:spcBef>
        <a:spcAft>
          <a:spcPct val="0"/>
        </a:spcAft>
        <a:buChar char="»"/>
        <a:defRPr>
          <a:solidFill>
            <a:schemeClr val="bg1"/>
          </a:solidFill>
          <a:latin typeface="+mn-lt"/>
        </a:defRPr>
      </a:lvl6pPr>
      <a:lvl7pPr marL="2971726" indent="-228594" algn="l" rtl="0" fontAlgn="base">
        <a:spcBef>
          <a:spcPct val="20000"/>
        </a:spcBef>
        <a:spcAft>
          <a:spcPct val="0"/>
        </a:spcAft>
        <a:buChar char="»"/>
        <a:defRPr>
          <a:solidFill>
            <a:schemeClr val="bg1"/>
          </a:solidFill>
          <a:latin typeface="+mn-lt"/>
        </a:defRPr>
      </a:lvl7pPr>
      <a:lvl8pPr marL="3428914" indent="-228594" algn="l" rtl="0" fontAlgn="base">
        <a:spcBef>
          <a:spcPct val="20000"/>
        </a:spcBef>
        <a:spcAft>
          <a:spcPct val="0"/>
        </a:spcAft>
        <a:buChar char="»"/>
        <a:defRPr>
          <a:solidFill>
            <a:schemeClr val="bg1"/>
          </a:solidFill>
          <a:latin typeface="+mn-lt"/>
        </a:defRPr>
      </a:lvl8pPr>
      <a:lvl9pPr marL="3886103" indent="-228594" algn="l" rtl="0" fontAlgn="base">
        <a:spcBef>
          <a:spcPct val="20000"/>
        </a:spcBef>
        <a:spcAft>
          <a:spcPct val="0"/>
        </a:spcAft>
        <a:buChar char="»"/>
        <a:defRPr>
          <a:solidFill>
            <a:schemeClr val="bg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7" name="Rectangle 4"/>
          <p:cNvSpPr>
            <a:spLocks noGrp="1" noChangeArrowheads="1"/>
          </p:cNvSpPr>
          <p:nvPr>
            <p:ph type="title"/>
          </p:nvPr>
        </p:nvSpPr>
        <p:spPr bwMode="auto">
          <a:xfrm>
            <a:off x="615954" y="458788"/>
            <a:ext cx="9749367" cy="531812"/>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8" name="Rectangle 5"/>
          <p:cNvSpPr>
            <a:spLocks noGrp="1" noChangeArrowheads="1"/>
          </p:cNvSpPr>
          <p:nvPr>
            <p:ph type="body" idx="1"/>
          </p:nvPr>
        </p:nvSpPr>
        <p:spPr bwMode="auto">
          <a:xfrm>
            <a:off x="615952" y="1304927"/>
            <a:ext cx="10979149" cy="1255728"/>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p:txBody>
      </p:sp>
      <p:sp>
        <p:nvSpPr>
          <p:cNvPr id="6" name="Rectangle 2"/>
          <p:cNvSpPr>
            <a:spLocks noChangeArrowheads="1"/>
          </p:cNvSpPr>
          <p:nvPr userDrawn="1"/>
        </p:nvSpPr>
        <p:spPr bwMode="auto">
          <a:xfrm>
            <a:off x="11601452" y="6632580"/>
            <a:ext cx="590549" cy="225425"/>
          </a:xfrm>
          <a:prstGeom prst="rect">
            <a:avLst/>
          </a:prstGeom>
          <a:noFill/>
          <a:ln w="12700">
            <a:noFill/>
            <a:miter lim="800000"/>
            <a:headEnd/>
            <a:tailEnd/>
          </a:ln>
          <a:effectLst/>
        </p:spPr>
        <p:txBody>
          <a:bodyPr lIns="0" tIns="0" rIns="0" bIns="0"/>
          <a:lstStyle/>
          <a:p>
            <a:pPr defTabSz="887391" eaLnBrk="0" hangingPunct="0">
              <a:spcBef>
                <a:spcPct val="50000"/>
              </a:spcBef>
              <a:defRPr/>
            </a:pPr>
            <a:fld id="{8C72CF71-BCCD-4033-A104-280B87B089AE}" type="slidenum">
              <a:rPr lang="en-US" sz="800" i="1">
                <a:solidFill>
                  <a:srgbClr val="000000"/>
                </a:solidFill>
                <a:ea typeface="ＭＳ Ｐゴシック" pitchFamily="-112" charset="-128"/>
              </a:rPr>
              <a:pPr defTabSz="887391" eaLnBrk="0" hangingPunct="0">
                <a:spcBef>
                  <a:spcPct val="50000"/>
                </a:spcBef>
                <a:defRPr/>
              </a:pPr>
              <a:t>‹#›</a:t>
            </a:fld>
            <a:endParaRPr lang="en-US" sz="800" i="1" dirty="0">
              <a:solidFill>
                <a:srgbClr val="000000"/>
              </a:solidFill>
              <a:ea typeface="ＭＳ Ｐゴシック" pitchFamily="-112" charset="-128"/>
            </a:endParaRPr>
          </a:p>
        </p:txBody>
      </p:sp>
      <p:sp>
        <p:nvSpPr>
          <p:cNvPr id="7" name="Freeform 6"/>
          <p:cNvSpPr>
            <a:spLocks noChangeAspect="1"/>
          </p:cNvSpPr>
          <p:nvPr userDrawn="1"/>
        </p:nvSpPr>
        <p:spPr bwMode="black">
          <a:xfrm>
            <a:off x="9444567" y="220663"/>
            <a:ext cx="2133600" cy="576262"/>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rgbClr val="003399"/>
          </a:solidFill>
          <a:ln w="1270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811" r:id="rId7"/>
  </p:sldLayoutIdLst>
  <p:transition/>
  <p:hf sldNum="0" hdr="0" dt="0"/>
  <p:txStyles>
    <p:titleStyle>
      <a:lvl1pPr algn="l" defTabSz="887391" rtl="0" eaLnBrk="0" fontAlgn="base" hangingPunct="0">
        <a:spcBef>
          <a:spcPct val="0"/>
        </a:spcBef>
        <a:spcAft>
          <a:spcPct val="0"/>
        </a:spcAft>
        <a:defRPr sz="3600" b="1">
          <a:solidFill>
            <a:schemeClr val="bg1"/>
          </a:solidFill>
          <a:latin typeface="+mj-lt"/>
          <a:ea typeface="ＭＳ Ｐゴシック" pitchFamily="-112" charset="-128"/>
          <a:cs typeface="ＭＳ Ｐゴシック" pitchFamily="-112" charset="-128"/>
        </a:defRPr>
      </a:lvl1pPr>
      <a:lvl2pPr algn="l" defTabSz="887391" rtl="0" eaLnBrk="0" fontAlgn="base" hangingPunct="0">
        <a:spcBef>
          <a:spcPct val="0"/>
        </a:spcBef>
        <a:spcAft>
          <a:spcPct val="0"/>
        </a:spcAft>
        <a:defRPr sz="36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l" defTabSz="887391" rtl="0" eaLnBrk="0" fontAlgn="base" hangingPunct="0">
        <a:spcBef>
          <a:spcPct val="0"/>
        </a:spcBef>
        <a:spcAft>
          <a:spcPct val="0"/>
        </a:spcAft>
        <a:defRPr sz="36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l" defTabSz="887391" rtl="0" eaLnBrk="0" fontAlgn="base" hangingPunct="0">
        <a:spcBef>
          <a:spcPct val="0"/>
        </a:spcBef>
        <a:spcAft>
          <a:spcPct val="0"/>
        </a:spcAft>
        <a:defRPr sz="36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l" defTabSz="887391" rtl="0" eaLnBrk="0" fontAlgn="base" hangingPunct="0">
        <a:spcBef>
          <a:spcPct val="0"/>
        </a:spcBef>
        <a:spcAft>
          <a:spcPct val="0"/>
        </a:spcAft>
        <a:defRPr sz="36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189"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6pPr>
      <a:lvl7pPr marL="914377"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7pPr>
      <a:lvl8pPr marL="1371566"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8pPr>
      <a:lvl9pPr marL="1828754"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9pPr>
    </p:titleStyle>
    <p:bodyStyle>
      <a:lvl1pPr marL="222245" indent="-222245" algn="l" defTabSz="887391" rtl="0" eaLnBrk="0" fontAlgn="base" hangingPunct="0">
        <a:spcBef>
          <a:spcPct val="20000"/>
        </a:spcBef>
        <a:spcAft>
          <a:spcPct val="0"/>
        </a:spcAft>
        <a:buSzPct val="100000"/>
        <a:buChar char="•"/>
        <a:defRPr sz="2400" b="1">
          <a:solidFill>
            <a:schemeClr val="bg2"/>
          </a:solidFill>
          <a:latin typeface="+mn-lt"/>
          <a:ea typeface="ＭＳ Ｐゴシック" pitchFamily="-112" charset="-128"/>
          <a:cs typeface="ＭＳ Ｐゴシック" pitchFamily="-112" charset="-128"/>
        </a:defRPr>
      </a:lvl1pPr>
      <a:lvl2pPr marL="615935" indent="-279393" algn="l" defTabSz="887391" rtl="0" eaLnBrk="0" fontAlgn="base" hangingPunct="0">
        <a:spcBef>
          <a:spcPct val="20000"/>
        </a:spcBef>
        <a:spcAft>
          <a:spcPct val="0"/>
        </a:spcAft>
        <a:buSzPct val="100000"/>
        <a:buChar char="–"/>
        <a:defRPr sz="2400" b="1">
          <a:solidFill>
            <a:schemeClr val="bg2"/>
          </a:solidFill>
          <a:latin typeface="+mn-lt"/>
          <a:ea typeface="ＭＳ Ｐゴシック" pitchFamily="-112" charset="-128"/>
          <a:cs typeface="ＭＳ Ｐゴシック"/>
        </a:defRPr>
      </a:lvl2pPr>
      <a:lvl3pPr marL="998514" indent="-268281" algn="l" defTabSz="887391" rtl="0" eaLnBrk="0" fontAlgn="base" hangingPunct="0">
        <a:spcBef>
          <a:spcPct val="20000"/>
        </a:spcBef>
        <a:spcAft>
          <a:spcPct val="0"/>
        </a:spcAft>
        <a:buSzPct val="80000"/>
        <a:buChar char="•"/>
        <a:defRPr sz="2400" b="1">
          <a:solidFill>
            <a:schemeClr val="bg2"/>
          </a:solidFill>
          <a:latin typeface="+mn-lt"/>
          <a:ea typeface="ＭＳ Ｐゴシック" pitchFamily="-112" charset="-128"/>
          <a:cs typeface="ＭＳ Ｐゴシック"/>
        </a:defRPr>
      </a:lvl3pPr>
      <a:lvl4pPr marL="1550949" indent="-222245" algn="l" defTabSz="887391" rtl="0" eaLnBrk="0" fontAlgn="base" hangingPunct="0">
        <a:spcBef>
          <a:spcPct val="20000"/>
        </a:spcBef>
        <a:spcAft>
          <a:spcPct val="0"/>
        </a:spcAft>
        <a:buChar char="–"/>
        <a:defRPr sz="2000" b="1">
          <a:solidFill>
            <a:schemeClr val="bg2"/>
          </a:solidFill>
          <a:latin typeface="+mn-lt"/>
          <a:ea typeface="ＭＳ Ｐゴシック" pitchFamily="-112" charset="-128"/>
          <a:cs typeface="ＭＳ Ｐゴシック"/>
        </a:defRPr>
      </a:lvl4pPr>
      <a:lvl5pPr marL="1993850" indent="-222245" algn="l" defTabSz="887391" rtl="0" eaLnBrk="0" fontAlgn="base" hangingPunct="0">
        <a:spcBef>
          <a:spcPct val="20000"/>
        </a:spcBef>
        <a:spcAft>
          <a:spcPct val="0"/>
        </a:spcAft>
        <a:buChar char="»"/>
        <a:defRPr sz="2000" b="1">
          <a:solidFill>
            <a:schemeClr val="bg2"/>
          </a:solidFill>
          <a:latin typeface="+mn-lt"/>
          <a:ea typeface="ＭＳ Ｐゴシック" pitchFamily="-112" charset="-128"/>
          <a:cs typeface="ＭＳ Ｐゴシック"/>
        </a:defRPr>
      </a:lvl5pPr>
      <a:lvl6pPr marL="2451039"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6pPr>
      <a:lvl7pPr marL="2908227"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7pPr>
      <a:lvl8pPr marL="3365416"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8pPr>
      <a:lvl9pPr marL="3822604"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37"/>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89408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295400"/>
            <a:ext cx="10363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019805"/>
            <a:ext cx="10972800" cy="701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bg1"/>
                </a:solidFill>
                <a:latin typeface="+mn-lt"/>
              </a:defRPr>
            </a:lvl1pPr>
          </a:lstStyle>
          <a:p>
            <a:pPr>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609600" y="6019805"/>
            <a:ext cx="10972800" cy="701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800">
                <a:solidFill>
                  <a:schemeClr val="bg1"/>
                </a:solidFill>
                <a:latin typeface="+mn-lt"/>
              </a:defRPr>
            </a:lvl1pPr>
          </a:lstStyle>
          <a:p>
            <a:pPr>
              <a:defRPr/>
            </a:pPr>
            <a:endParaRPr lang="en-US" dirty="0">
              <a:solidFill>
                <a:srgbClr val="FFFFFF"/>
              </a:solidFill>
            </a:endParaRPr>
          </a:p>
          <a:p>
            <a:pPr>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609600" y="6019805"/>
            <a:ext cx="10972800" cy="701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smtClean="0">
                <a:solidFill>
                  <a:schemeClr val="bg1"/>
                </a:solidFill>
                <a:latin typeface="+mn-lt"/>
              </a:defRPr>
            </a:lvl1pPr>
          </a:lstStyle>
          <a:p>
            <a:pPr>
              <a:defRPr/>
            </a:pPr>
            <a:fld id="{FBF941C4-C6CF-48D8-A233-37AD0A929CA9}" type="slidenum">
              <a:rPr lang="en-US">
                <a:solidFill>
                  <a:srgbClr val="FFFFFF"/>
                </a:solidFill>
              </a:rPr>
              <a:pPr>
                <a:defRPr/>
              </a:pPr>
              <a:t>‹#›</a:t>
            </a:fld>
            <a:endParaRPr lang="en-US" dirty="0">
              <a:solidFill>
                <a:srgbClr val="FFFFFF"/>
              </a:solidFill>
            </a:endParaRPr>
          </a:p>
        </p:txBody>
      </p:sp>
      <p:sp>
        <p:nvSpPr>
          <p:cNvPr id="1031" name="Freeform 7"/>
          <p:cNvSpPr>
            <a:spLocks/>
          </p:cNvSpPr>
          <p:nvPr/>
        </p:nvSpPr>
        <p:spPr bwMode="black">
          <a:xfrm>
            <a:off x="9321804" y="109541"/>
            <a:ext cx="2453217" cy="661987"/>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rgbClr val="FFFFFF"/>
          </a:solidFill>
          <a:ln w="9525" cap="rnd">
            <a:noFill/>
            <a:round/>
            <a:headEnd type="none" w="sm" len="sm"/>
            <a:tailEnd type="none" w="sm" len="sm"/>
          </a:ln>
          <a:effectLst/>
        </p:spPr>
        <p:txBody>
          <a:bodyPr/>
          <a:lstStyle/>
          <a:p>
            <a:pPr>
              <a:defRPr/>
            </a:pPr>
            <a:endParaRPr lang="en-US" sz="2400" dirty="0">
              <a:solidFill>
                <a:srgbClr val="000000"/>
              </a:solidFill>
            </a:endParaRPr>
          </a:p>
        </p:txBody>
      </p:sp>
      <p:sp>
        <p:nvSpPr>
          <p:cNvPr id="1032" name="Rectangle 8"/>
          <p:cNvSpPr>
            <a:spLocks noChangeArrowheads="1"/>
          </p:cNvSpPr>
          <p:nvPr/>
        </p:nvSpPr>
        <p:spPr bwMode="auto">
          <a:xfrm>
            <a:off x="9199070" y="738419"/>
            <a:ext cx="2127184" cy="215444"/>
          </a:xfrm>
          <a:prstGeom prst="rect">
            <a:avLst/>
          </a:prstGeom>
          <a:noFill/>
          <a:ln w="9525">
            <a:noFill/>
            <a:miter lim="800000"/>
            <a:headEnd/>
            <a:tailEnd/>
          </a:ln>
          <a:effectLst/>
        </p:spPr>
        <p:txBody>
          <a:bodyPr wrap="none" lIns="0" tIns="0" rIns="0" bIns="0" anchor="ctr">
            <a:spAutoFit/>
          </a:bodyPr>
          <a:lstStyle/>
          <a:p>
            <a:pPr algn="ctr" eaLnBrk="0" hangingPunct="0">
              <a:defRPr/>
            </a:pPr>
            <a:r>
              <a:rPr lang="en-US" altLang="en-US" sz="1400" b="1" i="1" dirty="0">
                <a:solidFill>
                  <a:srgbClr val="FFFFFF"/>
                </a:solidFill>
              </a:rPr>
              <a:t>Missiles and Fire Control</a:t>
            </a:r>
          </a:p>
        </p:txBody>
      </p:sp>
      <p:sp>
        <p:nvSpPr>
          <p:cNvPr id="1034" name="Line 10"/>
          <p:cNvSpPr>
            <a:spLocks noChangeShapeType="1"/>
          </p:cNvSpPr>
          <p:nvPr/>
        </p:nvSpPr>
        <p:spPr bwMode="auto">
          <a:xfrm>
            <a:off x="512233" y="874713"/>
            <a:ext cx="8128000" cy="0"/>
          </a:xfrm>
          <a:prstGeom prst="line">
            <a:avLst/>
          </a:prstGeom>
          <a:noFill/>
          <a:ln w="57150" cmpd="thickThin">
            <a:solidFill>
              <a:schemeClr val="bg1"/>
            </a:solidFill>
            <a:round/>
            <a:headEnd/>
            <a:tailEnd/>
          </a:ln>
          <a:effectLst/>
        </p:spPr>
        <p:txBody>
          <a:bodyPr wrap="none" anchor="ctr"/>
          <a:lstStyle/>
          <a:p>
            <a:pPr>
              <a:defRPr/>
            </a:pPr>
            <a:endParaRPr lang="en-US" sz="2400"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hf sldNum="0" hdr="0" dt="0"/>
  <p:txStyles>
    <p:titleStyle>
      <a:lvl1pPr algn="l" rtl="0" eaLnBrk="0" fontAlgn="base" hangingPunct="0">
        <a:spcBef>
          <a:spcPct val="0"/>
        </a:spcBef>
        <a:spcAft>
          <a:spcPct val="0"/>
        </a:spcAft>
        <a:defRPr sz="2400" b="1">
          <a:solidFill>
            <a:srgbClr val="FFFF00"/>
          </a:solidFill>
          <a:latin typeface="+mj-lt"/>
          <a:ea typeface="+mj-ea"/>
          <a:cs typeface="+mj-cs"/>
        </a:defRPr>
      </a:lvl1pPr>
      <a:lvl2pPr algn="l" rtl="0" eaLnBrk="0" fontAlgn="base" hangingPunct="0">
        <a:spcBef>
          <a:spcPct val="0"/>
        </a:spcBef>
        <a:spcAft>
          <a:spcPct val="0"/>
        </a:spcAft>
        <a:defRPr sz="2400" b="1">
          <a:solidFill>
            <a:srgbClr val="FFFF00"/>
          </a:solidFill>
          <a:latin typeface="Times New Roman" pitchFamily="18" charset="0"/>
        </a:defRPr>
      </a:lvl2pPr>
      <a:lvl3pPr algn="l" rtl="0" eaLnBrk="0" fontAlgn="base" hangingPunct="0">
        <a:spcBef>
          <a:spcPct val="0"/>
        </a:spcBef>
        <a:spcAft>
          <a:spcPct val="0"/>
        </a:spcAft>
        <a:defRPr sz="2400" b="1">
          <a:solidFill>
            <a:srgbClr val="FFFF00"/>
          </a:solidFill>
          <a:latin typeface="Times New Roman" pitchFamily="18" charset="0"/>
        </a:defRPr>
      </a:lvl3pPr>
      <a:lvl4pPr algn="l" rtl="0" eaLnBrk="0" fontAlgn="base" hangingPunct="0">
        <a:spcBef>
          <a:spcPct val="0"/>
        </a:spcBef>
        <a:spcAft>
          <a:spcPct val="0"/>
        </a:spcAft>
        <a:defRPr sz="2400" b="1">
          <a:solidFill>
            <a:srgbClr val="FFFF00"/>
          </a:solidFill>
          <a:latin typeface="Times New Roman" pitchFamily="18" charset="0"/>
        </a:defRPr>
      </a:lvl4pPr>
      <a:lvl5pPr algn="l" rtl="0" eaLnBrk="0" fontAlgn="base" hangingPunct="0">
        <a:spcBef>
          <a:spcPct val="0"/>
        </a:spcBef>
        <a:spcAft>
          <a:spcPct val="0"/>
        </a:spcAft>
        <a:defRPr sz="2400" b="1">
          <a:solidFill>
            <a:srgbClr val="FFFF00"/>
          </a:solidFill>
          <a:latin typeface="Times New Roman" pitchFamily="18" charset="0"/>
        </a:defRPr>
      </a:lvl5pPr>
      <a:lvl6pPr marL="457189" algn="l" rtl="0" fontAlgn="base">
        <a:spcBef>
          <a:spcPct val="0"/>
        </a:spcBef>
        <a:spcAft>
          <a:spcPct val="0"/>
        </a:spcAft>
        <a:defRPr sz="2400" b="1">
          <a:solidFill>
            <a:srgbClr val="FFFF00"/>
          </a:solidFill>
          <a:latin typeface="Times New Roman" pitchFamily="18" charset="0"/>
        </a:defRPr>
      </a:lvl6pPr>
      <a:lvl7pPr marL="914377" algn="l" rtl="0" fontAlgn="base">
        <a:spcBef>
          <a:spcPct val="0"/>
        </a:spcBef>
        <a:spcAft>
          <a:spcPct val="0"/>
        </a:spcAft>
        <a:defRPr sz="2400" b="1">
          <a:solidFill>
            <a:srgbClr val="FFFF00"/>
          </a:solidFill>
          <a:latin typeface="Times New Roman" pitchFamily="18" charset="0"/>
        </a:defRPr>
      </a:lvl7pPr>
      <a:lvl8pPr marL="1371566" algn="l" rtl="0" fontAlgn="base">
        <a:spcBef>
          <a:spcPct val="0"/>
        </a:spcBef>
        <a:spcAft>
          <a:spcPct val="0"/>
        </a:spcAft>
        <a:defRPr sz="2400" b="1">
          <a:solidFill>
            <a:srgbClr val="FFFF00"/>
          </a:solidFill>
          <a:latin typeface="Times New Roman" pitchFamily="18" charset="0"/>
        </a:defRPr>
      </a:lvl8pPr>
      <a:lvl9pPr marL="1828754" algn="l" rtl="0" fontAlgn="base">
        <a:spcBef>
          <a:spcPct val="0"/>
        </a:spcBef>
        <a:spcAft>
          <a:spcPct val="0"/>
        </a:spcAft>
        <a:defRPr sz="2400" b="1">
          <a:solidFill>
            <a:srgbClr val="FFFF00"/>
          </a:solidFill>
          <a:latin typeface="Times New Roman" pitchFamily="18" charset="0"/>
        </a:defRPr>
      </a:lvl9pPr>
    </p:titleStyle>
    <p:bodyStyle>
      <a:lvl1pPr marL="342891" indent="-342891" algn="l" rtl="0" eaLnBrk="0" fontAlgn="base" hangingPunct="0">
        <a:spcBef>
          <a:spcPct val="20000"/>
        </a:spcBef>
        <a:spcAft>
          <a:spcPct val="0"/>
        </a:spcAft>
        <a:buChar char="•"/>
        <a:defRPr>
          <a:solidFill>
            <a:schemeClr val="bg1"/>
          </a:solidFill>
          <a:latin typeface="+mn-lt"/>
          <a:ea typeface="+mn-ea"/>
          <a:cs typeface="+mn-cs"/>
        </a:defRPr>
      </a:lvl1pPr>
      <a:lvl2pPr marL="742932" indent="-285744" algn="l" rtl="0" eaLnBrk="0" fontAlgn="base" hangingPunct="0">
        <a:spcBef>
          <a:spcPct val="20000"/>
        </a:spcBef>
        <a:spcAft>
          <a:spcPct val="0"/>
        </a:spcAft>
        <a:buChar char="–"/>
        <a:defRPr>
          <a:solidFill>
            <a:schemeClr val="bg1"/>
          </a:solidFill>
          <a:latin typeface="+mn-lt"/>
        </a:defRPr>
      </a:lvl2pPr>
      <a:lvl3pPr marL="1142971" indent="-228594" algn="l" rtl="0" eaLnBrk="0" fontAlgn="base" hangingPunct="0">
        <a:spcBef>
          <a:spcPct val="20000"/>
        </a:spcBef>
        <a:spcAft>
          <a:spcPct val="0"/>
        </a:spcAft>
        <a:buChar char="•"/>
        <a:defRPr>
          <a:solidFill>
            <a:schemeClr val="bg1"/>
          </a:solidFill>
          <a:latin typeface="+mn-lt"/>
        </a:defRPr>
      </a:lvl3pPr>
      <a:lvl4pPr marL="1600160" indent="-228594" algn="l" rtl="0" eaLnBrk="0" fontAlgn="base" hangingPunct="0">
        <a:spcBef>
          <a:spcPct val="20000"/>
        </a:spcBef>
        <a:spcAft>
          <a:spcPct val="0"/>
        </a:spcAft>
        <a:buChar char="–"/>
        <a:defRPr>
          <a:solidFill>
            <a:schemeClr val="bg1"/>
          </a:solidFill>
          <a:latin typeface="+mn-lt"/>
        </a:defRPr>
      </a:lvl4pPr>
      <a:lvl5pPr marL="2057349" indent="-228594" algn="l" rtl="0" eaLnBrk="0" fontAlgn="base" hangingPunct="0">
        <a:spcBef>
          <a:spcPct val="20000"/>
        </a:spcBef>
        <a:spcAft>
          <a:spcPct val="0"/>
        </a:spcAft>
        <a:buChar char="»"/>
        <a:defRPr>
          <a:solidFill>
            <a:schemeClr val="bg1"/>
          </a:solidFill>
          <a:latin typeface="+mn-lt"/>
        </a:defRPr>
      </a:lvl5pPr>
      <a:lvl6pPr marL="2514537" indent="-228594" algn="l" rtl="0" fontAlgn="base">
        <a:spcBef>
          <a:spcPct val="20000"/>
        </a:spcBef>
        <a:spcAft>
          <a:spcPct val="0"/>
        </a:spcAft>
        <a:buChar char="»"/>
        <a:defRPr>
          <a:solidFill>
            <a:schemeClr val="bg1"/>
          </a:solidFill>
          <a:latin typeface="+mn-lt"/>
        </a:defRPr>
      </a:lvl6pPr>
      <a:lvl7pPr marL="2971726" indent="-228594" algn="l" rtl="0" fontAlgn="base">
        <a:spcBef>
          <a:spcPct val="20000"/>
        </a:spcBef>
        <a:spcAft>
          <a:spcPct val="0"/>
        </a:spcAft>
        <a:buChar char="»"/>
        <a:defRPr>
          <a:solidFill>
            <a:schemeClr val="bg1"/>
          </a:solidFill>
          <a:latin typeface="+mn-lt"/>
        </a:defRPr>
      </a:lvl7pPr>
      <a:lvl8pPr marL="3428914" indent="-228594" algn="l" rtl="0" fontAlgn="base">
        <a:spcBef>
          <a:spcPct val="20000"/>
        </a:spcBef>
        <a:spcAft>
          <a:spcPct val="0"/>
        </a:spcAft>
        <a:buChar char="»"/>
        <a:defRPr>
          <a:solidFill>
            <a:schemeClr val="bg1"/>
          </a:solidFill>
          <a:latin typeface="+mn-lt"/>
        </a:defRPr>
      </a:lvl8pPr>
      <a:lvl9pPr marL="3886103" indent="-228594" algn="l" rtl="0" fontAlgn="base">
        <a:spcBef>
          <a:spcPct val="20000"/>
        </a:spcBef>
        <a:spcAft>
          <a:spcPct val="0"/>
        </a:spcAft>
        <a:buChar char="»"/>
        <a:defRPr>
          <a:solidFill>
            <a:schemeClr val="bg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1601452" y="6632130"/>
            <a:ext cx="590549" cy="225875"/>
          </a:xfrm>
          <a:prstGeom prst="rect">
            <a:avLst/>
          </a:prstGeom>
          <a:noFill/>
          <a:ln w="12700">
            <a:noFill/>
            <a:miter lim="800000"/>
            <a:headEnd/>
            <a:tailEnd/>
          </a:ln>
          <a:effectLst/>
        </p:spPr>
        <p:txBody>
          <a:bodyPr wrap="square" lIns="0" tIns="0" rIns="0" bIns="0">
            <a:noAutofit/>
          </a:bodyPr>
          <a:lstStyle/>
          <a:p>
            <a:pPr defTabSz="887391">
              <a:spcBef>
                <a:spcPct val="50000"/>
              </a:spcBef>
            </a:pPr>
            <a:fld id="{7EC9B263-DA38-45FB-8E33-162189756EE0}" type="slidenum">
              <a:rPr lang="en-US" sz="800">
                <a:solidFill>
                  <a:srgbClr val="FFFFFF"/>
                </a:solidFill>
              </a:rPr>
              <a:pPr defTabSz="887391">
                <a:spcBef>
                  <a:spcPct val="50000"/>
                </a:spcBef>
              </a:pPr>
              <a:t>‹#›</a:t>
            </a:fld>
            <a:endParaRPr lang="en-US" sz="800" dirty="0">
              <a:solidFill>
                <a:srgbClr val="FFFFFF"/>
              </a:solidFill>
            </a:endParaRPr>
          </a:p>
        </p:txBody>
      </p:sp>
      <p:sp>
        <p:nvSpPr>
          <p:cNvPr id="1028" name="Rectangle 4"/>
          <p:cNvSpPr>
            <a:spLocks noGrp="1" noChangeArrowheads="1"/>
          </p:cNvSpPr>
          <p:nvPr>
            <p:ph type="title"/>
          </p:nvPr>
        </p:nvSpPr>
        <p:spPr bwMode="auto">
          <a:xfrm>
            <a:off x="615954" y="458991"/>
            <a:ext cx="9749367" cy="531812"/>
          </a:xfrm>
          <a:prstGeom prst="rect">
            <a:avLst/>
          </a:prstGeom>
          <a:noFill/>
          <a:ln w="12700">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29" name="Rectangle 5"/>
          <p:cNvSpPr>
            <a:spLocks noGrp="1" noChangeArrowheads="1"/>
          </p:cNvSpPr>
          <p:nvPr>
            <p:ph type="body" idx="1"/>
          </p:nvPr>
        </p:nvSpPr>
        <p:spPr bwMode="auto">
          <a:xfrm>
            <a:off x="615951" y="1304925"/>
            <a:ext cx="10979148" cy="1255728"/>
          </a:xfrm>
          <a:prstGeom prst="rect">
            <a:avLst/>
          </a:prstGeom>
          <a:noFill/>
          <a:ln w="12700">
            <a:noFill/>
            <a:miter lim="800000"/>
            <a:headEnd/>
            <a:tailEnd/>
          </a:ln>
          <a:effectLst/>
        </p:spPr>
        <p:txBody>
          <a:bodyPr vert="horz" wrap="square" lIns="0" tIns="0" rIns="0" bIns="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p:txBody>
      </p:sp>
      <p:sp>
        <p:nvSpPr>
          <p:cNvPr id="1030" name="Freeform 6"/>
          <p:cNvSpPr>
            <a:spLocks noChangeAspect="1"/>
          </p:cNvSpPr>
          <p:nvPr/>
        </p:nvSpPr>
        <p:spPr bwMode="black">
          <a:xfrm>
            <a:off x="9444991" y="220668"/>
            <a:ext cx="2133600" cy="575743"/>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rgbClr val="003399"/>
          </a:solidFill>
          <a:ln w="1270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Lst>
  <p:hf sldNum="0" hdr="0" dt="0"/>
  <p:txStyles>
    <p:titleStyle>
      <a:lvl1pPr algn="l" defTabSz="887391" rtl="0" eaLnBrk="1" fontAlgn="base" hangingPunct="1">
        <a:spcBef>
          <a:spcPct val="0"/>
        </a:spcBef>
        <a:spcAft>
          <a:spcPct val="0"/>
        </a:spcAft>
        <a:defRPr sz="3600" b="1">
          <a:solidFill>
            <a:schemeClr val="bg1"/>
          </a:solidFill>
          <a:effectLst/>
          <a:latin typeface="+mj-lt"/>
          <a:ea typeface="ＭＳ Ｐゴシック" pitchFamily="-112" charset="-128"/>
          <a:cs typeface="ＭＳ Ｐゴシック" pitchFamily="-112" charset="-128"/>
        </a:defRPr>
      </a:lvl1pPr>
      <a:lvl2pPr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189"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6pPr>
      <a:lvl7pPr marL="914377"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7pPr>
      <a:lvl8pPr marL="1371566"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8pPr>
      <a:lvl9pPr marL="1828754"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9pPr>
    </p:titleStyle>
    <p:bodyStyle>
      <a:lvl1pPr marL="222245" indent="-222245" algn="l" defTabSz="887391" rtl="0" eaLnBrk="1" fontAlgn="base" hangingPunct="1">
        <a:spcBef>
          <a:spcPct val="20000"/>
        </a:spcBef>
        <a:spcAft>
          <a:spcPct val="0"/>
        </a:spcAft>
        <a:buSzPct val="100000"/>
        <a:buChar char="•"/>
        <a:defRPr sz="2400" b="1">
          <a:solidFill>
            <a:schemeClr val="bg2"/>
          </a:solidFill>
          <a:effectLst/>
          <a:latin typeface="+mn-lt"/>
          <a:ea typeface="ＭＳ Ｐゴシック" pitchFamily="-112" charset="-128"/>
          <a:cs typeface="ＭＳ Ｐゴシック" pitchFamily="-112" charset="-128"/>
        </a:defRPr>
      </a:lvl1pPr>
      <a:lvl2pPr marL="615935" indent="-279393" algn="l" defTabSz="887391" rtl="0" eaLnBrk="1" fontAlgn="base" hangingPunct="1">
        <a:spcBef>
          <a:spcPct val="20000"/>
        </a:spcBef>
        <a:spcAft>
          <a:spcPct val="0"/>
        </a:spcAft>
        <a:buSzPct val="100000"/>
        <a:buChar char="–"/>
        <a:defRPr sz="2400" b="1">
          <a:solidFill>
            <a:schemeClr val="bg2"/>
          </a:solidFill>
          <a:effectLst/>
          <a:latin typeface="+mn-lt"/>
          <a:ea typeface="ＭＳ Ｐゴシック" pitchFamily="-112" charset="-128"/>
        </a:defRPr>
      </a:lvl2pPr>
      <a:lvl3pPr marL="998514" indent="-268281" algn="l" defTabSz="887391" rtl="0" eaLnBrk="1" fontAlgn="base" hangingPunct="1">
        <a:spcBef>
          <a:spcPct val="20000"/>
        </a:spcBef>
        <a:spcAft>
          <a:spcPct val="0"/>
        </a:spcAft>
        <a:buSzPct val="80000"/>
        <a:buChar char="•"/>
        <a:defRPr sz="2400" b="1">
          <a:solidFill>
            <a:schemeClr val="bg2"/>
          </a:solidFill>
          <a:effectLst/>
          <a:latin typeface="+mn-lt"/>
          <a:ea typeface="ＭＳ Ｐゴシック" pitchFamily="-112" charset="-128"/>
        </a:defRPr>
      </a:lvl3pPr>
      <a:lvl4pPr marL="1550949" indent="-222245" algn="l" defTabSz="887391" rtl="0" eaLnBrk="1" fontAlgn="base" hangingPunct="1">
        <a:spcBef>
          <a:spcPct val="20000"/>
        </a:spcBef>
        <a:spcAft>
          <a:spcPct val="0"/>
        </a:spcAft>
        <a:buChar char="–"/>
        <a:defRPr sz="2000" b="1">
          <a:solidFill>
            <a:schemeClr val="bg2"/>
          </a:solidFill>
          <a:effectLst/>
          <a:latin typeface="+mn-lt"/>
          <a:ea typeface="ＭＳ Ｐゴシック" pitchFamily="-112" charset="-128"/>
        </a:defRPr>
      </a:lvl4pPr>
      <a:lvl5pPr marL="1993850" indent="-222245" algn="l" defTabSz="887391" rtl="0" eaLnBrk="1" fontAlgn="base" hangingPunct="1">
        <a:spcBef>
          <a:spcPct val="20000"/>
        </a:spcBef>
        <a:spcAft>
          <a:spcPct val="0"/>
        </a:spcAft>
        <a:buChar char="»"/>
        <a:defRPr sz="2000" b="1">
          <a:solidFill>
            <a:schemeClr val="bg2"/>
          </a:solidFill>
          <a:effectLst/>
          <a:latin typeface="+mn-lt"/>
          <a:ea typeface="ＭＳ Ｐゴシック" pitchFamily="-112" charset="-128"/>
        </a:defRPr>
      </a:lvl5pPr>
      <a:lvl6pPr marL="2451039"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6pPr>
      <a:lvl7pPr marL="2908227"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7pPr>
      <a:lvl8pPr marL="3365416"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8pPr>
      <a:lvl9pPr marL="3822604"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89408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914400" y="1295400"/>
            <a:ext cx="10363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09600" y="6019805"/>
            <a:ext cx="10972800" cy="701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bg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609600" y="6019805"/>
            <a:ext cx="10972800" cy="701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800">
                <a:solidFill>
                  <a:schemeClr val="bg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09600" y="6019805"/>
            <a:ext cx="10972800" cy="701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smtClean="0">
                <a:solidFill>
                  <a:schemeClr val="bg1"/>
                </a:solidFill>
                <a:latin typeface="+mn-lt"/>
              </a:defRPr>
            </a:lvl1pPr>
          </a:lstStyle>
          <a:p>
            <a:pPr>
              <a:defRPr/>
            </a:pPr>
            <a:fld id="{23E4FA86-204B-4B7A-AFAC-A58ECC1F4E51}" type="slidenum">
              <a:rPr lang="en-US">
                <a:solidFill>
                  <a:srgbClr val="FFFFFF"/>
                </a:solidFill>
              </a:rPr>
              <a:pPr>
                <a:defRPr/>
              </a:pPr>
              <a:t>‹#›</a:t>
            </a:fld>
            <a:endParaRPr lang="en-US" dirty="0">
              <a:solidFill>
                <a:srgbClr val="FFFFFF"/>
              </a:solidFill>
            </a:endParaRPr>
          </a:p>
        </p:txBody>
      </p:sp>
      <p:sp>
        <p:nvSpPr>
          <p:cNvPr id="1031" name="Freeform 7"/>
          <p:cNvSpPr>
            <a:spLocks/>
          </p:cNvSpPr>
          <p:nvPr userDrawn="1"/>
        </p:nvSpPr>
        <p:spPr bwMode="black">
          <a:xfrm>
            <a:off x="9321804" y="109541"/>
            <a:ext cx="2453217" cy="661987"/>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rgbClr val="FFFFFF"/>
          </a:solidFill>
          <a:ln w="9525" cap="rnd">
            <a:noFill/>
            <a:round/>
            <a:headEnd type="none" w="sm" len="sm"/>
            <a:tailEnd type="none" w="sm" len="sm"/>
          </a:ln>
          <a:effectLst/>
        </p:spPr>
        <p:txBody>
          <a:bodyPr/>
          <a:lstStyle/>
          <a:p>
            <a:pPr>
              <a:defRPr/>
            </a:pPr>
            <a:endParaRPr lang="en-US" sz="2400" dirty="0">
              <a:solidFill>
                <a:srgbClr val="000000"/>
              </a:solidFill>
            </a:endParaRPr>
          </a:p>
        </p:txBody>
      </p:sp>
      <p:sp>
        <p:nvSpPr>
          <p:cNvPr id="1032" name="Rectangle 8"/>
          <p:cNvSpPr>
            <a:spLocks noChangeArrowheads="1"/>
          </p:cNvSpPr>
          <p:nvPr userDrawn="1"/>
        </p:nvSpPr>
        <p:spPr bwMode="auto">
          <a:xfrm>
            <a:off x="9199070" y="738419"/>
            <a:ext cx="2127184" cy="215444"/>
          </a:xfrm>
          <a:prstGeom prst="rect">
            <a:avLst/>
          </a:prstGeom>
          <a:noFill/>
          <a:ln w="9525">
            <a:noFill/>
            <a:miter lim="800000"/>
            <a:headEnd/>
            <a:tailEnd/>
          </a:ln>
          <a:effectLst/>
        </p:spPr>
        <p:txBody>
          <a:bodyPr wrap="none" lIns="0" tIns="0" rIns="0" bIns="0" anchor="ctr">
            <a:spAutoFit/>
          </a:bodyPr>
          <a:lstStyle/>
          <a:p>
            <a:pPr algn="ctr" eaLnBrk="0" hangingPunct="0">
              <a:defRPr/>
            </a:pPr>
            <a:r>
              <a:rPr lang="en-US" altLang="en-US" sz="1400" b="1" i="1" dirty="0">
                <a:solidFill>
                  <a:srgbClr val="FFFFFF"/>
                </a:solidFill>
              </a:rPr>
              <a:t>Missiles and Fire Control</a:t>
            </a:r>
          </a:p>
        </p:txBody>
      </p:sp>
      <p:sp>
        <p:nvSpPr>
          <p:cNvPr id="1034" name="Line 10"/>
          <p:cNvSpPr>
            <a:spLocks noChangeShapeType="1"/>
          </p:cNvSpPr>
          <p:nvPr userDrawn="1"/>
        </p:nvSpPr>
        <p:spPr bwMode="auto">
          <a:xfrm>
            <a:off x="512233" y="874713"/>
            <a:ext cx="8128000" cy="0"/>
          </a:xfrm>
          <a:prstGeom prst="line">
            <a:avLst/>
          </a:prstGeom>
          <a:noFill/>
          <a:ln w="57150" cmpd="thickThin">
            <a:solidFill>
              <a:schemeClr val="bg1"/>
            </a:solidFill>
            <a:round/>
            <a:headEnd/>
            <a:tailEnd/>
          </a:ln>
          <a:effectLst/>
        </p:spPr>
        <p:txBody>
          <a:bodyPr wrap="none" anchor="ctr"/>
          <a:lstStyle/>
          <a:p>
            <a:pPr>
              <a:defRPr/>
            </a:pPr>
            <a:endParaRPr lang="en-US" sz="2400" dirty="0">
              <a:solidFill>
                <a:srgbClr val="000000"/>
              </a:solidFill>
            </a:endParaRPr>
          </a:p>
        </p:txBody>
      </p:sp>
      <p:sp>
        <p:nvSpPr>
          <p:cNvPr id="10" name="Rectangle 2"/>
          <p:cNvSpPr>
            <a:spLocks noChangeArrowheads="1"/>
          </p:cNvSpPr>
          <p:nvPr userDrawn="1"/>
        </p:nvSpPr>
        <p:spPr bwMode="auto">
          <a:xfrm>
            <a:off x="11601452" y="6632130"/>
            <a:ext cx="590549" cy="225875"/>
          </a:xfrm>
          <a:prstGeom prst="rect">
            <a:avLst/>
          </a:prstGeom>
          <a:noFill/>
          <a:ln w="12700">
            <a:noFill/>
            <a:miter lim="800000"/>
            <a:headEnd/>
            <a:tailEnd/>
          </a:ln>
          <a:effectLst/>
        </p:spPr>
        <p:txBody>
          <a:bodyPr wrap="square" lIns="0" tIns="0" rIns="0" bIns="0">
            <a:noAutofit/>
          </a:bodyPr>
          <a:lstStyle/>
          <a:p>
            <a:pPr defTabSz="887391">
              <a:spcBef>
                <a:spcPct val="50000"/>
              </a:spcBef>
            </a:pPr>
            <a:fld id="{7EC9B263-DA38-45FB-8E33-162189756EE0}" type="slidenum">
              <a:rPr lang="en-US" sz="800">
                <a:solidFill>
                  <a:srgbClr val="000000"/>
                </a:solidFill>
              </a:rPr>
              <a:pPr defTabSz="887391">
                <a:spcBef>
                  <a:spcPct val="50000"/>
                </a:spcBef>
              </a:pPr>
              <a:t>‹#›</a:t>
            </a:fld>
            <a:endParaRPr lang="en-US" sz="800" dirty="0">
              <a:solidFill>
                <a:srgbClr val="000000"/>
              </a:solidFill>
            </a:endParaRPr>
          </a:p>
        </p:txBody>
      </p:sp>
      <p:sp>
        <p:nvSpPr>
          <p:cNvPr id="11" name="Freeform 6"/>
          <p:cNvSpPr>
            <a:spLocks noChangeAspect="1"/>
          </p:cNvSpPr>
          <p:nvPr userDrawn="1"/>
        </p:nvSpPr>
        <p:spPr bwMode="black">
          <a:xfrm>
            <a:off x="9444991" y="220668"/>
            <a:ext cx="2133600" cy="575743"/>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rgbClr val="003399"/>
          </a:solidFill>
          <a:ln w="127000" cap="rnd" cmpd="sng">
            <a:noFill/>
            <a:prstDash val="solid"/>
            <a:round/>
            <a:headEnd type="none" w="med" len="med"/>
            <a:tailEnd type="none" w="med" len="med"/>
          </a:ln>
          <a:effectLst/>
        </p:spPr>
        <p:txBody>
          <a:bodyPr/>
          <a:lstStyle/>
          <a:p>
            <a:endParaRPr lang="en-US" sz="2400">
              <a:solidFill>
                <a:srgbClr val="000000"/>
              </a:solidFill>
              <a:effectLst>
                <a:outerShdw blurRad="38100" dist="38100" dir="2700000" algn="tl">
                  <a:srgbClr val="C0C0C0"/>
                </a:outerShdw>
              </a:effectLst>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ransition/>
  <p:hf sldNum="0" hdr="0" dt="0"/>
  <p:txStyles>
    <p:titleStyle>
      <a:lvl1pPr algn="l" rtl="0" eaLnBrk="0" fontAlgn="base" hangingPunct="0">
        <a:spcBef>
          <a:spcPct val="0"/>
        </a:spcBef>
        <a:spcAft>
          <a:spcPct val="0"/>
        </a:spcAft>
        <a:defRPr sz="3200" b="1">
          <a:solidFill>
            <a:srgbClr val="003399"/>
          </a:solidFill>
          <a:effectLst>
            <a:outerShdw blurRad="38100" dist="38100" dir="2700000" algn="tl">
              <a:srgbClr val="000000">
                <a:alpha val="43137"/>
              </a:srgbClr>
            </a:outerShdw>
          </a:effectLst>
          <a:latin typeface="Arial" pitchFamily="34" charset="0"/>
          <a:ea typeface="+mj-ea"/>
          <a:cs typeface="Arial" pitchFamily="34" charset="0"/>
        </a:defRPr>
      </a:lvl1pPr>
      <a:lvl2pPr algn="l" rtl="0" eaLnBrk="0" fontAlgn="base" hangingPunct="0">
        <a:spcBef>
          <a:spcPct val="0"/>
        </a:spcBef>
        <a:spcAft>
          <a:spcPct val="0"/>
        </a:spcAft>
        <a:defRPr sz="2400" b="1">
          <a:solidFill>
            <a:srgbClr val="FFFF00"/>
          </a:solidFill>
          <a:latin typeface="Times New Roman" pitchFamily="18" charset="0"/>
        </a:defRPr>
      </a:lvl2pPr>
      <a:lvl3pPr algn="l" rtl="0" eaLnBrk="0" fontAlgn="base" hangingPunct="0">
        <a:spcBef>
          <a:spcPct val="0"/>
        </a:spcBef>
        <a:spcAft>
          <a:spcPct val="0"/>
        </a:spcAft>
        <a:defRPr sz="2400" b="1">
          <a:solidFill>
            <a:srgbClr val="FFFF00"/>
          </a:solidFill>
          <a:latin typeface="Times New Roman" pitchFamily="18" charset="0"/>
        </a:defRPr>
      </a:lvl3pPr>
      <a:lvl4pPr algn="l" rtl="0" eaLnBrk="0" fontAlgn="base" hangingPunct="0">
        <a:spcBef>
          <a:spcPct val="0"/>
        </a:spcBef>
        <a:spcAft>
          <a:spcPct val="0"/>
        </a:spcAft>
        <a:defRPr sz="2400" b="1">
          <a:solidFill>
            <a:srgbClr val="FFFF00"/>
          </a:solidFill>
          <a:latin typeface="Times New Roman" pitchFamily="18" charset="0"/>
        </a:defRPr>
      </a:lvl4pPr>
      <a:lvl5pPr algn="l" rtl="0" eaLnBrk="0" fontAlgn="base" hangingPunct="0">
        <a:spcBef>
          <a:spcPct val="0"/>
        </a:spcBef>
        <a:spcAft>
          <a:spcPct val="0"/>
        </a:spcAft>
        <a:defRPr sz="2400" b="1">
          <a:solidFill>
            <a:srgbClr val="FFFF00"/>
          </a:solidFill>
          <a:latin typeface="Times New Roman" pitchFamily="18" charset="0"/>
        </a:defRPr>
      </a:lvl5pPr>
      <a:lvl6pPr marL="457189" algn="l" rtl="0" fontAlgn="base">
        <a:spcBef>
          <a:spcPct val="0"/>
        </a:spcBef>
        <a:spcAft>
          <a:spcPct val="0"/>
        </a:spcAft>
        <a:defRPr sz="2400" b="1">
          <a:solidFill>
            <a:srgbClr val="FFFF00"/>
          </a:solidFill>
          <a:latin typeface="Times New Roman" pitchFamily="18" charset="0"/>
        </a:defRPr>
      </a:lvl6pPr>
      <a:lvl7pPr marL="914377" algn="l" rtl="0" fontAlgn="base">
        <a:spcBef>
          <a:spcPct val="0"/>
        </a:spcBef>
        <a:spcAft>
          <a:spcPct val="0"/>
        </a:spcAft>
        <a:defRPr sz="2400" b="1">
          <a:solidFill>
            <a:srgbClr val="FFFF00"/>
          </a:solidFill>
          <a:latin typeface="Times New Roman" pitchFamily="18" charset="0"/>
        </a:defRPr>
      </a:lvl7pPr>
      <a:lvl8pPr marL="1371566" algn="l" rtl="0" fontAlgn="base">
        <a:spcBef>
          <a:spcPct val="0"/>
        </a:spcBef>
        <a:spcAft>
          <a:spcPct val="0"/>
        </a:spcAft>
        <a:defRPr sz="2400" b="1">
          <a:solidFill>
            <a:srgbClr val="FFFF00"/>
          </a:solidFill>
          <a:latin typeface="Times New Roman" pitchFamily="18" charset="0"/>
        </a:defRPr>
      </a:lvl8pPr>
      <a:lvl9pPr marL="1828754" algn="l" rtl="0" fontAlgn="base">
        <a:spcBef>
          <a:spcPct val="0"/>
        </a:spcBef>
        <a:spcAft>
          <a:spcPct val="0"/>
        </a:spcAft>
        <a:defRPr sz="2400" b="1">
          <a:solidFill>
            <a:srgbClr val="FFFF00"/>
          </a:solidFill>
          <a:latin typeface="Times New Roman" pitchFamily="18" charset="0"/>
        </a:defRPr>
      </a:lvl9pPr>
    </p:titleStyle>
    <p:bodyStyle>
      <a:lvl1pPr marL="342891" indent="-342891" algn="l" rtl="0" eaLnBrk="0" fontAlgn="base" hangingPunct="0">
        <a:spcBef>
          <a:spcPct val="20000"/>
        </a:spcBef>
        <a:spcAft>
          <a:spcPct val="0"/>
        </a:spcAft>
        <a:buChar char="•"/>
        <a:defRPr>
          <a:solidFill>
            <a:schemeClr val="bg1"/>
          </a:solidFill>
          <a:latin typeface="+mn-lt"/>
          <a:ea typeface="+mn-ea"/>
          <a:cs typeface="+mn-cs"/>
        </a:defRPr>
      </a:lvl1pPr>
      <a:lvl2pPr marL="742932" indent="-285744" algn="l" rtl="0" eaLnBrk="0" fontAlgn="base" hangingPunct="0">
        <a:spcBef>
          <a:spcPct val="20000"/>
        </a:spcBef>
        <a:spcAft>
          <a:spcPct val="0"/>
        </a:spcAft>
        <a:buChar char="–"/>
        <a:defRPr>
          <a:solidFill>
            <a:schemeClr val="bg1"/>
          </a:solidFill>
          <a:latin typeface="+mn-lt"/>
        </a:defRPr>
      </a:lvl2pPr>
      <a:lvl3pPr marL="1142971" indent="-228594" algn="l" rtl="0" eaLnBrk="0" fontAlgn="base" hangingPunct="0">
        <a:spcBef>
          <a:spcPct val="20000"/>
        </a:spcBef>
        <a:spcAft>
          <a:spcPct val="0"/>
        </a:spcAft>
        <a:buChar char="•"/>
        <a:defRPr>
          <a:solidFill>
            <a:schemeClr val="bg1"/>
          </a:solidFill>
          <a:latin typeface="+mn-lt"/>
        </a:defRPr>
      </a:lvl3pPr>
      <a:lvl4pPr marL="1600160" indent="-228594" algn="l" rtl="0" eaLnBrk="0" fontAlgn="base" hangingPunct="0">
        <a:spcBef>
          <a:spcPct val="20000"/>
        </a:spcBef>
        <a:spcAft>
          <a:spcPct val="0"/>
        </a:spcAft>
        <a:buChar char="–"/>
        <a:defRPr>
          <a:solidFill>
            <a:schemeClr val="bg1"/>
          </a:solidFill>
          <a:latin typeface="+mn-lt"/>
        </a:defRPr>
      </a:lvl4pPr>
      <a:lvl5pPr marL="2057349" indent="-228594" algn="l" rtl="0" eaLnBrk="0" fontAlgn="base" hangingPunct="0">
        <a:spcBef>
          <a:spcPct val="20000"/>
        </a:spcBef>
        <a:spcAft>
          <a:spcPct val="0"/>
        </a:spcAft>
        <a:buChar char="»"/>
        <a:defRPr>
          <a:solidFill>
            <a:schemeClr val="bg1"/>
          </a:solidFill>
          <a:latin typeface="+mn-lt"/>
        </a:defRPr>
      </a:lvl5pPr>
      <a:lvl6pPr marL="2514537" indent="-228594" algn="l" rtl="0" fontAlgn="base">
        <a:spcBef>
          <a:spcPct val="20000"/>
        </a:spcBef>
        <a:spcAft>
          <a:spcPct val="0"/>
        </a:spcAft>
        <a:buChar char="»"/>
        <a:defRPr>
          <a:solidFill>
            <a:schemeClr val="bg1"/>
          </a:solidFill>
          <a:latin typeface="+mn-lt"/>
        </a:defRPr>
      </a:lvl6pPr>
      <a:lvl7pPr marL="2971726" indent="-228594" algn="l" rtl="0" fontAlgn="base">
        <a:spcBef>
          <a:spcPct val="20000"/>
        </a:spcBef>
        <a:spcAft>
          <a:spcPct val="0"/>
        </a:spcAft>
        <a:buChar char="»"/>
        <a:defRPr>
          <a:solidFill>
            <a:schemeClr val="bg1"/>
          </a:solidFill>
          <a:latin typeface="+mn-lt"/>
        </a:defRPr>
      </a:lvl7pPr>
      <a:lvl8pPr marL="3428914" indent="-228594" algn="l" rtl="0" fontAlgn="base">
        <a:spcBef>
          <a:spcPct val="20000"/>
        </a:spcBef>
        <a:spcAft>
          <a:spcPct val="0"/>
        </a:spcAft>
        <a:buChar char="»"/>
        <a:defRPr>
          <a:solidFill>
            <a:schemeClr val="bg1"/>
          </a:solidFill>
          <a:latin typeface="+mn-lt"/>
        </a:defRPr>
      </a:lvl8pPr>
      <a:lvl9pPr marL="3886103" indent="-228594" algn="l" rtl="0" fontAlgn="base">
        <a:spcBef>
          <a:spcPct val="20000"/>
        </a:spcBef>
        <a:spcAft>
          <a:spcPct val="0"/>
        </a:spcAft>
        <a:buChar char="»"/>
        <a:defRPr>
          <a:solidFill>
            <a:schemeClr val="bg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1601452" y="6632130"/>
            <a:ext cx="590549" cy="225875"/>
          </a:xfrm>
          <a:prstGeom prst="rect">
            <a:avLst/>
          </a:prstGeom>
          <a:noFill/>
          <a:ln w="12700">
            <a:noFill/>
            <a:miter lim="800000"/>
            <a:headEnd/>
            <a:tailEnd/>
          </a:ln>
          <a:effectLst/>
        </p:spPr>
        <p:txBody>
          <a:bodyPr wrap="square" lIns="0" tIns="0" rIns="0" bIns="0">
            <a:noAutofit/>
          </a:bodyPr>
          <a:lstStyle/>
          <a:p>
            <a:pPr defTabSz="887391" eaLnBrk="0" hangingPunct="0">
              <a:spcBef>
                <a:spcPct val="50000"/>
              </a:spcBef>
            </a:pPr>
            <a:fld id="{7EC9B263-DA38-45FB-8E33-162189756EE0}" type="slidenum">
              <a:rPr lang="en-US" sz="800">
                <a:solidFill>
                  <a:srgbClr val="000000"/>
                </a:solidFill>
                <a:ea typeface="ＭＳ Ｐゴシック" pitchFamily="-112" charset="-128"/>
              </a:rPr>
              <a:pPr defTabSz="887391" eaLnBrk="0" hangingPunct="0">
                <a:spcBef>
                  <a:spcPct val="50000"/>
                </a:spcBef>
              </a:pPr>
              <a:t>‹#›</a:t>
            </a:fld>
            <a:endParaRPr lang="en-US" sz="800" dirty="0">
              <a:solidFill>
                <a:srgbClr val="000000"/>
              </a:solidFill>
              <a:ea typeface="ＭＳ Ｐゴシック" pitchFamily="-112" charset="-128"/>
            </a:endParaRPr>
          </a:p>
        </p:txBody>
      </p:sp>
      <p:sp>
        <p:nvSpPr>
          <p:cNvPr id="1028" name="Rectangle 4"/>
          <p:cNvSpPr>
            <a:spLocks noGrp="1" noChangeArrowheads="1"/>
          </p:cNvSpPr>
          <p:nvPr>
            <p:ph type="title"/>
          </p:nvPr>
        </p:nvSpPr>
        <p:spPr bwMode="auto">
          <a:xfrm>
            <a:off x="600121" y="352116"/>
            <a:ext cx="9749367" cy="531812"/>
          </a:xfrm>
          <a:prstGeom prst="rect">
            <a:avLst/>
          </a:prstGeom>
          <a:noFill/>
          <a:ln w="12700">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1029" name="Rectangle 5"/>
          <p:cNvSpPr>
            <a:spLocks noGrp="1" noChangeArrowheads="1"/>
          </p:cNvSpPr>
          <p:nvPr>
            <p:ph type="body" idx="1"/>
          </p:nvPr>
        </p:nvSpPr>
        <p:spPr bwMode="auto">
          <a:xfrm>
            <a:off x="615951" y="1304925"/>
            <a:ext cx="10979148" cy="1255728"/>
          </a:xfrm>
          <a:prstGeom prst="rect">
            <a:avLst/>
          </a:prstGeom>
          <a:noFill/>
          <a:ln w="12700">
            <a:noFill/>
            <a:miter lim="800000"/>
            <a:headEnd/>
            <a:tailEnd/>
          </a:ln>
          <a:effectLst/>
        </p:spPr>
        <p:txBody>
          <a:bodyPr vert="horz" wrap="square" lIns="0" tIns="0" rIns="0" bIns="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p:txBody>
      </p:sp>
      <p:sp>
        <p:nvSpPr>
          <p:cNvPr id="1030" name="Freeform 6"/>
          <p:cNvSpPr>
            <a:spLocks noChangeAspect="1"/>
          </p:cNvSpPr>
          <p:nvPr/>
        </p:nvSpPr>
        <p:spPr bwMode="black">
          <a:xfrm>
            <a:off x="9444991" y="220668"/>
            <a:ext cx="2133600" cy="575743"/>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rgbClr val="003399"/>
          </a:solidFill>
          <a:ln w="127000" cap="rnd" cmpd="sng">
            <a:noFill/>
            <a:prstDash val="solid"/>
            <a:round/>
            <a:headEnd type="none" w="med" len="med"/>
            <a:tailEnd type="none" w="med" len="med"/>
          </a:ln>
          <a:effectLst/>
        </p:spPr>
        <p:txBody>
          <a:bodyPr/>
          <a:lstStyle/>
          <a:p>
            <a:pPr eaLnBrk="0" hangingPunct="0"/>
            <a:endParaRPr lang="en-US" sz="2000" b="1">
              <a:solidFill>
                <a:srgbClr val="FAFD00"/>
              </a:solidFill>
              <a:effectLst>
                <a:outerShdw blurRad="38100" dist="38100" dir="2700000" algn="tl">
                  <a:srgbClr val="C0C0C0"/>
                </a:outerShdw>
              </a:effectLst>
              <a:ea typeface="ＭＳ Ｐゴシック" pitchFamily="-112" charset="-128"/>
            </a:endParaRPr>
          </a:p>
        </p:txBody>
      </p:sp>
    </p:spTree>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Lst>
  <p:hf sldNum="0" hdr="0" dt="0"/>
  <p:txStyles>
    <p:titleStyle>
      <a:lvl1pPr algn="l" defTabSz="887391" rtl="0" eaLnBrk="1" fontAlgn="base" hangingPunct="1">
        <a:spcBef>
          <a:spcPct val="0"/>
        </a:spcBef>
        <a:spcAft>
          <a:spcPct val="0"/>
        </a:spcAft>
        <a:defRPr sz="3600" b="1">
          <a:solidFill>
            <a:schemeClr val="bg1"/>
          </a:solidFill>
          <a:effectLst>
            <a:outerShdw blurRad="38100" dist="38100" dir="2700000" algn="tl">
              <a:srgbClr val="000000">
                <a:alpha val="43137"/>
              </a:srgbClr>
            </a:outerShdw>
          </a:effectLst>
          <a:latin typeface="+mj-lt"/>
          <a:ea typeface="ＭＳ Ｐゴシック" pitchFamily="-112" charset="-128"/>
          <a:cs typeface="ＭＳ Ｐゴシック" pitchFamily="-112" charset="-128"/>
        </a:defRPr>
      </a:lvl1pPr>
      <a:lvl2pPr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189"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6pPr>
      <a:lvl7pPr marL="914377"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7pPr>
      <a:lvl8pPr marL="1371566"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8pPr>
      <a:lvl9pPr marL="1828754"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9pPr>
    </p:titleStyle>
    <p:bodyStyle>
      <a:lvl1pPr marL="222245" indent="-222245" algn="l" defTabSz="887391" rtl="0" eaLnBrk="1" fontAlgn="base" hangingPunct="1">
        <a:spcBef>
          <a:spcPct val="20000"/>
        </a:spcBef>
        <a:spcAft>
          <a:spcPct val="0"/>
        </a:spcAft>
        <a:buSzPct val="100000"/>
        <a:buChar char="•"/>
        <a:defRPr sz="2400" b="1">
          <a:solidFill>
            <a:schemeClr val="bg2"/>
          </a:solidFill>
          <a:effectLst/>
          <a:latin typeface="+mn-lt"/>
          <a:ea typeface="ＭＳ Ｐゴシック" pitchFamily="-112" charset="-128"/>
          <a:cs typeface="ＭＳ Ｐゴシック" pitchFamily="-112" charset="-128"/>
        </a:defRPr>
      </a:lvl1pPr>
      <a:lvl2pPr marL="615935" indent="-279393" algn="l" defTabSz="887391" rtl="0" eaLnBrk="1" fontAlgn="base" hangingPunct="1">
        <a:spcBef>
          <a:spcPct val="20000"/>
        </a:spcBef>
        <a:spcAft>
          <a:spcPct val="0"/>
        </a:spcAft>
        <a:buSzPct val="100000"/>
        <a:buChar char="–"/>
        <a:defRPr sz="2400" b="1">
          <a:solidFill>
            <a:schemeClr val="bg2"/>
          </a:solidFill>
          <a:effectLst/>
          <a:latin typeface="+mn-lt"/>
          <a:ea typeface="ＭＳ Ｐゴシック" pitchFamily="-112" charset="-128"/>
        </a:defRPr>
      </a:lvl2pPr>
      <a:lvl3pPr marL="998514" indent="-268281" algn="l" defTabSz="887391" rtl="0" eaLnBrk="1" fontAlgn="base" hangingPunct="1">
        <a:spcBef>
          <a:spcPct val="20000"/>
        </a:spcBef>
        <a:spcAft>
          <a:spcPct val="0"/>
        </a:spcAft>
        <a:buSzPct val="80000"/>
        <a:buChar char="•"/>
        <a:defRPr sz="2400" b="1">
          <a:solidFill>
            <a:schemeClr val="bg2"/>
          </a:solidFill>
          <a:effectLst/>
          <a:latin typeface="+mn-lt"/>
          <a:ea typeface="ＭＳ Ｐゴシック" pitchFamily="-112" charset="-128"/>
        </a:defRPr>
      </a:lvl3pPr>
      <a:lvl4pPr marL="1550949" indent="-222245" algn="l" defTabSz="887391" rtl="0" eaLnBrk="1" fontAlgn="base" hangingPunct="1">
        <a:spcBef>
          <a:spcPct val="20000"/>
        </a:spcBef>
        <a:spcAft>
          <a:spcPct val="0"/>
        </a:spcAft>
        <a:buChar char="–"/>
        <a:defRPr sz="2000" b="1">
          <a:solidFill>
            <a:schemeClr val="bg2"/>
          </a:solidFill>
          <a:effectLst/>
          <a:latin typeface="+mn-lt"/>
          <a:ea typeface="ＭＳ Ｐゴシック" pitchFamily="-112" charset="-128"/>
        </a:defRPr>
      </a:lvl4pPr>
      <a:lvl5pPr marL="1993850" indent="-222245" algn="l" defTabSz="887391" rtl="0" eaLnBrk="1" fontAlgn="base" hangingPunct="1">
        <a:spcBef>
          <a:spcPct val="20000"/>
        </a:spcBef>
        <a:spcAft>
          <a:spcPct val="0"/>
        </a:spcAft>
        <a:buChar char="»"/>
        <a:defRPr sz="2000" b="1">
          <a:solidFill>
            <a:schemeClr val="bg2"/>
          </a:solidFill>
          <a:effectLst/>
          <a:latin typeface="+mn-lt"/>
          <a:ea typeface="ＭＳ Ｐゴシック" pitchFamily="-112" charset="-128"/>
        </a:defRPr>
      </a:lvl5pPr>
      <a:lvl6pPr marL="2451039"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6pPr>
      <a:lvl7pPr marL="2908227"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7pPr>
      <a:lvl8pPr marL="3365416"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8pPr>
      <a:lvl9pPr marL="3822604"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7" name="Rectangle 4"/>
          <p:cNvSpPr>
            <a:spLocks noGrp="1" noChangeArrowheads="1"/>
          </p:cNvSpPr>
          <p:nvPr>
            <p:ph type="title"/>
          </p:nvPr>
        </p:nvSpPr>
        <p:spPr bwMode="auto">
          <a:xfrm>
            <a:off x="615954" y="458788"/>
            <a:ext cx="9749367" cy="531812"/>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8" name="Rectangle 5"/>
          <p:cNvSpPr>
            <a:spLocks noGrp="1" noChangeArrowheads="1"/>
          </p:cNvSpPr>
          <p:nvPr>
            <p:ph type="body" idx="1"/>
          </p:nvPr>
        </p:nvSpPr>
        <p:spPr bwMode="auto">
          <a:xfrm>
            <a:off x="615952" y="1304927"/>
            <a:ext cx="10979149" cy="1255728"/>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p:txBody>
      </p:sp>
      <p:sp>
        <p:nvSpPr>
          <p:cNvPr id="6" name="Rectangle 2"/>
          <p:cNvSpPr>
            <a:spLocks noChangeArrowheads="1"/>
          </p:cNvSpPr>
          <p:nvPr userDrawn="1"/>
        </p:nvSpPr>
        <p:spPr bwMode="auto">
          <a:xfrm>
            <a:off x="11601452" y="6632580"/>
            <a:ext cx="590549" cy="225425"/>
          </a:xfrm>
          <a:prstGeom prst="rect">
            <a:avLst/>
          </a:prstGeom>
          <a:noFill/>
          <a:ln w="12700">
            <a:noFill/>
            <a:miter lim="800000"/>
            <a:headEnd/>
            <a:tailEnd/>
          </a:ln>
          <a:effectLst/>
        </p:spPr>
        <p:txBody>
          <a:bodyPr lIns="0" tIns="0" rIns="0" bIns="0"/>
          <a:lstStyle/>
          <a:p>
            <a:pPr defTabSz="887391" eaLnBrk="0" hangingPunct="0">
              <a:spcBef>
                <a:spcPct val="50000"/>
              </a:spcBef>
              <a:defRPr/>
            </a:pPr>
            <a:fld id="{8C72CF71-BCCD-4033-A104-280B87B089AE}" type="slidenum">
              <a:rPr lang="en-US" sz="800" i="1">
                <a:solidFill>
                  <a:srgbClr val="000000"/>
                </a:solidFill>
                <a:ea typeface="ＭＳ Ｐゴシック" pitchFamily="-112" charset="-128"/>
              </a:rPr>
              <a:pPr defTabSz="887391" eaLnBrk="0" hangingPunct="0">
                <a:spcBef>
                  <a:spcPct val="50000"/>
                </a:spcBef>
                <a:defRPr/>
              </a:pPr>
              <a:t>‹#›</a:t>
            </a:fld>
            <a:endParaRPr lang="en-US" sz="800" i="1" dirty="0">
              <a:solidFill>
                <a:srgbClr val="000000"/>
              </a:solidFill>
              <a:ea typeface="ＭＳ Ｐゴシック" pitchFamily="-112" charset="-128"/>
            </a:endParaRPr>
          </a:p>
        </p:txBody>
      </p:sp>
      <p:sp>
        <p:nvSpPr>
          <p:cNvPr id="7" name="Freeform 6"/>
          <p:cNvSpPr>
            <a:spLocks noChangeAspect="1"/>
          </p:cNvSpPr>
          <p:nvPr userDrawn="1"/>
        </p:nvSpPr>
        <p:spPr bwMode="black">
          <a:xfrm>
            <a:off x="9444567" y="220663"/>
            <a:ext cx="2133600" cy="576262"/>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rgbClr val="003399"/>
          </a:solidFill>
          <a:ln w="127000" cap="rnd" cmpd="sng">
            <a:noFill/>
            <a:prstDash val="solid"/>
            <a:round/>
            <a:headEnd type="none" w="med" len="med"/>
            <a:tailEnd type="none" w="med" len="med"/>
          </a:ln>
          <a:effectLst/>
        </p:spPr>
        <p:txBody>
          <a:bodyPr/>
          <a:lstStyle/>
          <a:p>
            <a:pPr eaLnBrk="0" hangingPunct="0">
              <a:defRPr/>
            </a:pPr>
            <a:endParaRPr lang="en-US" sz="2000" b="1" i="1" dirty="0">
              <a:solidFill>
                <a:srgbClr val="FAFD00"/>
              </a:solidFill>
              <a:effectLst>
                <a:outerShdw blurRad="38100" dist="38100" dir="2700000" algn="tl">
                  <a:srgbClr val="C0C0C0"/>
                </a:outerShdw>
              </a:effectLst>
              <a:ea typeface="ＭＳ Ｐゴシック" pitchFamily="-112" charset="-128"/>
            </a:endParaRPr>
          </a:p>
        </p:txBody>
      </p:sp>
    </p:spTree>
  </p:cSld>
  <p:clrMap bg1="dk2" tx1="lt1" bg2="dk1" tx2="lt2" accent1="accent1" accent2="accent2" accent3="accent3" accent4="accent4" accent5="accent5" accent6="accent6" hlink="hlink" folHlink="folHlink"/>
  <p:transition/>
  <p:hf sldNum="0" hdr="0" dt="0"/>
  <p:txStyles>
    <p:titleStyle>
      <a:lvl1pPr algn="l" defTabSz="887391" rtl="0" eaLnBrk="0" fontAlgn="base" hangingPunct="0">
        <a:spcBef>
          <a:spcPct val="0"/>
        </a:spcBef>
        <a:spcAft>
          <a:spcPct val="0"/>
        </a:spcAft>
        <a:defRPr sz="3600" b="1">
          <a:solidFill>
            <a:schemeClr val="bg1"/>
          </a:solidFill>
          <a:latin typeface="+mj-lt"/>
          <a:ea typeface="ＭＳ Ｐゴシック" pitchFamily="-112" charset="-128"/>
          <a:cs typeface="ＭＳ Ｐゴシック" pitchFamily="-112" charset="-128"/>
        </a:defRPr>
      </a:lvl1pPr>
      <a:lvl2pPr algn="l" defTabSz="887391" rtl="0" eaLnBrk="0" fontAlgn="base" hangingPunct="0">
        <a:spcBef>
          <a:spcPct val="0"/>
        </a:spcBef>
        <a:spcAft>
          <a:spcPct val="0"/>
        </a:spcAft>
        <a:defRPr sz="36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l" defTabSz="887391" rtl="0" eaLnBrk="0" fontAlgn="base" hangingPunct="0">
        <a:spcBef>
          <a:spcPct val="0"/>
        </a:spcBef>
        <a:spcAft>
          <a:spcPct val="0"/>
        </a:spcAft>
        <a:defRPr sz="36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l" defTabSz="887391" rtl="0" eaLnBrk="0" fontAlgn="base" hangingPunct="0">
        <a:spcBef>
          <a:spcPct val="0"/>
        </a:spcBef>
        <a:spcAft>
          <a:spcPct val="0"/>
        </a:spcAft>
        <a:defRPr sz="36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l" defTabSz="887391" rtl="0" eaLnBrk="0" fontAlgn="base" hangingPunct="0">
        <a:spcBef>
          <a:spcPct val="0"/>
        </a:spcBef>
        <a:spcAft>
          <a:spcPct val="0"/>
        </a:spcAft>
        <a:defRPr sz="36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189"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6pPr>
      <a:lvl7pPr marL="914377"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7pPr>
      <a:lvl8pPr marL="1371566"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8pPr>
      <a:lvl9pPr marL="1828754"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9pPr>
    </p:titleStyle>
    <p:bodyStyle>
      <a:lvl1pPr marL="222245" indent="-222245" algn="l" defTabSz="887391" rtl="0" eaLnBrk="0" fontAlgn="base" hangingPunct="0">
        <a:spcBef>
          <a:spcPct val="20000"/>
        </a:spcBef>
        <a:spcAft>
          <a:spcPct val="0"/>
        </a:spcAft>
        <a:buSzPct val="100000"/>
        <a:buChar char="•"/>
        <a:defRPr sz="2400" b="1">
          <a:solidFill>
            <a:schemeClr val="bg2"/>
          </a:solidFill>
          <a:latin typeface="+mn-lt"/>
          <a:ea typeface="ＭＳ Ｐゴシック" pitchFamily="-112" charset="-128"/>
          <a:cs typeface="ＭＳ Ｐゴシック" pitchFamily="-112" charset="-128"/>
        </a:defRPr>
      </a:lvl1pPr>
      <a:lvl2pPr marL="615935" indent="-279393" algn="l" defTabSz="887391" rtl="0" eaLnBrk="0" fontAlgn="base" hangingPunct="0">
        <a:spcBef>
          <a:spcPct val="20000"/>
        </a:spcBef>
        <a:spcAft>
          <a:spcPct val="0"/>
        </a:spcAft>
        <a:buSzPct val="100000"/>
        <a:buChar char="–"/>
        <a:defRPr sz="2400" b="1">
          <a:solidFill>
            <a:schemeClr val="bg2"/>
          </a:solidFill>
          <a:latin typeface="+mn-lt"/>
          <a:ea typeface="ＭＳ Ｐゴシック" pitchFamily="-112" charset="-128"/>
          <a:cs typeface="ＭＳ Ｐゴシック"/>
        </a:defRPr>
      </a:lvl2pPr>
      <a:lvl3pPr marL="998514" indent="-268281" algn="l" defTabSz="887391" rtl="0" eaLnBrk="0" fontAlgn="base" hangingPunct="0">
        <a:spcBef>
          <a:spcPct val="20000"/>
        </a:spcBef>
        <a:spcAft>
          <a:spcPct val="0"/>
        </a:spcAft>
        <a:buSzPct val="80000"/>
        <a:buChar char="•"/>
        <a:defRPr sz="2400" b="1">
          <a:solidFill>
            <a:schemeClr val="bg2"/>
          </a:solidFill>
          <a:latin typeface="+mn-lt"/>
          <a:ea typeface="ＭＳ Ｐゴシック" pitchFamily="-112" charset="-128"/>
          <a:cs typeface="ＭＳ Ｐゴシック"/>
        </a:defRPr>
      </a:lvl3pPr>
      <a:lvl4pPr marL="1550949" indent="-222245" algn="l" defTabSz="887391" rtl="0" eaLnBrk="0" fontAlgn="base" hangingPunct="0">
        <a:spcBef>
          <a:spcPct val="20000"/>
        </a:spcBef>
        <a:spcAft>
          <a:spcPct val="0"/>
        </a:spcAft>
        <a:buChar char="–"/>
        <a:defRPr sz="2000" b="1">
          <a:solidFill>
            <a:schemeClr val="bg2"/>
          </a:solidFill>
          <a:latin typeface="+mn-lt"/>
          <a:ea typeface="ＭＳ Ｐゴシック" pitchFamily="-112" charset="-128"/>
          <a:cs typeface="ＭＳ Ｐゴシック"/>
        </a:defRPr>
      </a:lvl4pPr>
      <a:lvl5pPr marL="1993850" indent="-222245" algn="l" defTabSz="887391" rtl="0" eaLnBrk="0" fontAlgn="base" hangingPunct="0">
        <a:spcBef>
          <a:spcPct val="20000"/>
        </a:spcBef>
        <a:spcAft>
          <a:spcPct val="0"/>
        </a:spcAft>
        <a:buChar char="»"/>
        <a:defRPr sz="2000" b="1">
          <a:solidFill>
            <a:schemeClr val="bg2"/>
          </a:solidFill>
          <a:latin typeface="+mn-lt"/>
          <a:ea typeface="ＭＳ Ｐゴシック" pitchFamily="-112" charset="-128"/>
          <a:cs typeface="ＭＳ Ｐゴシック"/>
        </a:defRPr>
      </a:lvl5pPr>
      <a:lvl6pPr marL="2451039"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6pPr>
      <a:lvl7pPr marL="2908227"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7pPr>
      <a:lvl8pPr marL="3365416"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8pPr>
      <a:lvl9pPr marL="3822604"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1601452" y="6632580"/>
            <a:ext cx="590549" cy="225425"/>
          </a:xfrm>
          <a:prstGeom prst="rect">
            <a:avLst/>
          </a:prstGeom>
          <a:noFill/>
          <a:ln w="12700">
            <a:noFill/>
            <a:miter lim="800000"/>
            <a:headEnd/>
            <a:tailEnd/>
          </a:ln>
          <a:effectLst/>
        </p:spPr>
        <p:txBody>
          <a:bodyPr lIns="0" tIns="0" rIns="0" bIns="0"/>
          <a:lstStyle/>
          <a:p>
            <a:pPr defTabSz="887391" eaLnBrk="0" hangingPunct="0">
              <a:spcBef>
                <a:spcPct val="50000"/>
              </a:spcBef>
              <a:defRPr/>
            </a:pPr>
            <a:fld id="{1D412D53-2C24-483B-AC4B-E4E14F370950}" type="slidenum">
              <a:rPr lang="en-US" sz="800">
                <a:solidFill>
                  <a:srgbClr val="000000"/>
                </a:solidFill>
                <a:ea typeface="ＭＳ Ｐゴシック" pitchFamily="-112" charset="-128"/>
              </a:rPr>
              <a:pPr defTabSz="887391" eaLnBrk="0" hangingPunct="0">
                <a:spcBef>
                  <a:spcPct val="50000"/>
                </a:spcBef>
                <a:defRPr/>
              </a:pPr>
              <a:t>‹#›</a:t>
            </a:fld>
            <a:endParaRPr lang="en-US" sz="800" dirty="0">
              <a:solidFill>
                <a:srgbClr val="000000"/>
              </a:solidFill>
              <a:ea typeface="ＭＳ Ｐゴシック" pitchFamily="-112" charset="-128"/>
            </a:endParaRPr>
          </a:p>
        </p:txBody>
      </p:sp>
      <p:sp>
        <p:nvSpPr>
          <p:cNvPr id="1027" name="Rectangle 4"/>
          <p:cNvSpPr>
            <a:spLocks noGrp="1" noChangeArrowheads="1"/>
          </p:cNvSpPr>
          <p:nvPr>
            <p:ph type="title"/>
          </p:nvPr>
        </p:nvSpPr>
        <p:spPr bwMode="auto">
          <a:xfrm>
            <a:off x="615954" y="458788"/>
            <a:ext cx="9749367" cy="531812"/>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8" name="Rectangle 5"/>
          <p:cNvSpPr>
            <a:spLocks noGrp="1" noChangeArrowheads="1"/>
          </p:cNvSpPr>
          <p:nvPr>
            <p:ph type="body" idx="1"/>
          </p:nvPr>
        </p:nvSpPr>
        <p:spPr bwMode="auto">
          <a:xfrm>
            <a:off x="615952" y="1304927"/>
            <a:ext cx="10979149" cy="1255728"/>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p:txBody>
      </p:sp>
      <p:sp>
        <p:nvSpPr>
          <p:cNvPr id="1030" name="Freeform 6"/>
          <p:cNvSpPr>
            <a:spLocks noChangeAspect="1"/>
          </p:cNvSpPr>
          <p:nvPr/>
        </p:nvSpPr>
        <p:spPr bwMode="black">
          <a:xfrm>
            <a:off x="9444567" y="220663"/>
            <a:ext cx="2133600" cy="576262"/>
          </a:xfrm>
          <a:custGeom>
            <a:avLst/>
            <a:gdLst/>
            <a:ahLst/>
            <a:cxnLst>
              <a:cxn ang="0">
                <a:pos x="1158" y="163"/>
              </a:cxn>
              <a:cxn ang="0">
                <a:pos x="950" y="163"/>
              </a:cxn>
              <a:cxn ang="0">
                <a:pos x="1002" y="0"/>
              </a:cxn>
              <a:cxn ang="0">
                <a:pos x="825" y="163"/>
              </a:cxn>
              <a:cxn ang="0">
                <a:pos x="4" y="163"/>
              </a:cxn>
              <a:cxn ang="0">
                <a:pos x="0" y="164"/>
              </a:cxn>
              <a:cxn ang="0">
                <a:pos x="4" y="165"/>
              </a:cxn>
              <a:cxn ang="0">
                <a:pos x="130" y="167"/>
              </a:cxn>
              <a:cxn ang="0">
                <a:pos x="408" y="170"/>
              </a:cxn>
              <a:cxn ang="0">
                <a:pos x="810" y="176"/>
              </a:cxn>
              <a:cxn ang="0">
                <a:pos x="736" y="245"/>
              </a:cxn>
              <a:cxn ang="0">
                <a:pos x="710" y="272"/>
              </a:cxn>
              <a:cxn ang="0">
                <a:pos x="712" y="272"/>
              </a:cxn>
              <a:cxn ang="0">
                <a:pos x="744" y="245"/>
              </a:cxn>
              <a:cxn ang="0">
                <a:pos x="826" y="177"/>
              </a:cxn>
              <a:cxn ang="0">
                <a:pos x="929" y="177"/>
              </a:cxn>
              <a:cxn ang="0">
                <a:pos x="918" y="217"/>
              </a:cxn>
              <a:cxn ang="0">
                <a:pos x="909" y="255"/>
              </a:cxn>
              <a:cxn ang="0">
                <a:pos x="696" y="353"/>
              </a:cxn>
              <a:cxn ang="0">
                <a:pos x="577" y="408"/>
              </a:cxn>
              <a:cxn ang="0">
                <a:pos x="580" y="409"/>
              </a:cxn>
              <a:cxn ang="0">
                <a:pos x="691" y="361"/>
              </a:cxn>
              <a:cxn ang="0">
                <a:pos x="906" y="268"/>
              </a:cxn>
              <a:cxn ang="0">
                <a:pos x="879" y="374"/>
              </a:cxn>
              <a:cxn ang="0">
                <a:pos x="868" y="414"/>
              </a:cxn>
              <a:cxn ang="0">
                <a:pos x="868" y="416"/>
              </a:cxn>
              <a:cxn ang="0">
                <a:pos x="871" y="415"/>
              </a:cxn>
              <a:cxn ang="0">
                <a:pos x="885" y="373"/>
              </a:cxn>
              <a:cxn ang="0">
                <a:pos x="918" y="262"/>
              </a:cxn>
              <a:cxn ang="0">
                <a:pos x="1006" y="225"/>
              </a:cxn>
              <a:cxn ang="0">
                <a:pos x="1084" y="192"/>
              </a:cxn>
              <a:cxn ang="0">
                <a:pos x="1158" y="163"/>
              </a:cxn>
              <a:cxn ang="0">
                <a:pos x="843" y="163"/>
              </a:cxn>
              <a:cxn ang="0">
                <a:pos x="924" y="95"/>
              </a:cxn>
              <a:cxn ang="0">
                <a:pos x="956" y="68"/>
              </a:cxn>
              <a:cxn ang="0">
                <a:pos x="932" y="163"/>
              </a:cxn>
              <a:cxn ang="0">
                <a:pos x="843" y="163"/>
              </a:cxn>
              <a:cxn ang="0">
                <a:pos x="1158" y="163"/>
              </a:cxn>
              <a:cxn ang="0">
                <a:pos x="945" y="179"/>
              </a:cxn>
              <a:cxn ang="0">
                <a:pos x="1068" y="181"/>
              </a:cxn>
              <a:cxn ang="0">
                <a:pos x="1028" y="200"/>
              </a:cxn>
              <a:cxn ang="0">
                <a:pos x="924" y="248"/>
              </a:cxn>
              <a:cxn ang="0">
                <a:pos x="945" y="179"/>
              </a:cxn>
              <a:cxn ang="0">
                <a:pos x="1158" y="163"/>
              </a:cxn>
            </a:cxnLst>
            <a:rect l="0" t="0" r="r" b="b"/>
            <a:pathLst>
              <a:path w="1159" h="417">
                <a:moveTo>
                  <a:pt x="1158" y="163"/>
                </a:moveTo>
                <a:lnTo>
                  <a:pt x="950" y="163"/>
                </a:lnTo>
                <a:lnTo>
                  <a:pt x="1002" y="0"/>
                </a:lnTo>
                <a:lnTo>
                  <a:pt x="825" y="163"/>
                </a:lnTo>
                <a:lnTo>
                  <a:pt x="4" y="163"/>
                </a:lnTo>
                <a:lnTo>
                  <a:pt x="0" y="164"/>
                </a:lnTo>
                <a:lnTo>
                  <a:pt x="4" y="165"/>
                </a:lnTo>
                <a:lnTo>
                  <a:pt x="130" y="167"/>
                </a:lnTo>
                <a:lnTo>
                  <a:pt x="408" y="170"/>
                </a:lnTo>
                <a:lnTo>
                  <a:pt x="810" y="176"/>
                </a:lnTo>
                <a:lnTo>
                  <a:pt x="736" y="245"/>
                </a:lnTo>
                <a:lnTo>
                  <a:pt x="710" y="272"/>
                </a:lnTo>
                <a:lnTo>
                  <a:pt x="712" y="272"/>
                </a:lnTo>
                <a:lnTo>
                  <a:pt x="744" y="245"/>
                </a:lnTo>
                <a:lnTo>
                  <a:pt x="826" y="177"/>
                </a:lnTo>
                <a:lnTo>
                  <a:pt x="929" y="177"/>
                </a:lnTo>
                <a:lnTo>
                  <a:pt x="918" y="217"/>
                </a:lnTo>
                <a:lnTo>
                  <a:pt x="909" y="255"/>
                </a:lnTo>
                <a:lnTo>
                  <a:pt x="696" y="353"/>
                </a:lnTo>
                <a:lnTo>
                  <a:pt x="577" y="408"/>
                </a:lnTo>
                <a:lnTo>
                  <a:pt x="580" y="409"/>
                </a:lnTo>
                <a:lnTo>
                  <a:pt x="691" y="361"/>
                </a:lnTo>
                <a:lnTo>
                  <a:pt x="906" y="268"/>
                </a:lnTo>
                <a:lnTo>
                  <a:pt x="879" y="374"/>
                </a:lnTo>
                <a:lnTo>
                  <a:pt x="868" y="414"/>
                </a:lnTo>
                <a:lnTo>
                  <a:pt x="868" y="416"/>
                </a:lnTo>
                <a:lnTo>
                  <a:pt x="871" y="415"/>
                </a:lnTo>
                <a:lnTo>
                  <a:pt x="885" y="373"/>
                </a:lnTo>
                <a:lnTo>
                  <a:pt x="918" y="262"/>
                </a:lnTo>
                <a:lnTo>
                  <a:pt x="1006" y="225"/>
                </a:lnTo>
                <a:lnTo>
                  <a:pt x="1084" y="192"/>
                </a:lnTo>
                <a:lnTo>
                  <a:pt x="1158" y="163"/>
                </a:lnTo>
                <a:lnTo>
                  <a:pt x="843" y="163"/>
                </a:lnTo>
                <a:lnTo>
                  <a:pt x="924" y="95"/>
                </a:lnTo>
                <a:lnTo>
                  <a:pt x="956" y="68"/>
                </a:lnTo>
                <a:lnTo>
                  <a:pt x="932" y="163"/>
                </a:lnTo>
                <a:lnTo>
                  <a:pt x="843" y="163"/>
                </a:lnTo>
                <a:lnTo>
                  <a:pt x="1158" y="163"/>
                </a:lnTo>
                <a:lnTo>
                  <a:pt x="945" y="179"/>
                </a:lnTo>
                <a:lnTo>
                  <a:pt x="1068" y="181"/>
                </a:lnTo>
                <a:lnTo>
                  <a:pt x="1028" y="200"/>
                </a:lnTo>
                <a:lnTo>
                  <a:pt x="924" y="248"/>
                </a:lnTo>
                <a:lnTo>
                  <a:pt x="945" y="179"/>
                </a:lnTo>
                <a:lnTo>
                  <a:pt x="1158" y="163"/>
                </a:lnTo>
              </a:path>
            </a:pathLst>
          </a:custGeom>
          <a:solidFill>
            <a:srgbClr val="003399"/>
          </a:solidFill>
          <a:ln w="127000" cap="rnd" cmpd="sng">
            <a:noFill/>
            <a:prstDash val="solid"/>
            <a:round/>
            <a:headEnd type="none" w="med" len="med"/>
            <a:tailEnd type="none" w="med" len="med"/>
          </a:ln>
          <a:effectLst/>
        </p:spPr>
        <p:txBody>
          <a:bodyPr/>
          <a:lstStyle/>
          <a:p>
            <a:pPr eaLnBrk="0" hangingPunct="0">
              <a:defRPr/>
            </a:pPr>
            <a:endParaRPr lang="en-US" sz="2000" b="1">
              <a:solidFill>
                <a:srgbClr val="FAFD00"/>
              </a:solidFill>
              <a:effectLst>
                <a:outerShdw blurRad="38100" dist="38100" dir="2700000" algn="tl">
                  <a:srgbClr val="C0C0C0"/>
                </a:outerShdw>
              </a:effectLst>
              <a:ea typeface="ＭＳ Ｐゴシック" pitchFamily="-112" charset="-128"/>
            </a:endParaRPr>
          </a:p>
        </p:txBody>
      </p:sp>
    </p:spTree>
    <p:extLst>
      <p:ext uri="{BB962C8B-B14F-4D97-AF65-F5344CB8AC3E}">
        <p14:creationId xmlns:p14="http://schemas.microsoft.com/office/powerpoint/2010/main" val="4260086145"/>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Lst>
  <p:txStyles>
    <p:titleStyle>
      <a:lvl1pPr algn="l" defTabSz="887391" rtl="0" fontAlgn="base">
        <a:spcBef>
          <a:spcPct val="0"/>
        </a:spcBef>
        <a:spcAft>
          <a:spcPct val="0"/>
        </a:spcAft>
        <a:defRPr sz="3600" b="1">
          <a:solidFill>
            <a:schemeClr val="bg1"/>
          </a:solidFill>
          <a:latin typeface="+mj-lt"/>
          <a:ea typeface="ＭＳ Ｐゴシック" pitchFamily="-112" charset="-128"/>
          <a:cs typeface="ＭＳ Ｐゴシック" pitchFamily="-112" charset="-128"/>
        </a:defRPr>
      </a:lvl1pPr>
      <a:lvl2pPr algn="l" defTabSz="887391" rtl="0" fontAlgn="base">
        <a:spcBef>
          <a:spcPct val="0"/>
        </a:spcBef>
        <a:spcAft>
          <a:spcPct val="0"/>
        </a:spcAft>
        <a:defRPr sz="36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l" defTabSz="887391" rtl="0" fontAlgn="base">
        <a:spcBef>
          <a:spcPct val="0"/>
        </a:spcBef>
        <a:spcAft>
          <a:spcPct val="0"/>
        </a:spcAft>
        <a:defRPr sz="36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l" defTabSz="887391" rtl="0" fontAlgn="base">
        <a:spcBef>
          <a:spcPct val="0"/>
        </a:spcBef>
        <a:spcAft>
          <a:spcPct val="0"/>
        </a:spcAft>
        <a:defRPr sz="36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l" defTabSz="887391" rtl="0" fontAlgn="base">
        <a:spcBef>
          <a:spcPct val="0"/>
        </a:spcBef>
        <a:spcAft>
          <a:spcPct val="0"/>
        </a:spcAft>
        <a:defRPr sz="3600" b="1">
          <a:solidFill>
            <a:schemeClr val="bg1"/>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189"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6pPr>
      <a:lvl7pPr marL="914377"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7pPr>
      <a:lvl8pPr marL="1371566"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8pPr>
      <a:lvl9pPr marL="1828754" algn="l" defTabSz="887391" rtl="0" eaLnBrk="1" fontAlgn="base" hangingPunct="1">
        <a:spcBef>
          <a:spcPct val="0"/>
        </a:spcBef>
        <a:spcAft>
          <a:spcPct val="0"/>
        </a:spcAft>
        <a:defRPr sz="3600" b="1">
          <a:solidFill>
            <a:srgbClr val="FFFFFF"/>
          </a:solidFill>
          <a:effectLst>
            <a:outerShdw blurRad="38100" dist="38100" dir="2700000" algn="tl">
              <a:srgbClr val="000000"/>
            </a:outerShdw>
          </a:effectLst>
          <a:latin typeface="Arial" pitchFamily="-112" charset="0"/>
        </a:defRPr>
      </a:lvl9pPr>
    </p:titleStyle>
    <p:bodyStyle>
      <a:lvl1pPr marL="222245" indent="-222245" algn="l" defTabSz="887391" rtl="0" fontAlgn="base">
        <a:spcBef>
          <a:spcPct val="20000"/>
        </a:spcBef>
        <a:spcAft>
          <a:spcPct val="0"/>
        </a:spcAft>
        <a:buSzPct val="100000"/>
        <a:buChar char="•"/>
        <a:defRPr sz="2400" b="1">
          <a:solidFill>
            <a:schemeClr val="bg2"/>
          </a:solidFill>
          <a:latin typeface="+mn-lt"/>
          <a:ea typeface="ＭＳ Ｐゴシック" pitchFamily="-112" charset="-128"/>
          <a:cs typeface="ＭＳ Ｐゴシック" pitchFamily="-112" charset="-128"/>
        </a:defRPr>
      </a:lvl1pPr>
      <a:lvl2pPr marL="615935" indent="-279393" algn="l" defTabSz="887391" rtl="0" fontAlgn="base">
        <a:spcBef>
          <a:spcPct val="20000"/>
        </a:spcBef>
        <a:spcAft>
          <a:spcPct val="0"/>
        </a:spcAft>
        <a:buSzPct val="100000"/>
        <a:buChar char="–"/>
        <a:defRPr sz="2400" b="1">
          <a:solidFill>
            <a:schemeClr val="bg2"/>
          </a:solidFill>
          <a:latin typeface="+mn-lt"/>
          <a:ea typeface="ＭＳ Ｐゴシック" pitchFamily="-112" charset="-128"/>
        </a:defRPr>
      </a:lvl2pPr>
      <a:lvl3pPr marL="998514" indent="-268281" algn="l" defTabSz="887391" rtl="0" fontAlgn="base">
        <a:spcBef>
          <a:spcPct val="20000"/>
        </a:spcBef>
        <a:spcAft>
          <a:spcPct val="0"/>
        </a:spcAft>
        <a:buSzPct val="80000"/>
        <a:buChar char="•"/>
        <a:defRPr sz="2400" b="1">
          <a:solidFill>
            <a:schemeClr val="bg2"/>
          </a:solidFill>
          <a:latin typeface="+mn-lt"/>
          <a:ea typeface="ＭＳ Ｐゴシック" pitchFamily="-112" charset="-128"/>
        </a:defRPr>
      </a:lvl3pPr>
      <a:lvl4pPr marL="1550949" indent="-222245" algn="l" defTabSz="887391" rtl="0" fontAlgn="base">
        <a:spcBef>
          <a:spcPct val="20000"/>
        </a:spcBef>
        <a:spcAft>
          <a:spcPct val="0"/>
        </a:spcAft>
        <a:buChar char="–"/>
        <a:defRPr sz="2000" b="1">
          <a:solidFill>
            <a:schemeClr val="bg2"/>
          </a:solidFill>
          <a:latin typeface="+mn-lt"/>
          <a:ea typeface="ＭＳ Ｐゴシック" pitchFamily="-112" charset="-128"/>
        </a:defRPr>
      </a:lvl4pPr>
      <a:lvl5pPr marL="1993850" indent="-222245" algn="l" defTabSz="887391" rtl="0" fontAlgn="base">
        <a:spcBef>
          <a:spcPct val="20000"/>
        </a:spcBef>
        <a:spcAft>
          <a:spcPct val="0"/>
        </a:spcAft>
        <a:buChar char="»"/>
        <a:defRPr sz="2000" b="1">
          <a:solidFill>
            <a:schemeClr val="bg2"/>
          </a:solidFill>
          <a:latin typeface="+mn-lt"/>
          <a:ea typeface="ＭＳ Ｐゴシック" pitchFamily="-112" charset="-128"/>
        </a:defRPr>
      </a:lvl5pPr>
      <a:lvl6pPr marL="2451039"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6pPr>
      <a:lvl7pPr marL="2908227"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7pPr>
      <a:lvl8pPr marL="3365416"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8pPr>
      <a:lvl9pPr marL="3822604" indent="-222245" algn="l" defTabSz="887391" rtl="0" eaLnBrk="1" fontAlgn="base" hangingPunct="1">
        <a:spcBef>
          <a:spcPct val="20000"/>
        </a:spcBef>
        <a:spcAft>
          <a:spcPct val="0"/>
        </a:spcAft>
        <a:buChar char="»"/>
        <a:defRPr sz="2000" b="1">
          <a:solidFill>
            <a:srgbClr val="FAFD00"/>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e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A1E7D2-65C1-4C66-8B17-B39AD165F2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9" name="Title 1">
            <a:extLst>
              <a:ext uri="{FF2B5EF4-FFF2-40B4-BE49-F238E27FC236}">
                <a16:creationId xmlns:a16="http://schemas.microsoft.com/office/drawing/2014/main" id="{7D030187-98E9-43F4-8A87-27F882C655DF}"/>
              </a:ext>
            </a:extLst>
          </p:cNvPr>
          <p:cNvSpPr>
            <a:spLocks noGrp="1"/>
          </p:cNvSpPr>
          <p:nvPr>
            <p:ph type="ctrTitle"/>
          </p:nvPr>
        </p:nvSpPr>
        <p:spPr>
          <a:xfrm>
            <a:off x="3931672" y="2465565"/>
            <a:ext cx="4328656" cy="963439"/>
          </a:xfrm>
        </p:spPr>
        <p:txBody>
          <a:bodyPr/>
          <a:lstStyle/>
          <a:p>
            <a:pPr algn="ctr"/>
            <a:r>
              <a:rPr lang="en-US" sz="2800" dirty="0">
                <a:solidFill>
                  <a:schemeClr val="bg2"/>
                </a:solidFill>
              </a:rPr>
              <a:t>Development of the </a:t>
            </a:r>
            <a:br>
              <a:rPr lang="en-US" sz="2800" dirty="0">
                <a:solidFill>
                  <a:schemeClr val="bg2"/>
                </a:solidFill>
              </a:rPr>
            </a:br>
            <a:r>
              <a:rPr lang="en-US" sz="2800" dirty="0">
                <a:solidFill>
                  <a:schemeClr val="bg2"/>
                </a:solidFill>
              </a:rPr>
              <a:t>OHTO UAV Launcher</a:t>
            </a:r>
          </a:p>
        </p:txBody>
      </p:sp>
      <p:pic>
        <p:nvPicPr>
          <p:cNvPr id="3" name="Picture 2">
            <a:extLst>
              <a:ext uri="{FF2B5EF4-FFF2-40B4-BE49-F238E27FC236}">
                <a16:creationId xmlns:a16="http://schemas.microsoft.com/office/drawing/2014/main" id="{D36C5801-E6F0-438F-BE38-12AA09375E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5051" y="146997"/>
            <a:ext cx="1801372" cy="822962"/>
          </a:xfrm>
          <a:prstGeom prst="rect">
            <a:avLst/>
          </a:prstGeom>
        </p:spPr>
      </p:pic>
      <p:pic>
        <p:nvPicPr>
          <p:cNvPr id="11" name="Picture 10">
            <a:extLst>
              <a:ext uri="{FF2B5EF4-FFF2-40B4-BE49-F238E27FC236}">
                <a16:creationId xmlns:a16="http://schemas.microsoft.com/office/drawing/2014/main" id="{AB15640B-D954-48AF-9A0A-D8D95D07C2E7}"/>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4000"/>
                    </a14:imgEffect>
                  </a14:imgLayer>
                </a14:imgProps>
              </a:ext>
              <a:ext uri="{28A0092B-C50C-407E-A947-70E740481C1C}">
                <a14:useLocalDpi xmlns:a14="http://schemas.microsoft.com/office/drawing/2010/main"/>
              </a:ext>
            </a:extLst>
          </a:blip>
          <a:stretch>
            <a:fillRect/>
          </a:stretch>
        </p:blipFill>
        <p:spPr>
          <a:xfrm>
            <a:off x="5760720" y="112654"/>
            <a:ext cx="6312061" cy="1070092"/>
          </a:xfrm>
          <a:prstGeom prst="rect">
            <a:avLst/>
          </a:prstGeom>
        </p:spPr>
      </p:pic>
    </p:spTree>
    <p:extLst>
      <p:ext uri="{BB962C8B-B14F-4D97-AF65-F5344CB8AC3E}">
        <p14:creationId xmlns:p14="http://schemas.microsoft.com/office/powerpoint/2010/main" val="2071323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88026" y="2262463"/>
            <a:ext cx="9006352" cy="2049792"/>
          </a:xfrm>
        </p:spPr>
        <p:txBody>
          <a:bodyPr/>
          <a:lstStyle/>
          <a:p>
            <a:pPr marL="285744" indent="-285744" algn="l">
              <a:buFont typeface="Arial" panose="020B0604020202020204" pitchFamily="34" charset="0"/>
              <a:buChar char="•"/>
            </a:pPr>
            <a:endParaRPr lang="en-US" sz="1800" dirty="0">
              <a:solidFill>
                <a:schemeClr val="tx1"/>
              </a:solidFill>
            </a:endParaRPr>
          </a:p>
          <a:p>
            <a:pPr marL="285744" indent="-285744" algn="l">
              <a:buFont typeface="Arial" panose="020B0604020202020204" pitchFamily="34" charset="0"/>
              <a:buChar char="•"/>
            </a:pPr>
            <a:r>
              <a:rPr lang="en-US" sz="1800" b="0" dirty="0">
                <a:solidFill>
                  <a:schemeClr val="tx1"/>
                </a:solidFill>
              </a:rPr>
              <a:t>Provide Overview of LM</a:t>
            </a:r>
          </a:p>
          <a:p>
            <a:pPr marL="285744" indent="-285744" algn="l">
              <a:buFont typeface="Arial" panose="020B0604020202020204" pitchFamily="34" charset="0"/>
              <a:buChar char="•"/>
            </a:pPr>
            <a:r>
              <a:rPr lang="en-US" sz="1800" b="0" dirty="0">
                <a:solidFill>
                  <a:schemeClr val="tx1"/>
                </a:solidFill>
              </a:rPr>
              <a:t>Gain better understanding of Finland’s capabilities and future needs</a:t>
            </a:r>
          </a:p>
          <a:p>
            <a:pPr marL="285744" indent="-285744" algn="l">
              <a:buFont typeface="Arial" panose="020B0604020202020204" pitchFamily="34" charset="0"/>
              <a:buChar char="•"/>
            </a:pPr>
            <a:r>
              <a:rPr lang="en-US" sz="1800" b="0" dirty="0">
                <a:solidFill>
                  <a:schemeClr val="tx1"/>
                </a:solidFill>
              </a:rPr>
              <a:t>Introductions to a selected group of Finnish companies</a:t>
            </a:r>
          </a:p>
          <a:p>
            <a:pPr marL="285744" indent="-285744" algn="l">
              <a:buFont typeface="Arial" panose="020B0604020202020204" pitchFamily="34" charset="0"/>
              <a:buChar char="•"/>
            </a:pPr>
            <a:r>
              <a:rPr lang="en-US" sz="1800" b="0" dirty="0">
                <a:solidFill>
                  <a:schemeClr val="tx1"/>
                </a:solidFill>
              </a:rPr>
              <a:t>Build long-term partnerships</a:t>
            </a:r>
          </a:p>
          <a:p>
            <a:endParaRPr lang="en-US" dirty="0"/>
          </a:p>
        </p:txBody>
      </p:sp>
      <p:pic>
        <p:nvPicPr>
          <p:cNvPr id="5122" name="Picture 1" descr="worldmap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18894" y="4335938"/>
            <a:ext cx="3311967" cy="2127325"/>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3" name="Picture 1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0998" y="826562"/>
            <a:ext cx="2626708" cy="78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77A5FFA-37C5-4B25-A614-3ECAA395F5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003" y="249066"/>
            <a:ext cx="1438775" cy="657308"/>
          </a:xfrm>
          <a:prstGeom prst="rect">
            <a:avLst/>
          </a:prstGeom>
        </p:spPr>
      </p:pic>
      <p:sp>
        <p:nvSpPr>
          <p:cNvPr id="2" name="TextBox 1">
            <a:extLst>
              <a:ext uri="{FF2B5EF4-FFF2-40B4-BE49-F238E27FC236}">
                <a16:creationId xmlns:a16="http://schemas.microsoft.com/office/drawing/2014/main" id="{933CBE59-B22F-40B7-8C20-7D7961CC4110}"/>
              </a:ext>
            </a:extLst>
          </p:cNvPr>
          <p:cNvSpPr txBox="1"/>
          <p:nvPr/>
        </p:nvSpPr>
        <p:spPr>
          <a:xfrm>
            <a:off x="1838852" y="1637881"/>
            <a:ext cx="8548109" cy="523220"/>
          </a:xfrm>
          <a:prstGeom prst="rect">
            <a:avLst/>
          </a:prstGeom>
          <a:noFill/>
        </p:spPr>
        <p:txBody>
          <a:bodyPr wrap="none" rtlCol="0">
            <a:spAutoFit/>
          </a:bodyPr>
          <a:lstStyle/>
          <a:p>
            <a:r>
              <a:rPr lang="en-US" sz="2800" b="1" dirty="0"/>
              <a:t>LM and AFDA Collaboration Event – Jan 2012 UK</a:t>
            </a:r>
          </a:p>
        </p:txBody>
      </p:sp>
    </p:spTree>
    <p:extLst>
      <p:ext uri="{BB962C8B-B14F-4D97-AF65-F5344CB8AC3E}">
        <p14:creationId xmlns:p14="http://schemas.microsoft.com/office/powerpoint/2010/main" val="2723776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2209800" y="885032"/>
            <a:ext cx="7772400" cy="504825"/>
          </a:xfrm>
        </p:spPr>
        <p:txBody>
          <a:bodyPr/>
          <a:lstStyle/>
          <a:p>
            <a:pPr algn="ctr"/>
            <a:r>
              <a:rPr lang="en-US" sz="2800" dirty="0">
                <a:solidFill>
                  <a:schemeClr val="bg2"/>
                </a:solidFill>
              </a:rPr>
              <a:t>Development of the OHTO Launcher</a:t>
            </a:r>
          </a:p>
        </p:txBody>
      </p:sp>
      <p:sp>
        <p:nvSpPr>
          <p:cNvPr id="2" name="Subtitle 1"/>
          <p:cNvSpPr>
            <a:spLocks noGrp="1"/>
          </p:cNvSpPr>
          <p:nvPr>
            <p:ph type="subTitle" idx="1"/>
          </p:nvPr>
        </p:nvSpPr>
        <p:spPr>
          <a:xfrm>
            <a:off x="1297859" y="1645506"/>
            <a:ext cx="8905538" cy="4930581"/>
          </a:xfrm>
        </p:spPr>
        <p:txBody>
          <a:bodyPr/>
          <a:lstStyle/>
          <a:p>
            <a:pPr marL="285744" indent="-285744" algn="l">
              <a:buFont typeface="Arial" panose="020B0604020202020204" pitchFamily="34" charset="0"/>
              <a:buChar char="•"/>
            </a:pPr>
            <a:r>
              <a:rPr lang="en-US" sz="1800" b="0" dirty="0">
                <a:solidFill>
                  <a:schemeClr val="tx1"/>
                </a:solidFill>
              </a:rPr>
              <a:t>Robonic Ltd Oy (subsidiary of Safran Electronics and </a:t>
            </a:r>
            <a:r>
              <a:rPr lang="en-US" sz="1800" b="0" dirty="0" err="1">
                <a:solidFill>
                  <a:schemeClr val="tx1"/>
                </a:solidFill>
              </a:rPr>
              <a:t>Defence</a:t>
            </a:r>
            <a:r>
              <a:rPr lang="en-US" sz="1800" b="0" dirty="0">
                <a:solidFill>
                  <a:schemeClr val="tx1"/>
                </a:solidFill>
              </a:rPr>
              <a:t>)</a:t>
            </a:r>
          </a:p>
          <a:p>
            <a:pPr marL="285744" indent="-285744" algn="l">
              <a:buFont typeface="Arial" panose="020B0604020202020204" pitchFamily="34" charset="0"/>
              <a:buChar char="•"/>
            </a:pPr>
            <a:r>
              <a:rPr lang="en-US" sz="1800" b="0" dirty="0">
                <a:solidFill>
                  <a:schemeClr val="tx1"/>
                </a:solidFill>
              </a:rPr>
              <a:t>LM successfully used Kontio launchers for Group 3 UAV “Fury”</a:t>
            </a:r>
          </a:p>
          <a:p>
            <a:pPr marL="742932" lvl="1" indent="-285744" algn="l">
              <a:buFont typeface="Arial" panose="020B0604020202020204" pitchFamily="34" charset="0"/>
              <a:buChar char="•"/>
            </a:pPr>
            <a:r>
              <a:rPr lang="en-US" sz="1800" b="0" dirty="0">
                <a:solidFill>
                  <a:schemeClr val="tx1"/>
                </a:solidFill>
              </a:rPr>
              <a:t>Design and development</a:t>
            </a:r>
          </a:p>
          <a:p>
            <a:pPr marL="742932" lvl="1" indent="-285744" algn="l">
              <a:buFont typeface="Arial" panose="020B0604020202020204" pitchFamily="34" charset="0"/>
              <a:buChar char="•"/>
            </a:pPr>
            <a:r>
              <a:rPr lang="en-US" sz="1800" b="0" dirty="0">
                <a:solidFill>
                  <a:schemeClr val="tx1"/>
                </a:solidFill>
              </a:rPr>
              <a:t>Testing </a:t>
            </a:r>
          </a:p>
          <a:p>
            <a:pPr marL="742932" lvl="1" indent="-285744" algn="l">
              <a:buFont typeface="Arial" panose="020B0604020202020204" pitchFamily="34" charset="0"/>
              <a:buChar char="•"/>
            </a:pPr>
            <a:r>
              <a:rPr lang="en-US" sz="1800" b="0" dirty="0">
                <a:solidFill>
                  <a:schemeClr val="tx1"/>
                </a:solidFill>
              </a:rPr>
              <a:t>Robonic considered a strategic partner </a:t>
            </a:r>
          </a:p>
          <a:p>
            <a:pPr marL="285743" indent="-285744" algn="l">
              <a:buFont typeface="Arial" panose="020B0604020202020204" pitchFamily="34" charset="0"/>
              <a:buChar char="•"/>
            </a:pPr>
            <a:r>
              <a:rPr lang="en-US" sz="1800" b="0" dirty="0">
                <a:solidFill>
                  <a:schemeClr val="tx1"/>
                </a:solidFill>
              </a:rPr>
              <a:t>Kontio </a:t>
            </a:r>
          </a:p>
          <a:p>
            <a:pPr marL="742932" lvl="1" indent="-285744" algn="l">
              <a:buFont typeface="Arial" panose="020B0604020202020204" pitchFamily="34" charset="0"/>
              <a:buChar char="•"/>
            </a:pPr>
            <a:r>
              <a:rPr lang="en-US" sz="1800" b="0" dirty="0">
                <a:solidFill>
                  <a:schemeClr val="tx1"/>
                </a:solidFill>
              </a:rPr>
              <a:t>provides more power than needed</a:t>
            </a:r>
          </a:p>
          <a:p>
            <a:pPr marL="742932" lvl="1" indent="-285744" algn="l">
              <a:buFont typeface="Arial" panose="020B0604020202020204" pitchFamily="34" charset="0"/>
              <a:buChar char="•"/>
            </a:pPr>
            <a:r>
              <a:rPr lang="en-US" sz="1800" b="0" dirty="0">
                <a:solidFill>
                  <a:schemeClr val="tx1"/>
                </a:solidFill>
              </a:rPr>
              <a:t>too large for customer requirements</a:t>
            </a:r>
          </a:p>
          <a:p>
            <a:pPr marL="285743" indent="-285744" algn="l">
              <a:buFont typeface="Arial" panose="020B0604020202020204" pitchFamily="34" charset="0"/>
              <a:buChar char="•"/>
            </a:pPr>
            <a:r>
              <a:rPr lang="en-US" sz="1800" b="0" dirty="0">
                <a:solidFill>
                  <a:schemeClr val="tx1"/>
                </a:solidFill>
              </a:rPr>
              <a:t>RFI / SOW and contract negotiations</a:t>
            </a:r>
          </a:p>
          <a:p>
            <a:pPr marL="285743" indent="-285744" algn="l">
              <a:buFont typeface="Arial" panose="020B0604020202020204" pitchFamily="34" charset="0"/>
              <a:buChar char="•"/>
            </a:pPr>
            <a:r>
              <a:rPr lang="en-US" sz="1800" b="0" dirty="0">
                <a:solidFill>
                  <a:schemeClr val="tx1"/>
                </a:solidFill>
              </a:rPr>
              <a:t>Supply and Licensing Agreement</a:t>
            </a:r>
          </a:p>
          <a:p>
            <a:pPr marL="285744" indent="-285744" algn="l">
              <a:buFont typeface="Arial" panose="020B0604020202020204" pitchFamily="34" charset="0"/>
              <a:buChar char="•"/>
            </a:pPr>
            <a:endParaRPr lang="en-US" sz="1800" dirty="0">
              <a:solidFill>
                <a:schemeClr val="tx1"/>
              </a:solidFill>
            </a:endParaRPr>
          </a:p>
          <a:p>
            <a:pPr marL="285744" indent="-285744" algn="l">
              <a:buFont typeface="Arial" panose="020B0604020202020204" pitchFamily="34" charset="0"/>
              <a:buChar char="•"/>
            </a:pPr>
            <a:endParaRPr lang="en-US" sz="1800" b="0" dirty="0">
              <a:solidFill>
                <a:schemeClr val="tx1"/>
              </a:solidFill>
              <a:latin typeface="+mj-lt"/>
            </a:endParaRPr>
          </a:p>
          <a:p>
            <a:pPr marL="1657309" lvl="3" indent="-285744" algn="l">
              <a:buFont typeface="Arial" panose="020B0604020202020204" pitchFamily="34" charset="0"/>
              <a:buChar char="•"/>
            </a:pPr>
            <a:endParaRPr lang="en-US" sz="1800" b="0" dirty="0">
              <a:solidFill>
                <a:schemeClr val="tx1"/>
              </a:solidFill>
            </a:endParaRPr>
          </a:p>
          <a:p>
            <a:pPr marL="1200121" lvl="2" indent="-285744" algn="l">
              <a:buFont typeface="Arial" panose="020B0604020202020204" pitchFamily="34" charset="0"/>
              <a:buChar char="•"/>
            </a:pPr>
            <a:endParaRPr lang="en-US" sz="1800" b="0" dirty="0">
              <a:solidFill>
                <a:schemeClr val="tx1"/>
              </a:solidFill>
            </a:endParaRPr>
          </a:p>
          <a:p>
            <a:pPr marL="285744" indent="-285744" algn="l">
              <a:buFont typeface="Arial" panose="020B0604020202020204" pitchFamily="34" charset="0"/>
              <a:buChar char="•"/>
            </a:pPr>
            <a:endParaRPr lang="en-US" sz="1800" dirty="0">
              <a:solidFill>
                <a:schemeClr val="tx1"/>
              </a:solidFill>
            </a:endParaRPr>
          </a:p>
        </p:txBody>
      </p:sp>
      <p:pic>
        <p:nvPicPr>
          <p:cNvPr id="9" name="Picture 8">
            <a:extLst>
              <a:ext uri="{FF2B5EF4-FFF2-40B4-BE49-F238E27FC236}">
                <a16:creationId xmlns:a16="http://schemas.microsoft.com/office/drawing/2014/main" id="{14069BC5-F7A3-4C3F-9E47-48BDA8B69C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03" y="249066"/>
            <a:ext cx="1438775" cy="657308"/>
          </a:xfrm>
          <a:prstGeom prst="rect">
            <a:avLst/>
          </a:prstGeom>
        </p:spPr>
      </p:pic>
      <p:pic>
        <p:nvPicPr>
          <p:cNvPr id="11" name="Picture 10">
            <a:extLst>
              <a:ext uri="{FF2B5EF4-FFF2-40B4-BE49-F238E27FC236}">
                <a16:creationId xmlns:a16="http://schemas.microsoft.com/office/drawing/2014/main" id="{CF928C7A-E50F-4A59-8870-F1E1D60188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3317" y="3516386"/>
            <a:ext cx="5761702" cy="3197134"/>
          </a:xfrm>
          <a:prstGeom prst="rect">
            <a:avLst/>
          </a:prstGeom>
        </p:spPr>
      </p:pic>
    </p:spTree>
    <p:extLst>
      <p:ext uri="{BB962C8B-B14F-4D97-AF65-F5344CB8AC3E}">
        <p14:creationId xmlns:p14="http://schemas.microsoft.com/office/powerpoint/2010/main" val="1198414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D58B18-73C1-4B11-A0B7-CA92A73B3E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03" y="249066"/>
            <a:ext cx="1438775" cy="657308"/>
          </a:xfrm>
          <a:prstGeom prst="rect">
            <a:avLst/>
          </a:prstGeom>
        </p:spPr>
      </p:pic>
      <p:pic>
        <p:nvPicPr>
          <p:cNvPr id="7" name="Picture 6">
            <a:extLst>
              <a:ext uri="{FF2B5EF4-FFF2-40B4-BE49-F238E27FC236}">
                <a16:creationId xmlns:a16="http://schemas.microsoft.com/office/drawing/2014/main" id="{D99C7858-3E36-4DBA-A59F-C398E6D827E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3217" r="2151" b="21481"/>
          <a:stretch/>
        </p:blipFill>
        <p:spPr>
          <a:xfrm>
            <a:off x="587945" y="1373254"/>
            <a:ext cx="11023965" cy="5211013"/>
          </a:xfrm>
          <a:prstGeom prst="rect">
            <a:avLst/>
          </a:prstGeom>
        </p:spPr>
      </p:pic>
      <p:sp>
        <p:nvSpPr>
          <p:cNvPr id="8" name="Title 1">
            <a:extLst>
              <a:ext uri="{FF2B5EF4-FFF2-40B4-BE49-F238E27FC236}">
                <a16:creationId xmlns:a16="http://schemas.microsoft.com/office/drawing/2014/main" id="{FB8590C3-275F-433D-8C4B-F5A9456708CD}"/>
              </a:ext>
            </a:extLst>
          </p:cNvPr>
          <p:cNvSpPr>
            <a:spLocks noGrp="1"/>
          </p:cNvSpPr>
          <p:nvPr>
            <p:ph type="ctrTitle"/>
          </p:nvPr>
        </p:nvSpPr>
        <p:spPr>
          <a:xfrm>
            <a:off x="2209800" y="876878"/>
            <a:ext cx="7772400" cy="504825"/>
          </a:xfrm>
        </p:spPr>
        <p:txBody>
          <a:bodyPr/>
          <a:lstStyle/>
          <a:p>
            <a:pPr algn="ctr"/>
            <a:r>
              <a:rPr lang="en-US" sz="2800" dirty="0">
                <a:solidFill>
                  <a:schemeClr val="bg2"/>
                </a:solidFill>
              </a:rPr>
              <a:t>OHTO Timeline</a:t>
            </a:r>
          </a:p>
        </p:txBody>
      </p:sp>
    </p:spTree>
    <p:extLst>
      <p:ext uri="{BB962C8B-B14F-4D97-AF65-F5344CB8AC3E}">
        <p14:creationId xmlns:p14="http://schemas.microsoft.com/office/powerpoint/2010/main" val="3633734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0326" y="4109885"/>
            <a:ext cx="3389994" cy="254249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355" y="4109885"/>
            <a:ext cx="3251271" cy="250809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92174" y="4109885"/>
            <a:ext cx="3389994" cy="2542495"/>
          </a:xfrm>
          <a:prstGeom prst="rect">
            <a:avLst/>
          </a:prstGeom>
        </p:spPr>
      </p:pic>
      <p:sp>
        <p:nvSpPr>
          <p:cNvPr id="10" name="Title 1">
            <a:extLst>
              <a:ext uri="{FF2B5EF4-FFF2-40B4-BE49-F238E27FC236}">
                <a16:creationId xmlns:a16="http://schemas.microsoft.com/office/drawing/2014/main" id="{0FE3CBF5-CDD1-40B2-8E7E-9FE4663E23AD}"/>
              </a:ext>
            </a:extLst>
          </p:cNvPr>
          <p:cNvSpPr>
            <a:spLocks noGrp="1"/>
          </p:cNvSpPr>
          <p:nvPr>
            <p:ph type="ctrTitle"/>
          </p:nvPr>
        </p:nvSpPr>
        <p:spPr>
          <a:xfrm>
            <a:off x="2209800" y="885032"/>
            <a:ext cx="7772400" cy="504825"/>
          </a:xfrm>
        </p:spPr>
        <p:txBody>
          <a:bodyPr/>
          <a:lstStyle/>
          <a:p>
            <a:pPr algn="ctr"/>
            <a:r>
              <a:rPr lang="en-US" sz="2800" dirty="0">
                <a:solidFill>
                  <a:schemeClr val="bg2"/>
                </a:solidFill>
              </a:rPr>
              <a:t>Development of the OHTO Launcher</a:t>
            </a:r>
          </a:p>
        </p:txBody>
      </p:sp>
      <p:sp>
        <p:nvSpPr>
          <p:cNvPr id="12" name="Subtitle 2">
            <a:extLst>
              <a:ext uri="{FF2B5EF4-FFF2-40B4-BE49-F238E27FC236}">
                <a16:creationId xmlns:a16="http://schemas.microsoft.com/office/drawing/2014/main" id="{39536216-803B-4861-B00D-06B4CC1210AC}"/>
              </a:ext>
            </a:extLst>
          </p:cNvPr>
          <p:cNvSpPr>
            <a:spLocks noGrp="1"/>
          </p:cNvSpPr>
          <p:nvPr>
            <p:ph type="subTitle" idx="1"/>
          </p:nvPr>
        </p:nvSpPr>
        <p:spPr>
          <a:xfrm>
            <a:off x="1288025" y="1619370"/>
            <a:ext cx="9416811" cy="2049792"/>
          </a:xfrm>
        </p:spPr>
        <p:txBody>
          <a:bodyPr/>
          <a:lstStyle/>
          <a:p>
            <a:pPr marL="285744" indent="-285744" algn="l">
              <a:buFont typeface="Arial" panose="020B0604020202020204" pitchFamily="34" charset="0"/>
              <a:buChar char="•"/>
            </a:pPr>
            <a:r>
              <a:rPr lang="en-US" sz="1800" b="0" dirty="0">
                <a:solidFill>
                  <a:schemeClr val="tx1"/>
                </a:solidFill>
              </a:rPr>
              <a:t>Major engineering effort</a:t>
            </a:r>
          </a:p>
          <a:p>
            <a:pPr marL="285744" indent="-285744" algn="l">
              <a:buFont typeface="Arial" panose="020B0604020202020204" pitchFamily="34" charset="0"/>
              <a:buChar char="•"/>
            </a:pPr>
            <a:r>
              <a:rPr lang="en-US" sz="1800" b="0" dirty="0">
                <a:solidFill>
                  <a:schemeClr val="tx1"/>
                </a:solidFill>
              </a:rPr>
              <a:t>Some 60% of design ready at the of signing the SLA</a:t>
            </a:r>
          </a:p>
          <a:p>
            <a:pPr marL="285744" indent="-285744" algn="l">
              <a:buFont typeface="Arial" panose="020B0604020202020204" pitchFamily="34" charset="0"/>
              <a:buChar char="•"/>
            </a:pPr>
            <a:r>
              <a:rPr lang="en-US" sz="1800" b="0" dirty="0">
                <a:solidFill>
                  <a:schemeClr val="tx1"/>
                </a:solidFill>
              </a:rPr>
              <a:t>Agreement to design, test and have ready for delivery within a year of contract signature</a:t>
            </a:r>
          </a:p>
          <a:p>
            <a:pPr marL="285744" indent="-285744" algn="l">
              <a:buFont typeface="Arial" panose="020B0604020202020204" pitchFamily="34" charset="0"/>
              <a:buChar char="•"/>
            </a:pPr>
            <a:r>
              <a:rPr lang="en-US" sz="1800" b="0" dirty="0">
                <a:solidFill>
                  <a:schemeClr val="tx1"/>
                </a:solidFill>
              </a:rPr>
              <a:t>Extensive testing to ensure targets are met</a:t>
            </a:r>
          </a:p>
          <a:p>
            <a:pPr marL="285744" indent="-285744" algn="l">
              <a:buFont typeface="Arial" panose="020B0604020202020204" pitchFamily="34" charset="0"/>
              <a:buChar char="•"/>
            </a:pPr>
            <a:r>
              <a:rPr lang="en-US" sz="1800" b="0" dirty="0">
                <a:solidFill>
                  <a:schemeClr val="tx1"/>
                </a:solidFill>
              </a:rPr>
              <a:t>OHTO P01 was completed and tested on time and on budget</a:t>
            </a:r>
          </a:p>
          <a:p>
            <a:endParaRPr lang="en-US" dirty="0"/>
          </a:p>
        </p:txBody>
      </p:sp>
    </p:spTree>
    <p:extLst>
      <p:ext uri="{BB962C8B-B14F-4D97-AF65-F5344CB8AC3E}">
        <p14:creationId xmlns:p14="http://schemas.microsoft.com/office/powerpoint/2010/main" val="3471362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F03ABC-EA94-4A03-B6B1-BDB8ED86A5AF}"/>
              </a:ext>
            </a:extLst>
          </p:cNvPr>
          <p:cNvSpPr>
            <a:spLocks noGrp="1"/>
          </p:cNvSpPr>
          <p:nvPr>
            <p:ph type="ctrTitle"/>
          </p:nvPr>
        </p:nvSpPr>
        <p:spPr>
          <a:xfrm>
            <a:off x="2209800" y="885032"/>
            <a:ext cx="7772400" cy="504825"/>
          </a:xfrm>
        </p:spPr>
        <p:txBody>
          <a:bodyPr/>
          <a:lstStyle/>
          <a:p>
            <a:pPr algn="ctr"/>
            <a:r>
              <a:rPr lang="en-US" sz="2800" dirty="0">
                <a:solidFill>
                  <a:schemeClr val="bg2"/>
                </a:solidFill>
              </a:rPr>
              <a:t>Development of the OHTO Launcher</a:t>
            </a:r>
          </a:p>
        </p:txBody>
      </p:sp>
      <p:pic>
        <p:nvPicPr>
          <p:cNvPr id="11" name="Picture 10">
            <a:extLst>
              <a:ext uri="{FF2B5EF4-FFF2-40B4-BE49-F238E27FC236}">
                <a16:creationId xmlns:a16="http://schemas.microsoft.com/office/drawing/2014/main" id="{BBB29ABB-AF06-4ED2-B974-915210881C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03" y="249066"/>
            <a:ext cx="1438775" cy="657308"/>
          </a:xfrm>
          <a:prstGeom prst="rect">
            <a:avLst/>
          </a:prstGeom>
        </p:spPr>
      </p:pic>
      <p:pic>
        <p:nvPicPr>
          <p:cNvPr id="13" name="Picture 12">
            <a:extLst>
              <a:ext uri="{FF2B5EF4-FFF2-40B4-BE49-F238E27FC236}">
                <a16:creationId xmlns:a16="http://schemas.microsoft.com/office/drawing/2014/main" id="{11486736-9C4B-49FE-BC7C-DB1F3F25FA1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8724"/>
          <a:stretch/>
        </p:blipFill>
        <p:spPr>
          <a:xfrm>
            <a:off x="6711102" y="1412385"/>
            <a:ext cx="4559605" cy="3121351"/>
          </a:xfrm>
          <a:prstGeom prst="rect">
            <a:avLst/>
          </a:prstGeom>
        </p:spPr>
      </p:pic>
      <p:pic>
        <p:nvPicPr>
          <p:cNvPr id="5" name="Picture 4">
            <a:extLst>
              <a:ext uri="{FF2B5EF4-FFF2-40B4-BE49-F238E27FC236}">
                <a16:creationId xmlns:a16="http://schemas.microsoft.com/office/drawing/2014/main" id="{7831F7BF-ABE0-4616-BBBA-92F0A1A49A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1412386"/>
            <a:ext cx="4574394" cy="3121351"/>
          </a:xfrm>
          <a:prstGeom prst="rect">
            <a:avLst/>
          </a:prstGeom>
        </p:spPr>
      </p:pic>
      <p:pic>
        <p:nvPicPr>
          <p:cNvPr id="7" name="Picture 6">
            <a:extLst>
              <a:ext uri="{FF2B5EF4-FFF2-40B4-BE49-F238E27FC236}">
                <a16:creationId xmlns:a16="http://schemas.microsoft.com/office/drawing/2014/main" id="{05015297-DE37-4395-ABF8-D35B2B0C8BC4}"/>
              </a:ext>
            </a:extLst>
          </p:cNvPr>
          <p:cNvPicPr>
            <a:picLocks noChangeAspect="1"/>
          </p:cNvPicPr>
          <p:nvPr/>
        </p:nvPicPr>
        <p:blipFill>
          <a:blip r:embed="rId6"/>
          <a:stretch>
            <a:fillRect/>
          </a:stretch>
        </p:blipFill>
        <p:spPr>
          <a:xfrm>
            <a:off x="3386093" y="4529028"/>
            <a:ext cx="5419814" cy="2322777"/>
          </a:xfrm>
          <a:prstGeom prst="rect">
            <a:avLst/>
          </a:prstGeom>
        </p:spPr>
      </p:pic>
    </p:spTree>
    <p:extLst>
      <p:ext uri="{BB962C8B-B14F-4D97-AF65-F5344CB8AC3E}">
        <p14:creationId xmlns:p14="http://schemas.microsoft.com/office/powerpoint/2010/main" val="2114825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C5A5584-DC5E-4B1F-AC6E-8C4F97893160}"/>
              </a:ext>
            </a:extLst>
          </p:cNvPr>
          <p:cNvSpPr>
            <a:spLocks noGrp="1"/>
          </p:cNvSpPr>
          <p:nvPr>
            <p:ph type="ftr" sz="quarter" idx="11"/>
          </p:nvPr>
        </p:nvSpPr>
        <p:spPr/>
        <p:txBody>
          <a:bodyPr/>
          <a:lstStyle/>
          <a:p>
            <a:pPr>
              <a:defRPr/>
            </a:pPr>
            <a:endParaRPr lang="en-GB"/>
          </a:p>
        </p:txBody>
      </p:sp>
      <p:pic>
        <p:nvPicPr>
          <p:cNvPr id="5" name="First_dummy_160111">
            <a:hlinkClick r:id="" action="ppaction://media"/>
            <a:extLst>
              <a:ext uri="{FF2B5EF4-FFF2-40B4-BE49-F238E27FC236}">
                <a16:creationId xmlns:a16="http://schemas.microsoft.com/office/drawing/2014/main" id="{FDCD3361-75B3-4D6F-9D5C-1BD01A66BF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0295" y="922828"/>
            <a:ext cx="10551418" cy="5935172"/>
          </a:xfrm>
          <a:prstGeom prst="rect">
            <a:avLst/>
          </a:prstGeom>
        </p:spPr>
      </p:pic>
      <p:pic>
        <p:nvPicPr>
          <p:cNvPr id="6" name="Picture 5">
            <a:extLst>
              <a:ext uri="{FF2B5EF4-FFF2-40B4-BE49-F238E27FC236}">
                <a16:creationId xmlns:a16="http://schemas.microsoft.com/office/drawing/2014/main" id="{76BFE957-A90C-4914-B64F-7D7064F77F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3" y="249066"/>
            <a:ext cx="1438775" cy="657308"/>
          </a:xfrm>
          <a:prstGeom prst="rect">
            <a:avLst/>
          </a:prstGeom>
        </p:spPr>
      </p:pic>
      <p:sp>
        <p:nvSpPr>
          <p:cNvPr id="7" name="TextBox 6">
            <a:extLst>
              <a:ext uri="{FF2B5EF4-FFF2-40B4-BE49-F238E27FC236}">
                <a16:creationId xmlns:a16="http://schemas.microsoft.com/office/drawing/2014/main" id="{FCBC7002-1094-402B-B050-BB2BB9328553}"/>
              </a:ext>
            </a:extLst>
          </p:cNvPr>
          <p:cNvSpPr txBox="1"/>
          <p:nvPr/>
        </p:nvSpPr>
        <p:spPr>
          <a:xfrm>
            <a:off x="2630579" y="1042219"/>
            <a:ext cx="6947671" cy="523220"/>
          </a:xfrm>
          <a:prstGeom prst="rect">
            <a:avLst/>
          </a:prstGeom>
          <a:noFill/>
        </p:spPr>
        <p:txBody>
          <a:bodyPr wrap="none" rtlCol="0">
            <a:spAutoFit/>
          </a:bodyPr>
          <a:lstStyle/>
          <a:p>
            <a:r>
              <a:rPr lang="en-GB" sz="2800" b="1" dirty="0">
                <a:solidFill>
                  <a:schemeClr val="tx1"/>
                </a:solidFill>
              </a:rPr>
              <a:t>First dummy mass launch off the OHTO</a:t>
            </a:r>
          </a:p>
        </p:txBody>
      </p:sp>
    </p:spTree>
    <p:extLst>
      <p:ext uri="{BB962C8B-B14F-4D97-AF65-F5344CB8AC3E}">
        <p14:creationId xmlns:p14="http://schemas.microsoft.com/office/powerpoint/2010/main" val="19338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88027" y="1533479"/>
            <a:ext cx="9596283" cy="2788456"/>
          </a:xfrm>
        </p:spPr>
        <p:txBody>
          <a:bodyPr/>
          <a:lstStyle/>
          <a:p>
            <a:pPr marL="285744" indent="-285744" algn="l">
              <a:buFont typeface="Arial" panose="020B0604020202020204" pitchFamily="34" charset="0"/>
              <a:buChar char="•"/>
            </a:pPr>
            <a:r>
              <a:rPr lang="en-US" sz="1800" b="0" dirty="0">
                <a:solidFill>
                  <a:schemeClr val="tx1"/>
                </a:solidFill>
              </a:rPr>
              <a:t>OHTO prototype launcher - flight testing with the Fury aircraft by end of 2017 at Yuma Proving Grounds</a:t>
            </a:r>
          </a:p>
          <a:p>
            <a:pPr lvl="2" algn="l"/>
            <a:endParaRPr lang="en-US" sz="1800" b="0" dirty="0">
              <a:solidFill>
                <a:schemeClr val="tx1"/>
              </a:solidFill>
            </a:endParaRPr>
          </a:p>
          <a:p>
            <a:pPr marL="285744" indent="-285744" algn="l">
              <a:buFont typeface="Arial" panose="020B0604020202020204" pitchFamily="34" charset="0"/>
              <a:buChar char="•"/>
            </a:pPr>
            <a:r>
              <a:rPr lang="en-US" sz="1800" b="0" dirty="0">
                <a:solidFill>
                  <a:schemeClr val="tx1"/>
                </a:solidFill>
              </a:rPr>
              <a:t>Fury program working on a DCS opportunity that could require the purchase of 1-3 Kontio launchers next year</a:t>
            </a:r>
          </a:p>
          <a:p>
            <a:pPr algn="l"/>
            <a:endParaRPr lang="en-US" sz="1800" b="0" dirty="0">
              <a:solidFill>
                <a:schemeClr val="tx1"/>
              </a:solidFill>
            </a:endParaRPr>
          </a:p>
          <a:p>
            <a:pPr marL="285744" indent="-285744" algn="l">
              <a:buFont typeface="Arial" panose="020B0604020202020204" pitchFamily="34" charset="0"/>
              <a:buChar char="•"/>
            </a:pPr>
            <a:r>
              <a:rPr lang="en-US" sz="1800" b="0" dirty="0">
                <a:solidFill>
                  <a:schemeClr val="tx1"/>
                </a:solidFill>
              </a:rPr>
              <a:t>Still working US customer opportunities</a:t>
            </a:r>
          </a:p>
          <a:p>
            <a:pPr marL="1200121" lvl="2" indent="-285744" algn="l">
              <a:buFont typeface="Arial" panose="020B0604020202020204" pitchFamily="34" charset="0"/>
              <a:buChar char="•"/>
            </a:pPr>
            <a:endParaRPr lang="en-US" sz="1600" b="0" dirty="0">
              <a:solidFill>
                <a:schemeClr val="tx1"/>
              </a:solidFill>
            </a:endParaRPr>
          </a:p>
          <a:p>
            <a:pPr marL="285744" indent="-285744" algn="l">
              <a:buFont typeface="Arial" panose="020B0604020202020204" pitchFamily="34" charset="0"/>
              <a:buChar char="•"/>
            </a:pPr>
            <a:endParaRPr lang="en-US" sz="1800" dirty="0">
              <a:solidFill>
                <a:schemeClr val="tx1"/>
              </a:solidFill>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7422" y="3761025"/>
            <a:ext cx="10197156" cy="3096975"/>
          </a:xfrm>
          <a:prstGeom prst="rect">
            <a:avLst/>
          </a:prstGeom>
        </p:spPr>
      </p:pic>
      <p:sp>
        <p:nvSpPr>
          <p:cNvPr id="9" name="Title 1">
            <a:extLst>
              <a:ext uri="{FF2B5EF4-FFF2-40B4-BE49-F238E27FC236}">
                <a16:creationId xmlns:a16="http://schemas.microsoft.com/office/drawing/2014/main" id="{7D030187-98E9-43F4-8A87-27F882C655DF}"/>
              </a:ext>
            </a:extLst>
          </p:cNvPr>
          <p:cNvSpPr>
            <a:spLocks noGrp="1"/>
          </p:cNvSpPr>
          <p:nvPr>
            <p:ph type="ctrTitle"/>
          </p:nvPr>
        </p:nvSpPr>
        <p:spPr>
          <a:xfrm>
            <a:off x="2209800" y="885032"/>
            <a:ext cx="7772400" cy="504825"/>
          </a:xfrm>
        </p:spPr>
        <p:txBody>
          <a:bodyPr/>
          <a:lstStyle/>
          <a:p>
            <a:pPr algn="ctr"/>
            <a:r>
              <a:rPr lang="en-US" sz="2800" dirty="0">
                <a:solidFill>
                  <a:schemeClr val="bg2"/>
                </a:solidFill>
              </a:rPr>
              <a:t>Today and Tomorrow with OHTO</a:t>
            </a:r>
          </a:p>
        </p:txBody>
      </p:sp>
      <p:pic>
        <p:nvPicPr>
          <p:cNvPr id="10" name="Picture 9">
            <a:extLst>
              <a:ext uri="{FF2B5EF4-FFF2-40B4-BE49-F238E27FC236}">
                <a16:creationId xmlns:a16="http://schemas.microsoft.com/office/drawing/2014/main" id="{61299E41-00CB-4350-B39E-1E866AC478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03" y="249066"/>
            <a:ext cx="1438775" cy="657308"/>
          </a:xfrm>
          <a:prstGeom prst="rect">
            <a:avLst/>
          </a:prstGeom>
        </p:spPr>
      </p:pic>
    </p:spTree>
    <p:extLst>
      <p:ext uri="{BB962C8B-B14F-4D97-AF65-F5344CB8AC3E}">
        <p14:creationId xmlns:p14="http://schemas.microsoft.com/office/powerpoint/2010/main" val="884761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D5D261-D541-459C-9483-8209426D4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6430"/>
            <a:ext cx="12192001" cy="5839968"/>
          </a:xfrm>
          <a:prstGeom prst="rect">
            <a:avLst/>
          </a:prstGeom>
        </p:spPr>
      </p:pic>
      <p:sp>
        <p:nvSpPr>
          <p:cNvPr id="2" name="Title 1">
            <a:extLst>
              <a:ext uri="{FF2B5EF4-FFF2-40B4-BE49-F238E27FC236}">
                <a16:creationId xmlns:a16="http://schemas.microsoft.com/office/drawing/2014/main" id="{CA4B2E40-37E4-4E16-886E-1884027D51B0}"/>
              </a:ext>
            </a:extLst>
          </p:cNvPr>
          <p:cNvSpPr>
            <a:spLocks noGrp="1"/>
          </p:cNvSpPr>
          <p:nvPr>
            <p:ph type="ctrTitle"/>
          </p:nvPr>
        </p:nvSpPr>
        <p:spPr>
          <a:xfrm>
            <a:off x="3202017" y="4313268"/>
            <a:ext cx="5832923" cy="657308"/>
          </a:xfrm>
        </p:spPr>
        <p:txBody>
          <a:bodyPr/>
          <a:lstStyle/>
          <a:p>
            <a:pPr algn="ctr"/>
            <a:r>
              <a:rPr lang="en-GB" dirty="0">
                <a:solidFill>
                  <a:schemeClr val="tx1"/>
                </a:solidFill>
              </a:rPr>
              <a:t>Questions</a:t>
            </a:r>
          </a:p>
        </p:txBody>
      </p:sp>
      <p:sp>
        <p:nvSpPr>
          <p:cNvPr id="3" name="Subtitle 2">
            <a:extLst>
              <a:ext uri="{FF2B5EF4-FFF2-40B4-BE49-F238E27FC236}">
                <a16:creationId xmlns:a16="http://schemas.microsoft.com/office/drawing/2014/main" id="{D2E06C5C-0591-4B69-97CB-C88ACF2E1869}"/>
              </a:ext>
            </a:extLst>
          </p:cNvPr>
          <p:cNvSpPr>
            <a:spLocks noGrp="1"/>
          </p:cNvSpPr>
          <p:nvPr>
            <p:ph type="subTitle" idx="1"/>
          </p:nvPr>
        </p:nvSpPr>
        <p:spPr>
          <a:xfrm>
            <a:off x="1805308" y="4975031"/>
            <a:ext cx="4011561" cy="1606594"/>
          </a:xfrm>
        </p:spPr>
        <p:txBody>
          <a:bodyPr numCol="1"/>
          <a:lstStyle/>
          <a:p>
            <a:r>
              <a:rPr lang="en-GB" sz="1800" b="0" dirty="0">
                <a:solidFill>
                  <a:schemeClr val="tx1"/>
                </a:solidFill>
              </a:rPr>
              <a:t>J. Michelle Achuff</a:t>
            </a:r>
          </a:p>
          <a:p>
            <a:r>
              <a:rPr lang="en-GB" sz="1800" b="0" dirty="0">
                <a:solidFill>
                  <a:schemeClr val="tx1"/>
                </a:solidFill>
              </a:rPr>
              <a:t>Manager, Industrial Participation</a:t>
            </a:r>
          </a:p>
          <a:p>
            <a:r>
              <a:rPr lang="en-GB" sz="1800" b="0" dirty="0">
                <a:solidFill>
                  <a:schemeClr val="tx1"/>
                </a:solidFill>
              </a:rPr>
              <a:t>LM Rotary and Mission Systems</a:t>
            </a:r>
          </a:p>
          <a:p>
            <a:r>
              <a:rPr lang="en-GB" sz="1800" b="0" dirty="0">
                <a:solidFill>
                  <a:schemeClr val="tx1"/>
                </a:solidFill>
              </a:rPr>
              <a:t>+1-484-524-5094</a:t>
            </a:r>
          </a:p>
          <a:p>
            <a:r>
              <a:rPr lang="en-GB" sz="1800" b="0" dirty="0">
                <a:solidFill>
                  <a:schemeClr val="tx1"/>
                </a:solidFill>
              </a:rPr>
              <a:t>jacquelyn.m.achuff@lmco.com</a:t>
            </a:r>
          </a:p>
        </p:txBody>
      </p:sp>
      <p:pic>
        <p:nvPicPr>
          <p:cNvPr id="5" name="Picture 4">
            <a:extLst>
              <a:ext uri="{FF2B5EF4-FFF2-40B4-BE49-F238E27FC236}">
                <a16:creationId xmlns:a16="http://schemas.microsoft.com/office/drawing/2014/main" id="{4B42FF00-957F-4608-B286-E29F33AD8B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003" y="249066"/>
            <a:ext cx="1438775" cy="657308"/>
          </a:xfrm>
          <a:prstGeom prst="rect">
            <a:avLst/>
          </a:prstGeom>
        </p:spPr>
      </p:pic>
      <p:sp>
        <p:nvSpPr>
          <p:cNvPr id="6" name="Subtitle 2">
            <a:extLst>
              <a:ext uri="{FF2B5EF4-FFF2-40B4-BE49-F238E27FC236}">
                <a16:creationId xmlns:a16="http://schemas.microsoft.com/office/drawing/2014/main" id="{C310298B-2E8F-4B10-AE64-74C3C42C3722}"/>
              </a:ext>
            </a:extLst>
          </p:cNvPr>
          <p:cNvSpPr txBox="1">
            <a:spLocks/>
          </p:cNvSpPr>
          <p:nvPr/>
        </p:nvSpPr>
        <p:spPr bwMode="auto">
          <a:xfrm>
            <a:off x="5995764" y="4995628"/>
            <a:ext cx="4011561" cy="1606594"/>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marL="0" indent="0" algn="ctr" defTabSz="887391" rtl="0" eaLnBrk="0" fontAlgn="base" hangingPunct="0">
              <a:spcBef>
                <a:spcPct val="20000"/>
              </a:spcBef>
              <a:spcAft>
                <a:spcPct val="0"/>
              </a:spcAft>
              <a:buSzPct val="100000"/>
              <a:buNone/>
              <a:defRPr sz="2400" b="1">
                <a:solidFill>
                  <a:schemeClr val="tx1">
                    <a:tint val="75000"/>
                  </a:schemeClr>
                </a:solidFill>
                <a:latin typeface="+mn-lt"/>
                <a:ea typeface="ＭＳ Ｐゴシック" pitchFamily="-112" charset="-128"/>
                <a:cs typeface="ＭＳ Ｐゴシック" pitchFamily="-112" charset="-128"/>
              </a:defRPr>
            </a:lvl1pPr>
            <a:lvl2pPr marL="457189" indent="0" algn="ctr" defTabSz="887391" rtl="0" eaLnBrk="0" fontAlgn="base" hangingPunct="0">
              <a:spcBef>
                <a:spcPct val="20000"/>
              </a:spcBef>
              <a:spcAft>
                <a:spcPct val="0"/>
              </a:spcAft>
              <a:buSzPct val="100000"/>
              <a:buNone/>
              <a:defRPr sz="2400" b="1">
                <a:solidFill>
                  <a:schemeClr val="tx1">
                    <a:tint val="75000"/>
                  </a:schemeClr>
                </a:solidFill>
                <a:latin typeface="+mn-lt"/>
                <a:ea typeface="ＭＳ Ｐゴシック" pitchFamily="-112" charset="-128"/>
                <a:cs typeface="ＭＳ Ｐゴシック"/>
              </a:defRPr>
            </a:lvl2pPr>
            <a:lvl3pPr marL="914377" indent="0" algn="ctr" defTabSz="887391" rtl="0" eaLnBrk="0" fontAlgn="base" hangingPunct="0">
              <a:spcBef>
                <a:spcPct val="20000"/>
              </a:spcBef>
              <a:spcAft>
                <a:spcPct val="0"/>
              </a:spcAft>
              <a:buSzPct val="80000"/>
              <a:buNone/>
              <a:defRPr sz="2400" b="1">
                <a:solidFill>
                  <a:schemeClr val="tx1">
                    <a:tint val="75000"/>
                  </a:schemeClr>
                </a:solidFill>
                <a:latin typeface="+mn-lt"/>
                <a:ea typeface="ＭＳ Ｐゴシック" pitchFamily="-112" charset="-128"/>
                <a:cs typeface="ＭＳ Ｐゴシック"/>
              </a:defRPr>
            </a:lvl3pPr>
            <a:lvl4pPr marL="1371566" indent="0" algn="ctr" defTabSz="887391" rtl="0" eaLnBrk="0" fontAlgn="base" hangingPunct="0">
              <a:spcBef>
                <a:spcPct val="20000"/>
              </a:spcBef>
              <a:spcAft>
                <a:spcPct val="0"/>
              </a:spcAft>
              <a:buNone/>
              <a:defRPr sz="2000" b="1">
                <a:solidFill>
                  <a:schemeClr val="tx1">
                    <a:tint val="75000"/>
                  </a:schemeClr>
                </a:solidFill>
                <a:latin typeface="+mn-lt"/>
                <a:ea typeface="ＭＳ Ｐゴシック" pitchFamily="-112" charset="-128"/>
                <a:cs typeface="ＭＳ Ｐゴシック"/>
              </a:defRPr>
            </a:lvl4pPr>
            <a:lvl5pPr marL="1828754" indent="0" algn="ctr" defTabSz="887391" rtl="0" eaLnBrk="0" fontAlgn="base" hangingPunct="0">
              <a:spcBef>
                <a:spcPct val="20000"/>
              </a:spcBef>
              <a:spcAft>
                <a:spcPct val="0"/>
              </a:spcAft>
              <a:buNone/>
              <a:defRPr sz="2000" b="1">
                <a:solidFill>
                  <a:schemeClr val="tx1">
                    <a:tint val="75000"/>
                  </a:schemeClr>
                </a:solidFill>
                <a:latin typeface="+mn-lt"/>
                <a:ea typeface="ＭＳ Ｐゴシック" pitchFamily="-112" charset="-128"/>
                <a:cs typeface="ＭＳ Ｐゴシック"/>
              </a:defRPr>
            </a:lvl5pPr>
            <a:lvl6pPr marL="2285943" indent="0" algn="ctr" defTabSz="887391" rtl="0" eaLnBrk="1" fontAlgn="base" hangingPunct="1">
              <a:spcBef>
                <a:spcPct val="20000"/>
              </a:spcBef>
              <a:spcAft>
                <a:spcPct val="0"/>
              </a:spcAft>
              <a:buNone/>
              <a:defRPr sz="2000" b="1">
                <a:solidFill>
                  <a:schemeClr val="tx1">
                    <a:tint val="75000"/>
                  </a:schemeClr>
                </a:solidFill>
                <a:effectLst>
                  <a:outerShdw blurRad="38100" dist="38100" dir="2700000" algn="tl">
                    <a:srgbClr val="000000"/>
                  </a:outerShdw>
                </a:effectLst>
                <a:latin typeface="+mn-lt"/>
                <a:ea typeface="ＭＳ Ｐゴシック" pitchFamily="-112" charset="-128"/>
              </a:defRPr>
            </a:lvl6pPr>
            <a:lvl7pPr marL="2743131" indent="0" algn="ctr" defTabSz="887391" rtl="0" eaLnBrk="1" fontAlgn="base" hangingPunct="1">
              <a:spcBef>
                <a:spcPct val="20000"/>
              </a:spcBef>
              <a:spcAft>
                <a:spcPct val="0"/>
              </a:spcAft>
              <a:buNone/>
              <a:defRPr sz="2000" b="1">
                <a:solidFill>
                  <a:schemeClr val="tx1">
                    <a:tint val="75000"/>
                  </a:schemeClr>
                </a:solidFill>
                <a:effectLst>
                  <a:outerShdw blurRad="38100" dist="38100" dir="2700000" algn="tl">
                    <a:srgbClr val="000000"/>
                  </a:outerShdw>
                </a:effectLst>
                <a:latin typeface="+mn-lt"/>
                <a:ea typeface="ＭＳ Ｐゴシック" pitchFamily="-112" charset="-128"/>
              </a:defRPr>
            </a:lvl7pPr>
            <a:lvl8pPr marL="3200320" indent="0" algn="ctr" defTabSz="887391" rtl="0" eaLnBrk="1" fontAlgn="base" hangingPunct="1">
              <a:spcBef>
                <a:spcPct val="20000"/>
              </a:spcBef>
              <a:spcAft>
                <a:spcPct val="0"/>
              </a:spcAft>
              <a:buNone/>
              <a:defRPr sz="2000" b="1">
                <a:solidFill>
                  <a:schemeClr val="tx1">
                    <a:tint val="75000"/>
                  </a:schemeClr>
                </a:solidFill>
                <a:effectLst>
                  <a:outerShdw blurRad="38100" dist="38100" dir="2700000" algn="tl">
                    <a:srgbClr val="000000"/>
                  </a:outerShdw>
                </a:effectLst>
                <a:latin typeface="+mn-lt"/>
                <a:ea typeface="ＭＳ Ｐゴシック" pitchFamily="-112" charset="-128"/>
              </a:defRPr>
            </a:lvl8pPr>
            <a:lvl9pPr marL="3657509" indent="0" algn="ctr" defTabSz="887391" rtl="0" eaLnBrk="1" fontAlgn="base" hangingPunct="1">
              <a:spcBef>
                <a:spcPct val="20000"/>
              </a:spcBef>
              <a:spcAft>
                <a:spcPct val="0"/>
              </a:spcAft>
              <a:buNone/>
              <a:defRPr sz="2000" b="1">
                <a:solidFill>
                  <a:schemeClr val="tx1">
                    <a:tint val="75000"/>
                  </a:schemeClr>
                </a:solidFill>
                <a:effectLst>
                  <a:outerShdw blurRad="38100" dist="38100" dir="2700000" algn="tl">
                    <a:srgbClr val="000000"/>
                  </a:outerShdw>
                </a:effectLst>
                <a:latin typeface="+mn-lt"/>
                <a:ea typeface="ＭＳ Ｐゴシック" pitchFamily="-112" charset="-128"/>
              </a:defRPr>
            </a:lvl9pPr>
          </a:lstStyle>
          <a:p>
            <a:r>
              <a:rPr lang="en-GB" sz="1800" b="0" kern="0" dirty="0">
                <a:solidFill>
                  <a:schemeClr val="tx1"/>
                </a:solidFill>
              </a:rPr>
              <a:t>Juha Moisio</a:t>
            </a:r>
          </a:p>
          <a:p>
            <a:r>
              <a:rPr lang="en-GB" sz="1800" b="0" kern="0" dirty="0">
                <a:solidFill>
                  <a:schemeClr val="tx1"/>
                </a:solidFill>
              </a:rPr>
              <a:t>CEO</a:t>
            </a:r>
          </a:p>
          <a:p>
            <a:r>
              <a:rPr lang="en-GB" sz="1800" b="0" kern="0" dirty="0">
                <a:solidFill>
                  <a:schemeClr val="tx1"/>
                </a:solidFill>
              </a:rPr>
              <a:t>Robonic Ltd Oy</a:t>
            </a:r>
          </a:p>
          <a:p>
            <a:r>
              <a:rPr lang="en-GB" sz="1800" b="0" kern="0" dirty="0">
                <a:solidFill>
                  <a:schemeClr val="tx1"/>
                </a:solidFill>
              </a:rPr>
              <a:t>+358 40 751 6363</a:t>
            </a:r>
          </a:p>
          <a:p>
            <a:r>
              <a:rPr lang="en-GB" sz="1800" b="0" kern="0" dirty="0">
                <a:solidFill>
                  <a:schemeClr val="tx1"/>
                </a:solidFill>
              </a:rPr>
              <a:t>juha.moisio@robonic.fi</a:t>
            </a:r>
          </a:p>
        </p:txBody>
      </p:sp>
    </p:spTree>
    <p:extLst>
      <p:ext uri="{BB962C8B-B14F-4D97-AF65-F5344CB8AC3E}">
        <p14:creationId xmlns:p14="http://schemas.microsoft.com/office/powerpoint/2010/main" val="3847262375"/>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M White">
  <a:themeElements>
    <a:clrScheme name="Custom 28">
      <a:dk1>
        <a:srgbClr val="000000"/>
      </a:dk1>
      <a:lt1>
        <a:srgbClr val="000000"/>
      </a:lt1>
      <a:dk2>
        <a:srgbClr val="003399"/>
      </a:dk2>
      <a:lt2>
        <a:srgbClr val="FFFFFF"/>
      </a:lt2>
      <a:accent1>
        <a:srgbClr val="3366CC"/>
      </a:accent1>
      <a:accent2>
        <a:srgbClr val="6EB82D"/>
      </a:accent2>
      <a:accent3>
        <a:srgbClr val="E5642D"/>
      </a:accent3>
      <a:accent4>
        <a:srgbClr val="0097BE"/>
      </a:accent4>
      <a:accent5>
        <a:srgbClr val="9933FF"/>
      </a:accent5>
      <a:accent6>
        <a:srgbClr val="009945"/>
      </a:accent6>
      <a:hlink>
        <a:srgbClr val="92002B"/>
      </a:hlink>
      <a:folHlink>
        <a:srgbClr val="33CCFF"/>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amma/>
                <a:shade val="46275"/>
                <a:invGamma/>
              </a:schemeClr>
            </a:gs>
            <a:gs pos="100000">
              <a:schemeClr val="accent1"/>
            </a:gs>
          </a:gsLst>
          <a:lin ang="5400000" scaled="1"/>
        </a:gradFill>
        <a:ln w="12700" cap="flat" cmpd="sng" algn="ctr">
          <a:solidFill>
            <a:srgbClr val="6699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a:ln>
              <a:noFill/>
            </a:ln>
            <a:solidFill>
              <a:srgbClr val="FAFD00"/>
            </a:solidFill>
            <a:effectLst>
              <a:outerShdw blurRad="38100" dist="38100" dir="2700000" algn="tl">
                <a:srgbClr val="000000">
                  <a:alpha val="43137"/>
                </a:srgbClr>
              </a:outerShdw>
            </a:effectLst>
            <a:latin typeface="Arial" pitchFamily="-112" charset="0"/>
          </a:defRPr>
        </a:defPPr>
      </a:lstStyle>
    </a:spDef>
    <a:lnDef>
      <a:spPr bwMode="auto">
        <a:xfrm>
          <a:off x="0" y="0"/>
          <a:ext cx="1" cy="1"/>
        </a:xfrm>
        <a:custGeom>
          <a:avLst/>
          <a:gdLst/>
          <a:ahLst/>
          <a:cxnLst/>
          <a:rect l="0" t="0" r="0" b="0"/>
          <a:pathLst/>
        </a:custGeom>
        <a:gradFill rotWithShape="0">
          <a:gsLst>
            <a:gs pos="0">
              <a:schemeClr val="accent1">
                <a:gamma/>
                <a:shade val="46275"/>
                <a:invGamma/>
              </a:schemeClr>
            </a:gs>
            <a:gs pos="100000">
              <a:schemeClr val="accent1"/>
            </a:gs>
          </a:gsLst>
          <a:lin ang="5400000" scaled="1"/>
        </a:gradFill>
        <a:ln w="12700" cap="flat" cmpd="sng" algn="ctr">
          <a:solidFill>
            <a:srgbClr val="6699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a:ln>
              <a:noFill/>
            </a:ln>
            <a:solidFill>
              <a:srgbClr val="FAFD00"/>
            </a:solidFill>
            <a:effectLst>
              <a:outerShdw blurRad="38100" dist="38100" dir="2700000" algn="tl">
                <a:srgbClr val="000000">
                  <a:alpha val="43137"/>
                </a:srgbClr>
              </a:outerShdw>
            </a:effectLst>
            <a:latin typeface="Arial" pitchFamily="-112" charset="0"/>
          </a:defRPr>
        </a:defPPr>
      </a:lstStyle>
    </a:lnDef>
    <a:txDef>
      <a:spPr>
        <a:noFill/>
      </a:spPr>
      <a:bodyPr wrap="square" rtlCol="0">
        <a:spAutoFit/>
      </a:bodyPr>
      <a:lstStyle>
        <a:defPPr>
          <a:defRPr dirty="0" err="1" smtClean="0">
            <a:solidFill>
              <a:schemeClr val="tx1"/>
            </a:solidFill>
          </a:defRPr>
        </a:defPPr>
      </a:lstStyle>
    </a:tx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279F"/>
        </a:dk2>
        <a:lt2>
          <a:srgbClr val="FFFFFF"/>
        </a:lt2>
        <a:accent1>
          <a:srgbClr val="0000FF"/>
        </a:accent1>
        <a:accent2>
          <a:srgbClr val="00AE00"/>
        </a:accent2>
        <a:accent3>
          <a:srgbClr val="AAACCD"/>
        </a:accent3>
        <a:accent4>
          <a:srgbClr val="DADADA"/>
        </a:accent4>
        <a:accent5>
          <a:srgbClr val="AAAAFF"/>
        </a:accent5>
        <a:accent6>
          <a:srgbClr val="009D00"/>
        </a:accent6>
        <a:hlink>
          <a:srgbClr val="9933FF"/>
        </a:hlink>
        <a:folHlink>
          <a:srgbClr val="33CCFF"/>
        </a:folHlink>
      </a:clrScheme>
      <a:clrMap bg1="dk2" tx1="lt1" bg2="dk1" tx2="lt2" accent1="accent1" accent2="accent2" accent3="accent3" accent4="accent4" accent5="accent5" accent6="accent6" hlink="hlink" folHlink="folHlink"/>
    </a:extraClrScheme>
    <a:extraClrScheme>
      <a:clrScheme name="Office Theme 9">
        <a:dk1>
          <a:srgbClr val="000000"/>
        </a:dk1>
        <a:lt1>
          <a:srgbClr val="FFFFFF"/>
        </a:lt1>
        <a:dk2>
          <a:srgbClr val="00279F"/>
        </a:dk2>
        <a:lt2>
          <a:srgbClr val="FFFFFF"/>
        </a:lt2>
        <a:accent1>
          <a:srgbClr val="6699FF"/>
        </a:accent1>
        <a:accent2>
          <a:srgbClr val="00AE00"/>
        </a:accent2>
        <a:accent3>
          <a:srgbClr val="AAACCD"/>
        </a:accent3>
        <a:accent4>
          <a:srgbClr val="DADADA"/>
        </a:accent4>
        <a:accent5>
          <a:srgbClr val="B8CAFF"/>
        </a:accent5>
        <a:accent6>
          <a:srgbClr val="009D00"/>
        </a:accent6>
        <a:hlink>
          <a:srgbClr val="9933FF"/>
        </a:hlink>
        <a:folHlink>
          <a:srgbClr val="33C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LM White">
  <a:themeElements>
    <a:clrScheme name="Custom 28">
      <a:dk1>
        <a:srgbClr val="000000"/>
      </a:dk1>
      <a:lt1>
        <a:srgbClr val="000000"/>
      </a:lt1>
      <a:dk2>
        <a:srgbClr val="003399"/>
      </a:dk2>
      <a:lt2>
        <a:srgbClr val="FFFFFF"/>
      </a:lt2>
      <a:accent1>
        <a:srgbClr val="3366CC"/>
      </a:accent1>
      <a:accent2>
        <a:srgbClr val="6EB82D"/>
      </a:accent2>
      <a:accent3>
        <a:srgbClr val="E5642D"/>
      </a:accent3>
      <a:accent4>
        <a:srgbClr val="0097BE"/>
      </a:accent4>
      <a:accent5>
        <a:srgbClr val="9933FF"/>
      </a:accent5>
      <a:accent6>
        <a:srgbClr val="009945"/>
      </a:accent6>
      <a:hlink>
        <a:srgbClr val="92002B"/>
      </a:hlink>
      <a:folHlink>
        <a:srgbClr val="33CCFF"/>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amma/>
                <a:shade val="46275"/>
                <a:invGamma/>
              </a:schemeClr>
            </a:gs>
            <a:gs pos="100000">
              <a:schemeClr val="accent1"/>
            </a:gs>
          </a:gsLst>
          <a:lin ang="5400000" scaled="1"/>
        </a:gradFill>
        <a:ln w="12700" cap="flat" cmpd="sng" algn="ctr">
          <a:solidFill>
            <a:srgbClr val="6699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a:ln>
              <a:noFill/>
            </a:ln>
            <a:solidFill>
              <a:srgbClr val="FAFD00"/>
            </a:solidFill>
            <a:effectLst>
              <a:outerShdw blurRad="38100" dist="38100" dir="2700000" algn="tl">
                <a:srgbClr val="000000">
                  <a:alpha val="43137"/>
                </a:srgbClr>
              </a:outerShdw>
            </a:effectLst>
            <a:latin typeface="Arial" pitchFamily="-112" charset="0"/>
          </a:defRPr>
        </a:defPPr>
      </a:lstStyle>
    </a:spDef>
    <a:lnDef>
      <a:spPr bwMode="auto">
        <a:xfrm>
          <a:off x="0" y="0"/>
          <a:ext cx="1" cy="1"/>
        </a:xfrm>
        <a:custGeom>
          <a:avLst/>
          <a:gdLst/>
          <a:ahLst/>
          <a:cxnLst/>
          <a:rect l="0" t="0" r="0" b="0"/>
          <a:pathLst/>
        </a:custGeom>
        <a:gradFill rotWithShape="0">
          <a:gsLst>
            <a:gs pos="0">
              <a:schemeClr val="accent1">
                <a:gamma/>
                <a:shade val="46275"/>
                <a:invGamma/>
              </a:schemeClr>
            </a:gs>
            <a:gs pos="100000">
              <a:schemeClr val="accent1"/>
            </a:gs>
          </a:gsLst>
          <a:lin ang="5400000" scaled="1"/>
        </a:gradFill>
        <a:ln w="12700" cap="flat" cmpd="sng" algn="ctr">
          <a:solidFill>
            <a:srgbClr val="6699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a:ln>
              <a:noFill/>
            </a:ln>
            <a:solidFill>
              <a:srgbClr val="FAFD00"/>
            </a:solidFill>
            <a:effectLst>
              <a:outerShdw blurRad="38100" dist="38100" dir="2700000" algn="tl">
                <a:srgbClr val="000000">
                  <a:alpha val="43137"/>
                </a:srgbClr>
              </a:outerShdw>
            </a:effectLst>
            <a:latin typeface="Arial" pitchFamily="-11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279F"/>
        </a:dk2>
        <a:lt2>
          <a:srgbClr val="FFFFFF"/>
        </a:lt2>
        <a:accent1>
          <a:srgbClr val="0000FF"/>
        </a:accent1>
        <a:accent2>
          <a:srgbClr val="00AE00"/>
        </a:accent2>
        <a:accent3>
          <a:srgbClr val="AAACCD"/>
        </a:accent3>
        <a:accent4>
          <a:srgbClr val="DADADA"/>
        </a:accent4>
        <a:accent5>
          <a:srgbClr val="AAAAFF"/>
        </a:accent5>
        <a:accent6>
          <a:srgbClr val="009D00"/>
        </a:accent6>
        <a:hlink>
          <a:srgbClr val="9933FF"/>
        </a:hlink>
        <a:folHlink>
          <a:srgbClr val="33CCFF"/>
        </a:folHlink>
      </a:clrScheme>
      <a:clrMap bg1="dk2" tx1="lt1" bg2="dk1" tx2="lt2" accent1="accent1" accent2="accent2" accent3="accent3" accent4="accent4" accent5="accent5" accent6="accent6" hlink="hlink" folHlink="folHlink"/>
    </a:extraClrScheme>
    <a:extraClrScheme>
      <a:clrScheme name="Office Theme 9">
        <a:dk1>
          <a:srgbClr val="000000"/>
        </a:dk1>
        <a:lt1>
          <a:srgbClr val="FFFFFF"/>
        </a:lt1>
        <a:dk2>
          <a:srgbClr val="00279F"/>
        </a:dk2>
        <a:lt2>
          <a:srgbClr val="FFFFFF"/>
        </a:lt2>
        <a:accent1>
          <a:srgbClr val="6699FF"/>
        </a:accent1>
        <a:accent2>
          <a:srgbClr val="00AE00"/>
        </a:accent2>
        <a:accent3>
          <a:srgbClr val="AAACCD"/>
        </a:accent3>
        <a:accent4>
          <a:srgbClr val="DADADA"/>
        </a:accent4>
        <a:accent5>
          <a:srgbClr val="B8CAFF"/>
        </a:accent5>
        <a:accent6>
          <a:srgbClr val="009D00"/>
        </a:accent6>
        <a:hlink>
          <a:srgbClr val="9933FF"/>
        </a:hlink>
        <a:folHlink>
          <a:srgbClr val="33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LM White">
  <a:themeElements>
    <a:clrScheme name="Custom 28">
      <a:dk1>
        <a:srgbClr val="000000"/>
      </a:dk1>
      <a:lt1>
        <a:srgbClr val="000000"/>
      </a:lt1>
      <a:dk2>
        <a:srgbClr val="003399"/>
      </a:dk2>
      <a:lt2>
        <a:srgbClr val="FFFFFF"/>
      </a:lt2>
      <a:accent1>
        <a:srgbClr val="3366CC"/>
      </a:accent1>
      <a:accent2>
        <a:srgbClr val="6EB82D"/>
      </a:accent2>
      <a:accent3>
        <a:srgbClr val="E5642D"/>
      </a:accent3>
      <a:accent4>
        <a:srgbClr val="0097BE"/>
      </a:accent4>
      <a:accent5>
        <a:srgbClr val="9933FF"/>
      </a:accent5>
      <a:accent6>
        <a:srgbClr val="009945"/>
      </a:accent6>
      <a:hlink>
        <a:srgbClr val="92002B"/>
      </a:hlink>
      <a:folHlink>
        <a:srgbClr val="33CCFF"/>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amma/>
                <a:shade val="46275"/>
                <a:invGamma/>
              </a:schemeClr>
            </a:gs>
            <a:gs pos="100000">
              <a:schemeClr val="accent1"/>
            </a:gs>
          </a:gsLst>
          <a:lin ang="5400000" scaled="1"/>
        </a:gradFill>
        <a:ln w="12700" cap="flat" cmpd="sng" algn="ctr">
          <a:solidFill>
            <a:srgbClr val="6699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a:ln>
              <a:noFill/>
            </a:ln>
            <a:solidFill>
              <a:srgbClr val="FAFD00"/>
            </a:solidFill>
            <a:effectLst>
              <a:outerShdw blurRad="38100" dist="38100" dir="2700000" algn="tl">
                <a:srgbClr val="000000">
                  <a:alpha val="43137"/>
                </a:srgbClr>
              </a:outerShdw>
            </a:effectLst>
            <a:latin typeface="Arial" pitchFamily="-112" charset="0"/>
          </a:defRPr>
        </a:defPPr>
      </a:lstStyle>
    </a:spDef>
    <a:lnDef>
      <a:spPr bwMode="auto">
        <a:xfrm>
          <a:off x="0" y="0"/>
          <a:ext cx="1" cy="1"/>
        </a:xfrm>
        <a:custGeom>
          <a:avLst/>
          <a:gdLst/>
          <a:ahLst/>
          <a:cxnLst/>
          <a:rect l="0" t="0" r="0" b="0"/>
          <a:pathLst/>
        </a:custGeom>
        <a:gradFill rotWithShape="0">
          <a:gsLst>
            <a:gs pos="0">
              <a:schemeClr val="accent1">
                <a:gamma/>
                <a:shade val="46275"/>
                <a:invGamma/>
              </a:schemeClr>
            </a:gs>
            <a:gs pos="100000">
              <a:schemeClr val="accent1"/>
            </a:gs>
          </a:gsLst>
          <a:lin ang="5400000" scaled="1"/>
        </a:gradFill>
        <a:ln w="12700" cap="flat" cmpd="sng" algn="ctr">
          <a:solidFill>
            <a:srgbClr val="6699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a:ln>
              <a:noFill/>
            </a:ln>
            <a:solidFill>
              <a:srgbClr val="FAFD00"/>
            </a:solidFill>
            <a:effectLst>
              <a:outerShdw blurRad="38100" dist="38100" dir="2700000" algn="tl">
                <a:srgbClr val="000000">
                  <a:alpha val="43137"/>
                </a:srgbClr>
              </a:outerShdw>
            </a:effectLst>
            <a:latin typeface="Arial" pitchFamily="-11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279F"/>
        </a:dk2>
        <a:lt2>
          <a:srgbClr val="FFFFFF"/>
        </a:lt2>
        <a:accent1>
          <a:srgbClr val="0000FF"/>
        </a:accent1>
        <a:accent2>
          <a:srgbClr val="00AE00"/>
        </a:accent2>
        <a:accent3>
          <a:srgbClr val="AAACCD"/>
        </a:accent3>
        <a:accent4>
          <a:srgbClr val="DADADA"/>
        </a:accent4>
        <a:accent5>
          <a:srgbClr val="AAAAFF"/>
        </a:accent5>
        <a:accent6>
          <a:srgbClr val="009D00"/>
        </a:accent6>
        <a:hlink>
          <a:srgbClr val="9933FF"/>
        </a:hlink>
        <a:folHlink>
          <a:srgbClr val="33CCFF"/>
        </a:folHlink>
      </a:clrScheme>
      <a:clrMap bg1="dk2" tx1="lt1" bg2="dk1" tx2="lt2" accent1="accent1" accent2="accent2" accent3="accent3" accent4="accent4" accent5="accent5" accent6="accent6" hlink="hlink" folHlink="folHlink"/>
    </a:extraClrScheme>
    <a:extraClrScheme>
      <a:clrScheme name="Office Theme 9">
        <a:dk1>
          <a:srgbClr val="000000"/>
        </a:dk1>
        <a:lt1>
          <a:srgbClr val="FFFFFF"/>
        </a:lt1>
        <a:dk2>
          <a:srgbClr val="00279F"/>
        </a:dk2>
        <a:lt2>
          <a:srgbClr val="FFFFFF"/>
        </a:lt2>
        <a:accent1>
          <a:srgbClr val="6699FF"/>
        </a:accent1>
        <a:accent2>
          <a:srgbClr val="00AE00"/>
        </a:accent2>
        <a:accent3>
          <a:srgbClr val="AAACCD"/>
        </a:accent3>
        <a:accent4>
          <a:srgbClr val="DADADA"/>
        </a:accent4>
        <a:accent5>
          <a:srgbClr val="B8CAFF"/>
        </a:accent5>
        <a:accent6>
          <a:srgbClr val="009D00"/>
        </a:accent6>
        <a:hlink>
          <a:srgbClr val="9933FF"/>
        </a:hlink>
        <a:folHlink>
          <a:srgbClr val="33CC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LM White">
  <a:themeElements>
    <a:clrScheme name="Custom 28">
      <a:dk1>
        <a:srgbClr val="000000"/>
      </a:dk1>
      <a:lt1>
        <a:srgbClr val="000000"/>
      </a:lt1>
      <a:dk2>
        <a:srgbClr val="003399"/>
      </a:dk2>
      <a:lt2>
        <a:srgbClr val="FFFFFF"/>
      </a:lt2>
      <a:accent1>
        <a:srgbClr val="3366CC"/>
      </a:accent1>
      <a:accent2>
        <a:srgbClr val="6EB82D"/>
      </a:accent2>
      <a:accent3>
        <a:srgbClr val="E5642D"/>
      </a:accent3>
      <a:accent4>
        <a:srgbClr val="0097BE"/>
      </a:accent4>
      <a:accent5>
        <a:srgbClr val="9933FF"/>
      </a:accent5>
      <a:accent6>
        <a:srgbClr val="009945"/>
      </a:accent6>
      <a:hlink>
        <a:srgbClr val="92002B"/>
      </a:hlink>
      <a:folHlink>
        <a:srgbClr val="33CCFF"/>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amma/>
                <a:shade val="46275"/>
                <a:invGamma/>
              </a:schemeClr>
            </a:gs>
            <a:gs pos="100000">
              <a:schemeClr val="accent1"/>
            </a:gs>
          </a:gsLst>
          <a:lin ang="5400000" scaled="1"/>
        </a:gradFill>
        <a:ln w="12700" cap="flat" cmpd="sng" algn="ctr">
          <a:solidFill>
            <a:srgbClr val="6699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a:ln>
              <a:noFill/>
            </a:ln>
            <a:solidFill>
              <a:srgbClr val="FAFD00"/>
            </a:solidFill>
            <a:effectLst>
              <a:outerShdw blurRad="38100" dist="38100" dir="2700000" algn="tl">
                <a:srgbClr val="000000">
                  <a:alpha val="43137"/>
                </a:srgbClr>
              </a:outerShdw>
            </a:effectLst>
            <a:latin typeface="Arial" pitchFamily="-112" charset="0"/>
          </a:defRPr>
        </a:defPPr>
      </a:lstStyle>
    </a:spDef>
    <a:lnDef>
      <a:spPr bwMode="auto">
        <a:xfrm>
          <a:off x="0" y="0"/>
          <a:ext cx="1" cy="1"/>
        </a:xfrm>
        <a:custGeom>
          <a:avLst/>
          <a:gdLst/>
          <a:ahLst/>
          <a:cxnLst/>
          <a:rect l="0" t="0" r="0" b="0"/>
          <a:pathLst/>
        </a:custGeom>
        <a:gradFill rotWithShape="0">
          <a:gsLst>
            <a:gs pos="0">
              <a:schemeClr val="accent1">
                <a:gamma/>
                <a:shade val="46275"/>
                <a:invGamma/>
              </a:schemeClr>
            </a:gs>
            <a:gs pos="100000">
              <a:schemeClr val="accent1"/>
            </a:gs>
          </a:gsLst>
          <a:lin ang="5400000" scaled="1"/>
        </a:gradFill>
        <a:ln w="12700" cap="flat" cmpd="sng" algn="ctr">
          <a:solidFill>
            <a:srgbClr val="6699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a:ln>
              <a:noFill/>
            </a:ln>
            <a:solidFill>
              <a:srgbClr val="FAFD00"/>
            </a:solidFill>
            <a:effectLst>
              <a:outerShdw blurRad="38100" dist="38100" dir="2700000" algn="tl">
                <a:srgbClr val="000000">
                  <a:alpha val="43137"/>
                </a:srgbClr>
              </a:outerShdw>
            </a:effectLst>
            <a:latin typeface="Arial" pitchFamily="-112" charset="0"/>
          </a:defRPr>
        </a:defPPr>
      </a:lstStyle>
    </a:lnDef>
    <a:txDef>
      <a:spPr>
        <a:noFill/>
      </a:spPr>
      <a:bodyPr wrap="square" rtlCol="0">
        <a:spAutoFit/>
      </a:bodyPr>
      <a:lstStyle>
        <a:defPPr>
          <a:defRPr dirty="0" err="1" smtClean="0">
            <a:solidFill>
              <a:schemeClr val="tx1"/>
            </a:solidFill>
          </a:defRPr>
        </a:defPPr>
      </a:lstStyle>
    </a:tx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279F"/>
        </a:dk2>
        <a:lt2>
          <a:srgbClr val="FFFFFF"/>
        </a:lt2>
        <a:accent1>
          <a:srgbClr val="0000FF"/>
        </a:accent1>
        <a:accent2>
          <a:srgbClr val="00AE00"/>
        </a:accent2>
        <a:accent3>
          <a:srgbClr val="AAACCD"/>
        </a:accent3>
        <a:accent4>
          <a:srgbClr val="DADADA"/>
        </a:accent4>
        <a:accent5>
          <a:srgbClr val="AAAAFF"/>
        </a:accent5>
        <a:accent6>
          <a:srgbClr val="009D00"/>
        </a:accent6>
        <a:hlink>
          <a:srgbClr val="9933FF"/>
        </a:hlink>
        <a:folHlink>
          <a:srgbClr val="33CCFF"/>
        </a:folHlink>
      </a:clrScheme>
      <a:clrMap bg1="dk2" tx1="lt1" bg2="dk1" tx2="lt2" accent1="accent1" accent2="accent2" accent3="accent3" accent4="accent4" accent5="accent5" accent6="accent6" hlink="hlink" folHlink="folHlink"/>
    </a:extraClrScheme>
    <a:extraClrScheme>
      <a:clrScheme name="Office Theme 9">
        <a:dk1>
          <a:srgbClr val="000000"/>
        </a:dk1>
        <a:lt1>
          <a:srgbClr val="FFFFFF"/>
        </a:lt1>
        <a:dk2>
          <a:srgbClr val="00279F"/>
        </a:dk2>
        <a:lt2>
          <a:srgbClr val="FFFFFF"/>
        </a:lt2>
        <a:accent1>
          <a:srgbClr val="6699FF"/>
        </a:accent1>
        <a:accent2>
          <a:srgbClr val="00AE00"/>
        </a:accent2>
        <a:accent3>
          <a:srgbClr val="AAACCD"/>
        </a:accent3>
        <a:accent4>
          <a:srgbClr val="DADADA"/>
        </a:accent4>
        <a:accent5>
          <a:srgbClr val="B8CAFF"/>
        </a:accent5>
        <a:accent6>
          <a:srgbClr val="009D00"/>
        </a:accent6>
        <a:hlink>
          <a:srgbClr val="9933FF"/>
        </a:hlink>
        <a:folHlink>
          <a:srgbClr val="33CC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LM White">
  <a:themeElements>
    <a:clrScheme name="Custom 28">
      <a:dk1>
        <a:srgbClr val="000000"/>
      </a:dk1>
      <a:lt1>
        <a:srgbClr val="000000"/>
      </a:lt1>
      <a:dk2>
        <a:srgbClr val="003399"/>
      </a:dk2>
      <a:lt2>
        <a:srgbClr val="FFFFFF"/>
      </a:lt2>
      <a:accent1>
        <a:srgbClr val="3366CC"/>
      </a:accent1>
      <a:accent2>
        <a:srgbClr val="6EB82D"/>
      </a:accent2>
      <a:accent3>
        <a:srgbClr val="E5642D"/>
      </a:accent3>
      <a:accent4>
        <a:srgbClr val="0097BE"/>
      </a:accent4>
      <a:accent5>
        <a:srgbClr val="9933FF"/>
      </a:accent5>
      <a:accent6>
        <a:srgbClr val="009945"/>
      </a:accent6>
      <a:hlink>
        <a:srgbClr val="92002B"/>
      </a:hlink>
      <a:folHlink>
        <a:srgbClr val="33CCFF"/>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amma/>
                <a:shade val="46275"/>
                <a:invGamma/>
              </a:schemeClr>
            </a:gs>
            <a:gs pos="100000">
              <a:schemeClr val="accent1"/>
            </a:gs>
          </a:gsLst>
          <a:lin ang="5400000" scaled="1"/>
        </a:gradFill>
        <a:ln w="12700" cap="flat" cmpd="sng" algn="ctr">
          <a:solidFill>
            <a:srgbClr val="6699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a:ln>
              <a:noFill/>
            </a:ln>
            <a:solidFill>
              <a:srgbClr val="FAFD00"/>
            </a:solidFill>
            <a:effectLst>
              <a:outerShdw blurRad="38100" dist="38100" dir="2700000" algn="tl">
                <a:srgbClr val="000000">
                  <a:alpha val="43137"/>
                </a:srgbClr>
              </a:outerShdw>
            </a:effectLst>
            <a:latin typeface="Arial" pitchFamily="-112" charset="0"/>
          </a:defRPr>
        </a:defPPr>
      </a:lstStyle>
    </a:spDef>
    <a:lnDef>
      <a:spPr bwMode="auto">
        <a:xfrm>
          <a:off x="0" y="0"/>
          <a:ext cx="1" cy="1"/>
        </a:xfrm>
        <a:custGeom>
          <a:avLst/>
          <a:gdLst/>
          <a:ahLst/>
          <a:cxnLst/>
          <a:rect l="0" t="0" r="0" b="0"/>
          <a:pathLst/>
        </a:custGeom>
        <a:gradFill rotWithShape="0">
          <a:gsLst>
            <a:gs pos="0">
              <a:schemeClr val="accent1">
                <a:gamma/>
                <a:shade val="46275"/>
                <a:invGamma/>
              </a:schemeClr>
            </a:gs>
            <a:gs pos="100000">
              <a:schemeClr val="accent1"/>
            </a:gs>
          </a:gsLst>
          <a:lin ang="5400000" scaled="1"/>
        </a:gradFill>
        <a:ln w="12700" cap="flat" cmpd="sng" algn="ctr">
          <a:solidFill>
            <a:srgbClr val="6699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a:ln>
              <a:noFill/>
            </a:ln>
            <a:solidFill>
              <a:srgbClr val="FAFD00"/>
            </a:solidFill>
            <a:effectLst>
              <a:outerShdw blurRad="38100" dist="38100" dir="2700000" algn="tl">
                <a:srgbClr val="000000">
                  <a:alpha val="43137"/>
                </a:srgbClr>
              </a:outerShdw>
            </a:effectLst>
            <a:latin typeface="Arial" pitchFamily="-112" charset="0"/>
          </a:defRPr>
        </a:defPPr>
      </a:lstStyle>
    </a:lnDef>
    <a:txDef>
      <a:spPr>
        <a:noFill/>
      </a:spPr>
      <a:bodyPr wrap="square" rtlCol="0">
        <a:spAutoFit/>
      </a:bodyPr>
      <a:lstStyle>
        <a:defPPr>
          <a:defRPr dirty="0" err="1" smtClean="0">
            <a:solidFill>
              <a:schemeClr val="tx1"/>
            </a:solidFill>
          </a:defRPr>
        </a:defPPr>
      </a:lstStyle>
    </a:tx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279F"/>
        </a:dk2>
        <a:lt2>
          <a:srgbClr val="FFFFFF"/>
        </a:lt2>
        <a:accent1>
          <a:srgbClr val="0000FF"/>
        </a:accent1>
        <a:accent2>
          <a:srgbClr val="00AE00"/>
        </a:accent2>
        <a:accent3>
          <a:srgbClr val="AAACCD"/>
        </a:accent3>
        <a:accent4>
          <a:srgbClr val="DADADA"/>
        </a:accent4>
        <a:accent5>
          <a:srgbClr val="AAAAFF"/>
        </a:accent5>
        <a:accent6>
          <a:srgbClr val="009D00"/>
        </a:accent6>
        <a:hlink>
          <a:srgbClr val="9933FF"/>
        </a:hlink>
        <a:folHlink>
          <a:srgbClr val="33CCFF"/>
        </a:folHlink>
      </a:clrScheme>
      <a:clrMap bg1="dk2" tx1="lt1" bg2="dk1" tx2="lt2" accent1="accent1" accent2="accent2" accent3="accent3" accent4="accent4" accent5="accent5" accent6="accent6" hlink="hlink" folHlink="folHlink"/>
    </a:extraClrScheme>
    <a:extraClrScheme>
      <a:clrScheme name="Office Theme 9">
        <a:dk1>
          <a:srgbClr val="000000"/>
        </a:dk1>
        <a:lt1>
          <a:srgbClr val="FFFFFF"/>
        </a:lt1>
        <a:dk2>
          <a:srgbClr val="00279F"/>
        </a:dk2>
        <a:lt2>
          <a:srgbClr val="FFFFFF"/>
        </a:lt2>
        <a:accent1>
          <a:srgbClr val="6699FF"/>
        </a:accent1>
        <a:accent2>
          <a:srgbClr val="00AE00"/>
        </a:accent2>
        <a:accent3>
          <a:srgbClr val="AAACCD"/>
        </a:accent3>
        <a:accent4>
          <a:srgbClr val="DADADA"/>
        </a:accent4>
        <a:accent5>
          <a:srgbClr val="B8CAFF"/>
        </a:accent5>
        <a:accent6>
          <a:srgbClr val="009D00"/>
        </a:accent6>
        <a:hlink>
          <a:srgbClr val="9933FF"/>
        </a:hlink>
        <a:folHlink>
          <a:srgbClr val="33CC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E5DA417ED02243B347B315EACF9E85" ma:contentTypeVersion="0" ma:contentTypeDescription="Create a new document." ma:contentTypeScope="" ma:versionID="344f6fb5affcd270e9641ed67cd666d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73996B-0082-4428-84BD-6432FE02C6EB}">
  <ds:schemaRefs>
    <ds:schemaRef ds:uri="http://purl.org/dc/dcmitype/"/>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http://www.w3.org/XML/1998/namespace"/>
    <ds:schemaRef ds:uri="http://schemas.microsoft.com/office/2006/metadata/properties"/>
  </ds:schemaRefs>
</ds:datastoreItem>
</file>

<file path=customXml/itemProps2.xml><?xml version="1.0" encoding="utf-8"?>
<ds:datastoreItem xmlns:ds="http://schemas.openxmlformats.org/officeDocument/2006/customXml" ds:itemID="{5FD4BE38-B3A8-47AB-9D9E-88ABCC63AF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C4F6AF2-5A83-460D-872D-28A6ED0315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20274</TotalTime>
  <Words>882</Words>
  <Application>Microsoft Office PowerPoint</Application>
  <PresentationFormat>Widescreen</PresentationFormat>
  <Paragraphs>104</Paragraphs>
  <Slides>9</Slides>
  <Notes>8</Notes>
  <HiddenSlides>0</HiddenSlides>
  <MMClips>1</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9</vt:i4>
      </vt:variant>
    </vt:vector>
  </HeadingPairs>
  <TitlesOfParts>
    <vt:vector size="21" baseType="lpstr">
      <vt:lpstr>Arial</vt:lpstr>
      <vt:lpstr>ＭＳ Ｐゴシック</vt:lpstr>
      <vt:lpstr>Times New Roman</vt:lpstr>
      <vt:lpstr>Arial Black</vt:lpstr>
      <vt:lpstr>Default Design</vt:lpstr>
      <vt:lpstr>LM White</vt:lpstr>
      <vt:lpstr>1_Default Design</vt:lpstr>
      <vt:lpstr>1_LM White</vt:lpstr>
      <vt:lpstr>4_Default Design</vt:lpstr>
      <vt:lpstr>4_LM White</vt:lpstr>
      <vt:lpstr>5_LM White</vt:lpstr>
      <vt:lpstr>7_LM White</vt:lpstr>
      <vt:lpstr>Development of the  OHTO UAV Launcher</vt:lpstr>
      <vt:lpstr>PowerPoint Presentation</vt:lpstr>
      <vt:lpstr>Development of the OHTO Launcher</vt:lpstr>
      <vt:lpstr>OHTO Timeline</vt:lpstr>
      <vt:lpstr>Development of the OHTO Launcher</vt:lpstr>
      <vt:lpstr>Development of the OHTO Launcher</vt:lpstr>
      <vt:lpstr>PowerPoint Presentation</vt:lpstr>
      <vt:lpstr>Today and Tomorrow with OHTO</vt:lpstr>
      <vt:lpstr>Questions</vt:lpstr>
    </vt:vector>
  </TitlesOfParts>
  <Company>Lockheed Martin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Offset 101 (Lynas)</dc:subject>
  <dc:creator>Robert H Lynas Jr</dc:creator>
  <cp:keywords>, , , , , , , , Capture Manager Qualification Course</cp:keywords>
  <cp:lastModifiedBy>Juha Moisio</cp:lastModifiedBy>
  <cp:revision>1151</cp:revision>
  <cp:lastPrinted>2013-05-06T14:49:30Z</cp:lastPrinted>
  <dcterms:created xsi:type="dcterms:W3CDTF">2001-05-09T16:44:51Z</dcterms:created>
  <dcterms:modified xsi:type="dcterms:W3CDTF">2017-11-16T14:14:55Z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PHeaderWording">
    <vt:lpwstr>Lockheed Martin Proprietary Information_x000d_
</vt:lpwstr>
  </property>
  <property fmtid="{D5CDD505-2E9C-101B-9397-08002B2CF9AE}" pid="3" name="SIPLevel">
    <vt:lpwstr>1</vt:lpwstr>
  </property>
  <property fmtid="{D5CDD505-2E9C-101B-9397-08002B2CF9AE}" pid="4" name="ContentTypeId">
    <vt:lpwstr>0x010100B4E5DA417ED02243B347B315EACF9E85</vt:lpwstr>
  </property>
  <property fmtid="{D5CDD505-2E9C-101B-9397-08002B2CF9AE}" pid="5" name="LM SIP Document Sensitivity">
    <vt:lpwstr/>
  </property>
  <property fmtid="{D5CDD505-2E9C-101B-9397-08002B2CF9AE}" pid="6" name="Document Author">
    <vt:lpwstr>ACCT04\achuffj</vt:lpwstr>
  </property>
  <property fmtid="{D5CDD505-2E9C-101B-9397-08002B2CF9AE}" pid="7" name="Document Sensitivity">
    <vt:lpwstr>1</vt:lpwstr>
  </property>
  <property fmtid="{D5CDD505-2E9C-101B-9397-08002B2CF9AE}" pid="8" name="ThirdParty">
    <vt:lpwstr/>
  </property>
  <property fmtid="{D5CDD505-2E9C-101B-9397-08002B2CF9AE}" pid="9" name="OCI Restriction">
    <vt:bool>false</vt:bool>
  </property>
  <property fmtid="{D5CDD505-2E9C-101B-9397-08002B2CF9AE}" pid="10" name="OCI Additional Info">
    <vt:lpwstr/>
  </property>
  <property fmtid="{D5CDD505-2E9C-101B-9397-08002B2CF9AE}" pid="11" name="Allow Header Overwrite">
    <vt:bool>false</vt:bool>
  </property>
  <property fmtid="{D5CDD505-2E9C-101B-9397-08002B2CF9AE}" pid="12" name="Allow Footer Overwrite">
    <vt:bool>false</vt:bool>
  </property>
  <property fmtid="{D5CDD505-2E9C-101B-9397-08002B2CF9AE}" pid="13" name="Multiple Selected">
    <vt:lpwstr>-1</vt:lpwstr>
  </property>
  <property fmtid="{D5CDD505-2E9C-101B-9397-08002B2CF9AE}" pid="14" name="SIPLongWording">
    <vt:lpwstr/>
  </property>
  <property fmtid="{D5CDD505-2E9C-101B-9397-08002B2CF9AE}" pid="15" name="checkedProgramsCount">
    <vt:i4>0</vt:i4>
  </property>
  <property fmtid="{D5CDD505-2E9C-101B-9397-08002B2CF9AE}" pid="16" name="ExpCountry">
    <vt:lpwstr/>
  </property>
</Properties>
</file>