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8"/>
  </p:notesMasterIdLst>
  <p:handoutMasterIdLst>
    <p:handoutMasterId r:id="rId9"/>
  </p:handoutMasterIdLst>
  <p:sldIdLst>
    <p:sldId id="256" r:id="rId2"/>
    <p:sldId id="290" r:id="rId3"/>
    <p:sldId id="316" r:id="rId4"/>
    <p:sldId id="317" r:id="rId5"/>
    <p:sldId id="318" r:id="rId6"/>
    <p:sldId id="319" r:id="rId7"/>
  </p:sldIdLst>
  <p:sldSz cx="12192000" cy="6858000"/>
  <p:notesSz cx="6735763" cy="9866313"/>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CCD8"/>
    <a:srgbClr val="BB4549"/>
    <a:srgbClr val="BEE04E"/>
    <a:srgbClr val="DCDCDC"/>
    <a:srgbClr val="6E9AD2"/>
    <a:srgbClr val="009EE8"/>
    <a:srgbClr val="3F3F3F"/>
    <a:srgbClr val="222222"/>
    <a:srgbClr val="646464"/>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66" autoAdjust="0"/>
    <p:restoredTop sz="91095" autoAdjust="0"/>
  </p:normalViewPr>
  <p:slideViewPr>
    <p:cSldViewPr>
      <p:cViewPr varScale="1">
        <p:scale>
          <a:sx n="66" d="100"/>
          <a:sy n="66" d="100"/>
        </p:scale>
        <p:origin x="564"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62" d="100"/>
          <a:sy n="62" d="100"/>
        </p:scale>
        <p:origin x="-3330" y="-7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18830" cy="493316"/>
          </a:xfrm>
          <a:prstGeom prst="rect">
            <a:avLst/>
          </a:prstGeom>
        </p:spPr>
        <p:txBody>
          <a:bodyPr vert="horz" lIns="92242" tIns="46121" rIns="92242" bIns="46121" rtlCol="0"/>
          <a:lstStyle>
            <a:lvl1pPr algn="l">
              <a:defRPr sz="1200"/>
            </a:lvl1pPr>
          </a:lstStyle>
          <a:p>
            <a:endParaRPr lang="en-GB" dirty="0"/>
          </a:p>
        </p:txBody>
      </p:sp>
      <p:sp>
        <p:nvSpPr>
          <p:cNvPr id="3" name="Date Placeholder 2"/>
          <p:cNvSpPr>
            <a:spLocks noGrp="1"/>
          </p:cNvSpPr>
          <p:nvPr>
            <p:ph type="dt" sz="quarter" idx="1"/>
          </p:nvPr>
        </p:nvSpPr>
        <p:spPr>
          <a:xfrm>
            <a:off x="3815377" y="1"/>
            <a:ext cx="2918830" cy="493316"/>
          </a:xfrm>
          <a:prstGeom prst="rect">
            <a:avLst/>
          </a:prstGeom>
        </p:spPr>
        <p:txBody>
          <a:bodyPr vert="horz" lIns="92242" tIns="46121" rIns="92242" bIns="46121" rtlCol="0"/>
          <a:lstStyle>
            <a:lvl1pPr algn="r">
              <a:defRPr sz="1200"/>
            </a:lvl1pPr>
          </a:lstStyle>
          <a:p>
            <a:fld id="{4CBF74CB-7565-487F-A8E2-6136C8DF6185}" type="datetimeFigureOut">
              <a:rPr lang="en-GB" smtClean="0"/>
              <a:pPr/>
              <a:t>16/11/2017</a:t>
            </a:fld>
            <a:endParaRPr lang="en-GB" dirty="0"/>
          </a:p>
        </p:txBody>
      </p:sp>
      <p:sp>
        <p:nvSpPr>
          <p:cNvPr id="4" name="Footer Placeholder 3"/>
          <p:cNvSpPr>
            <a:spLocks noGrp="1"/>
          </p:cNvSpPr>
          <p:nvPr>
            <p:ph type="ftr" sz="quarter" idx="2"/>
          </p:nvPr>
        </p:nvSpPr>
        <p:spPr>
          <a:xfrm>
            <a:off x="3" y="9371286"/>
            <a:ext cx="2918830" cy="493316"/>
          </a:xfrm>
          <a:prstGeom prst="rect">
            <a:avLst/>
          </a:prstGeom>
        </p:spPr>
        <p:txBody>
          <a:bodyPr vert="horz" lIns="92242" tIns="46121" rIns="92242" bIns="46121"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15377" y="9371286"/>
            <a:ext cx="2918830" cy="493316"/>
          </a:xfrm>
          <a:prstGeom prst="rect">
            <a:avLst/>
          </a:prstGeom>
        </p:spPr>
        <p:txBody>
          <a:bodyPr vert="horz" lIns="92242" tIns="46121" rIns="92242" bIns="46121" rtlCol="0" anchor="b"/>
          <a:lstStyle>
            <a:lvl1pPr algn="r">
              <a:defRPr sz="1200"/>
            </a:lvl1pPr>
          </a:lstStyle>
          <a:p>
            <a:fld id="{0107A544-BC10-4D97-AB3A-6FD6E1EC834F}" type="slidenum">
              <a:rPr lang="en-GB" smtClean="0"/>
              <a:pPr/>
              <a:t>‹#›</a:t>
            </a:fld>
            <a:endParaRPr lang="en-GB" dirty="0"/>
          </a:p>
        </p:txBody>
      </p:sp>
    </p:spTree>
    <p:extLst>
      <p:ext uri="{BB962C8B-B14F-4D97-AF65-F5344CB8AC3E}">
        <p14:creationId xmlns:p14="http://schemas.microsoft.com/office/powerpoint/2010/main" val="1478141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18830" cy="493316"/>
          </a:xfrm>
          <a:prstGeom prst="rect">
            <a:avLst/>
          </a:prstGeom>
        </p:spPr>
        <p:txBody>
          <a:bodyPr vert="horz" lIns="92242" tIns="46121" rIns="92242" bIns="46121" rtlCol="0"/>
          <a:lstStyle>
            <a:lvl1pPr algn="l">
              <a:defRPr sz="1200"/>
            </a:lvl1pPr>
          </a:lstStyle>
          <a:p>
            <a:endParaRPr lang="en-GB" dirty="0"/>
          </a:p>
        </p:txBody>
      </p:sp>
      <p:sp>
        <p:nvSpPr>
          <p:cNvPr id="3" name="Date Placeholder 2"/>
          <p:cNvSpPr>
            <a:spLocks noGrp="1"/>
          </p:cNvSpPr>
          <p:nvPr>
            <p:ph type="dt" idx="1"/>
          </p:nvPr>
        </p:nvSpPr>
        <p:spPr>
          <a:xfrm>
            <a:off x="3815377" y="1"/>
            <a:ext cx="2918830" cy="493316"/>
          </a:xfrm>
          <a:prstGeom prst="rect">
            <a:avLst/>
          </a:prstGeom>
        </p:spPr>
        <p:txBody>
          <a:bodyPr vert="horz" lIns="92242" tIns="46121" rIns="92242" bIns="46121" rtlCol="0"/>
          <a:lstStyle>
            <a:lvl1pPr algn="r">
              <a:defRPr sz="1200"/>
            </a:lvl1pPr>
          </a:lstStyle>
          <a:p>
            <a:fld id="{B2C92D19-C93C-4A09-96EE-3776CEB45BCB}" type="datetimeFigureOut">
              <a:rPr lang="en-GB" smtClean="0"/>
              <a:pPr/>
              <a:t>16/11/2017</a:t>
            </a:fld>
            <a:endParaRPr lang="en-GB" dirty="0"/>
          </a:p>
        </p:txBody>
      </p:sp>
      <p:sp>
        <p:nvSpPr>
          <p:cNvPr id="4" name="Slide Image Placeholder 3"/>
          <p:cNvSpPr>
            <a:spLocks noGrp="1" noRot="1" noChangeAspect="1"/>
          </p:cNvSpPr>
          <p:nvPr>
            <p:ph type="sldImg" idx="2"/>
          </p:nvPr>
        </p:nvSpPr>
        <p:spPr>
          <a:xfrm>
            <a:off x="77788" y="739775"/>
            <a:ext cx="6580187" cy="3702050"/>
          </a:xfrm>
          <a:prstGeom prst="rect">
            <a:avLst/>
          </a:prstGeom>
          <a:noFill/>
          <a:ln w="12700">
            <a:solidFill>
              <a:prstClr val="black"/>
            </a:solidFill>
          </a:ln>
        </p:spPr>
        <p:txBody>
          <a:bodyPr vert="horz" lIns="92242" tIns="46121" rIns="92242" bIns="46121" rtlCol="0" anchor="ctr"/>
          <a:lstStyle/>
          <a:p>
            <a:endParaRPr lang="en-GB" dirty="0"/>
          </a:p>
        </p:txBody>
      </p:sp>
      <p:sp>
        <p:nvSpPr>
          <p:cNvPr id="5" name="Notes Placeholder 4"/>
          <p:cNvSpPr>
            <a:spLocks noGrp="1"/>
          </p:cNvSpPr>
          <p:nvPr>
            <p:ph type="body" sz="quarter" idx="3"/>
          </p:nvPr>
        </p:nvSpPr>
        <p:spPr>
          <a:xfrm>
            <a:off x="673577" y="4686501"/>
            <a:ext cx="5388610" cy="4439841"/>
          </a:xfrm>
          <a:prstGeom prst="rect">
            <a:avLst/>
          </a:prstGeom>
        </p:spPr>
        <p:txBody>
          <a:bodyPr vert="horz" lIns="92242" tIns="46121" rIns="92242" bIns="461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3" y="9371286"/>
            <a:ext cx="2918830" cy="493316"/>
          </a:xfrm>
          <a:prstGeom prst="rect">
            <a:avLst/>
          </a:prstGeom>
        </p:spPr>
        <p:txBody>
          <a:bodyPr vert="horz" lIns="92242" tIns="46121" rIns="92242" bIns="46121"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5377" y="9371286"/>
            <a:ext cx="2918830" cy="493316"/>
          </a:xfrm>
          <a:prstGeom prst="rect">
            <a:avLst/>
          </a:prstGeom>
        </p:spPr>
        <p:txBody>
          <a:bodyPr vert="horz" lIns="92242" tIns="46121" rIns="92242" bIns="46121" rtlCol="0" anchor="b"/>
          <a:lstStyle>
            <a:lvl1pPr algn="r">
              <a:defRPr sz="1200"/>
            </a:lvl1pPr>
          </a:lstStyle>
          <a:p>
            <a:fld id="{481BF961-E886-4215-ADD4-ABA669645D9C}" type="slidenum">
              <a:rPr lang="en-GB" smtClean="0"/>
              <a:pPr/>
              <a:t>‹#›</a:t>
            </a:fld>
            <a:endParaRPr lang="en-GB" dirty="0"/>
          </a:p>
        </p:txBody>
      </p:sp>
    </p:spTree>
    <p:extLst>
      <p:ext uri="{BB962C8B-B14F-4D97-AF65-F5344CB8AC3E}">
        <p14:creationId xmlns:p14="http://schemas.microsoft.com/office/powerpoint/2010/main" val="778358271"/>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1BF961-E886-4215-ADD4-ABA669645D9C}" type="slidenum">
              <a:rPr lang="en-GB" smtClean="0"/>
              <a:pPr/>
              <a:t>6</a:t>
            </a:fld>
            <a:endParaRPr lang="en-GB" dirty="0"/>
          </a:p>
        </p:txBody>
      </p:sp>
    </p:spTree>
    <p:extLst>
      <p:ext uri="{BB962C8B-B14F-4D97-AF65-F5344CB8AC3E}">
        <p14:creationId xmlns:p14="http://schemas.microsoft.com/office/powerpoint/2010/main" val="1132337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885"/>
            <a:ext cx="12192000" cy="6858000"/>
          </a:xfrm>
          <a:prstGeom prst="rect">
            <a:avLst/>
          </a:prstGeom>
        </p:spPr>
      </p:pic>
      <p:sp>
        <p:nvSpPr>
          <p:cNvPr id="2" name="Title 1"/>
          <p:cNvSpPr>
            <a:spLocks noGrp="1"/>
          </p:cNvSpPr>
          <p:nvPr>
            <p:ph type="ctrTitle" hasCustomPrompt="1"/>
          </p:nvPr>
        </p:nvSpPr>
        <p:spPr bwMode="gray">
          <a:xfrm>
            <a:off x="719403" y="359128"/>
            <a:ext cx="6528725" cy="2208245"/>
          </a:xfrm>
        </p:spPr>
        <p:txBody>
          <a:bodyPr rIns="0" anchor="b"/>
          <a:lstStyle>
            <a:lvl1pPr>
              <a:lnSpc>
                <a:spcPts val="5867"/>
              </a:lnSpc>
              <a:defRPr sz="6400" b="0" spc="-200" baseline="0">
                <a:solidFill>
                  <a:schemeClr val="bg1"/>
                </a:solidFill>
                <a:latin typeface="+mj-lt"/>
              </a:defRPr>
            </a:lvl1pPr>
          </a:lstStyle>
          <a:p>
            <a:r>
              <a:rPr lang="en-US" noProof="0" dirty="0"/>
              <a:t>Add master</a:t>
            </a:r>
          </a:p>
        </p:txBody>
      </p:sp>
      <p:sp>
        <p:nvSpPr>
          <p:cNvPr id="6" name="Text Placeholder 5"/>
          <p:cNvSpPr>
            <a:spLocks noGrp="1"/>
          </p:cNvSpPr>
          <p:nvPr>
            <p:ph type="body" sz="quarter" idx="13" hasCustomPrompt="1"/>
          </p:nvPr>
        </p:nvSpPr>
        <p:spPr bwMode="gray">
          <a:xfrm>
            <a:off x="795780" y="2658464"/>
            <a:ext cx="3859200" cy="216000"/>
          </a:xfrm>
        </p:spPr>
        <p:txBody>
          <a:bodyPr>
            <a:noAutofit/>
          </a:bodyPr>
          <a:lstStyle>
            <a:lvl1pPr marL="0" indent="0">
              <a:buNone/>
              <a:defRPr sz="1867" b="0" cap="none" baseline="0">
                <a:ln>
                  <a:noFill/>
                </a:ln>
                <a:solidFill>
                  <a:schemeClr val="bg1"/>
                </a:solidFill>
              </a:defRPr>
            </a:lvl1pPr>
          </a:lstStyle>
          <a:p>
            <a:pPr lvl="0"/>
            <a:r>
              <a:rPr lang="en-US" noProof="0" dirty="0"/>
              <a:t>Presenter’s name</a:t>
            </a:r>
          </a:p>
        </p:txBody>
      </p:sp>
      <p:sp>
        <p:nvSpPr>
          <p:cNvPr id="4" name="Text Placeholder 3"/>
          <p:cNvSpPr>
            <a:spLocks noGrp="1"/>
          </p:cNvSpPr>
          <p:nvPr>
            <p:ph type="body" sz="quarter" idx="15" hasCustomPrompt="1"/>
          </p:nvPr>
        </p:nvSpPr>
        <p:spPr bwMode="gray">
          <a:xfrm>
            <a:off x="796640" y="2973000"/>
            <a:ext cx="3859200" cy="216000"/>
          </a:xfrm>
          <a:noFill/>
          <a:ln>
            <a:noFill/>
          </a:ln>
        </p:spPr>
        <p:txBody>
          <a:bodyPr>
            <a:noAutofit/>
          </a:bodyPr>
          <a:lstStyle>
            <a:lvl1pPr marL="0" indent="0">
              <a:buNone/>
              <a:defRPr sz="1867" b="0">
                <a:ln>
                  <a:noFill/>
                </a:ln>
                <a:solidFill>
                  <a:schemeClr val="bg1"/>
                </a:solidFill>
              </a:defRPr>
            </a:lvl1pPr>
          </a:lstStyle>
          <a:p>
            <a:pPr lvl="0"/>
            <a:r>
              <a:rPr lang="en-US" noProof="0" dirty="0"/>
              <a:t>Date</a:t>
            </a:r>
          </a:p>
        </p:txBody>
      </p:sp>
      <p:pic>
        <p:nvPicPr>
          <p:cNvPr id="9" name="Picture 8" descr="bittium_logo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72544" y="4869161"/>
            <a:ext cx="4080107" cy="1789740"/>
          </a:xfrm>
          <a:prstGeom prst="rect">
            <a:avLst/>
          </a:prstGeom>
        </p:spPr>
      </p:pic>
    </p:spTree>
    <p:extLst>
      <p:ext uri="{BB962C8B-B14F-4D97-AF65-F5344CB8AC3E}">
        <p14:creationId xmlns:p14="http://schemas.microsoft.com/office/powerpoint/2010/main" val="2707608676"/>
      </p:ext>
    </p:extLst>
  </p:cSld>
  <p:clrMapOvr>
    <a:masterClrMapping/>
  </p:clrMapOvr>
  <p:extLst mod="1">
    <p:ext uri="{DCECCB84-F9BA-43D5-87BE-67443E8EF086}">
      <p15:sldGuideLst xmlns:p15="http://schemas.microsoft.com/office/powerpoint/2012/main">
        <p15:guide id="1" orient="horz" pos="225"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screen Picture with Caption">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p:spPr>
        <p:txBody>
          <a:bodyPr anchor="ctr"/>
          <a:lstStyle>
            <a:lvl1pPr marL="0" indent="0" algn="ctr">
              <a:spcBef>
                <a:spcPts val="0"/>
              </a:spcBef>
              <a:buNone/>
              <a:defRPr/>
            </a:lvl1pPr>
          </a:lstStyle>
          <a:p>
            <a:r>
              <a:rPr lang="en-US"/>
              <a:t>Click icon to add picture</a:t>
            </a:r>
            <a:endParaRPr lang="en-US" dirty="0"/>
          </a:p>
        </p:txBody>
      </p:sp>
      <p:sp>
        <p:nvSpPr>
          <p:cNvPr id="2" name="Footer Placeholder 1"/>
          <p:cNvSpPr>
            <a:spLocks noGrp="1"/>
          </p:cNvSpPr>
          <p:nvPr>
            <p:ph type="ftr" sz="quarter" idx="11"/>
          </p:nvPr>
        </p:nvSpPr>
        <p:spPr/>
        <p:txBody>
          <a:bodyPr/>
          <a:lstStyle/>
          <a:p>
            <a:r>
              <a:rPr lang="en-US" dirty="0"/>
              <a:t>© Bittium 2017 | Company confidential</a:t>
            </a:r>
          </a:p>
        </p:txBody>
      </p:sp>
      <p:sp>
        <p:nvSpPr>
          <p:cNvPr id="3" name="Slide Number Placeholder 2"/>
          <p:cNvSpPr>
            <a:spLocks noGrp="1"/>
          </p:cNvSpPr>
          <p:nvPr>
            <p:ph type="sldNum" sz="quarter" idx="12"/>
          </p:nvPr>
        </p:nvSpPr>
        <p:spPr/>
        <p:txBody>
          <a:bodyPr/>
          <a:lstStyle/>
          <a:p>
            <a:fld id="{878C6D27-6E64-48A1-8AF4-19901344D507}" type="slidenum">
              <a:rPr lang="en-US" smtClean="0"/>
              <a:pPr/>
              <a:t>‹#›</a:t>
            </a:fld>
            <a:endParaRPr lang="en-US" dirty="0"/>
          </a:p>
        </p:txBody>
      </p:sp>
    </p:spTree>
    <p:extLst>
      <p:ext uri="{BB962C8B-B14F-4D97-AF65-F5344CB8AC3E}">
        <p14:creationId xmlns:p14="http://schemas.microsoft.com/office/powerpoint/2010/main" val="2552917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 with Caption">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bwMode="gray"/>
        <p:txBody>
          <a:bodyPr/>
          <a:lstStyle/>
          <a:p>
            <a:r>
              <a:rPr lang="en-US" noProof="0"/>
              <a:t>Click to add presentation title</a:t>
            </a:r>
          </a:p>
        </p:txBody>
      </p:sp>
      <p:sp>
        <p:nvSpPr>
          <p:cNvPr id="10" name="Content Placeholder 8"/>
          <p:cNvSpPr>
            <a:spLocks noGrp="1"/>
          </p:cNvSpPr>
          <p:nvPr>
            <p:ph sz="quarter" idx="25" hasCustomPrompt="1"/>
          </p:nvPr>
        </p:nvSpPr>
        <p:spPr>
          <a:xfrm>
            <a:off x="335361" y="1028734"/>
            <a:ext cx="11521280" cy="4848191"/>
          </a:xfrm>
        </p:spPr>
        <p:txBody>
          <a:bodyPr/>
          <a:lstStyle>
            <a:lvl1pPr marL="0" indent="0">
              <a:buNone/>
              <a:defRPr/>
            </a:lvl1pPr>
          </a:lstStyle>
          <a:p>
            <a:pPr lvl="0"/>
            <a:r>
              <a:rPr lang="en-US" noProof="0"/>
              <a:t>Click icon to add graph</a:t>
            </a:r>
          </a:p>
        </p:txBody>
      </p:sp>
      <p:pic>
        <p:nvPicPr>
          <p:cNvPr id="31" name="Picture 30" descr="bittium_logo_ice_blu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0320" y="105642"/>
            <a:ext cx="1824203" cy="800185"/>
          </a:xfrm>
          <a:prstGeom prst="rect">
            <a:avLst/>
          </a:prstGeom>
        </p:spPr>
      </p:pic>
      <p:cxnSp>
        <p:nvCxnSpPr>
          <p:cNvPr id="32" name="Straight Connector 31"/>
          <p:cNvCxnSpPr/>
          <p:nvPr userDrawn="1"/>
        </p:nvCxnSpPr>
        <p:spPr>
          <a:xfrm>
            <a:off x="527382" y="644691"/>
            <a:ext cx="9780457"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5" name="Text Placeholder 2"/>
          <p:cNvSpPr>
            <a:spLocks noGrp="1"/>
          </p:cNvSpPr>
          <p:nvPr>
            <p:ph type="body" sz="quarter" idx="19" hasCustomPrompt="1"/>
          </p:nvPr>
        </p:nvSpPr>
        <p:spPr>
          <a:xfrm>
            <a:off x="479426" y="6069077"/>
            <a:ext cx="11185194" cy="312251"/>
          </a:xfrm>
        </p:spPr>
        <p:txBody>
          <a:bodyPr>
            <a:noAutofit/>
          </a:bodyPr>
          <a:lstStyle>
            <a:lvl1pPr marL="0" indent="0">
              <a:lnSpc>
                <a:spcPct val="100000"/>
              </a:lnSpc>
              <a:spcBef>
                <a:spcPts val="0"/>
              </a:spcBef>
              <a:buNone/>
              <a:defRPr sz="1600" b="0" cap="none" spc="0" baseline="0">
                <a:ln>
                  <a:noFill/>
                </a:ln>
                <a:solidFill>
                  <a:schemeClr val="tx1"/>
                </a:solidFill>
              </a:defRPr>
            </a:lvl1pPr>
            <a:lvl2pPr>
              <a:lnSpc>
                <a:spcPts val="2320"/>
              </a:lnSpc>
              <a:spcBef>
                <a:spcPts val="267"/>
              </a:spcBef>
              <a:defRPr sz="1933" cap="none" baseline="0"/>
            </a:lvl2pPr>
            <a:lvl3pPr>
              <a:lnSpc>
                <a:spcPts val="2320"/>
              </a:lnSpc>
              <a:spcBef>
                <a:spcPts val="267"/>
              </a:spcBef>
              <a:defRPr sz="1933" cap="none" baseline="0"/>
            </a:lvl3pPr>
            <a:lvl4pPr>
              <a:lnSpc>
                <a:spcPts val="2320"/>
              </a:lnSpc>
              <a:spcBef>
                <a:spcPts val="267"/>
              </a:spcBef>
              <a:defRPr sz="1933" cap="none" baseline="0"/>
            </a:lvl4pPr>
            <a:lvl5pPr>
              <a:lnSpc>
                <a:spcPts val="2320"/>
              </a:lnSpc>
              <a:spcBef>
                <a:spcPts val="267"/>
              </a:spcBef>
              <a:defRPr sz="1933" cap="none" baseline="0"/>
            </a:lvl5pPr>
          </a:lstStyle>
          <a:p>
            <a:pPr lvl="0"/>
            <a:r>
              <a:rPr lang="en-US" noProof="0" dirty="0"/>
              <a:t>Body text</a:t>
            </a:r>
          </a:p>
        </p:txBody>
      </p:sp>
      <p:sp>
        <p:nvSpPr>
          <p:cNvPr id="2" name="Footer Placeholder 1"/>
          <p:cNvSpPr>
            <a:spLocks noGrp="1"/>
          </p:cNvSpPr>
          <p:nvPr>
            <p:ph type="ftr" sz="quarter" idx="26"/>
          </p:nvPr>
        </p:nvSpPr>
        <p:spPr/>
        <p:txBody>
          <a:bodyPr/>
          <a:lstStyle/>
          <a:p>
            <a:r>
              <a:rPr lang="en-US" dirty="0"/>
              <a:t>© Bittium 2017 | Company confidential</a:t>
            </a:r>
          </a:p>
        </p:txBody>
      </p:sp>
      <p:sp>
        <p:nvSpPr>
          <p:cNvPr id="3" name="Slide Number Placeholder 2"/>
          <p:cNvSpPr>
            <a:spLocks noGrp="1"/>
          </p:cNvSpPr>
          <p:nvPr>
            <p:ph type="sldNum" sz="quarter" idx="27"/>
          </p:nvPr>
        </p:nvSpPr>
        <p:spPr/>
        <p:txBody>
          <a:bodyPr/>
          <a:lstStyle/>
          <a:p>
            <a:fld id="{878C6D27-6E64-48A1-8AF4-19901344D507}" type="slidenum">
              <a:rPr lang="en-US" smtClean="0"/>
              <a:pPr/>
              <a:t>‹#›</a:t>
            </a:fld>
            <a:endParaRPr lang="en-US" dirty="0"/>
          </a:p>
        </p:txBody>
      </p:sp>
    </p:spTree>
    <p:extLst>
      <p:ext uri="{BB962C8B-B14F-4D97-AF65-F5344CB8AC3E}">
        <p14:creationId xmlns:p14="http://schemas.microsoft.com/office/powerpoint/2010/main" val="225140945"/>
      </p:ext>
    </p:extLst>
  </p:cSld>
  <p:clrMapOvr>
    <a:masterClrMapping/>
  </p:clrMapOvr>
  <p:extLst mod="1">
    <p:ext uri="{DCECCB84-F9BA-43D5-87BE-67443E8EF086}">
      <p15:sldGuideLst xmlns:p15="http://schemas.microsoft.com/office/powerpoint/2012/main">
        <p15:guide id="1" orient="horz" pos="370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heading">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bwMode="gray"/>
        <p:txBody>
          <a:bodyPr/>
          <a:lstStyle/>
          <a:p>
            <a:r>
              <a:rPr lang="en-US" noProof="0"/>
              <a:t>Click to add presentation title</a:t>
            </a:r>
          </a:p>
        </p:txBody>
      </p:sp>
      <p:pic>
        <p:nvPicPr>
          <p:cNvPr id="28" name="Picture 27" descr="bittium_logo_ice_blu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0320" y="105642"/>
            <a:ext cx="1824203" cy="800185"/>
          </a:xfrm>
          <a:prstGeom prst="rect">
            <a:avLst/>
          </a:prstGeom>
        </p:spPr>
      </p:pic>
      <p:cxnSp>
        <p:nvCxnSpPr>
          <p:cNvPr id="29" name="Straight Connector 28"/>
          <p:cNvCxnSpPr/>
          <p:nvPr userDrawn="1"/>
        </p:nvCxnSpPr>
        <p:spPr>
          <a:xfrm>
            <a:off x="540013" y="644691"/>
            <a:ext cx="9780457"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0" name="Text Placeholder 11"/>
          <p:cNvSpPr>
            <a:spLocks noGrp="1"/>
          </p:cNvSpPr>
          <p:nvPr>
            <p:ph type="body" sz="quarter" idx="13" hasCustomPrompt="1"/>
          </p:nvPr>
        </p:nvSpPr>
        <p:spPr>
          <a:xfrm>
            <a:off x="480200" y="836810"/>
            <a:ext cx="11376440" cy="863999"/>
          </a:xfrm>
        </p:spPr>
        <p:txBody>
          <a:bodyPr anchor="t">
            <a:normAutofit/>
          </a:bodyPr>
          <a:lstStyle>
            <a:lvl1pPr marL="0" indent="0">
              <a:spcBef>
                <a:spcPts val="0"/>
              </a:spcBef>
              <a:buNone/>
              <a:defRPr sz="4800" spc="-267" baseline="0">
                <a:solidFill>
                  <a:schemeClr val="accent1"/>
                </a:solidFill>
                <a:latin typeface="+mj-lt"/>
              </a:defRPr>
            </a:lvl1pPr>
          </a:lstStyle>
          <a:p>
            <a:pPr lvl="0"/>
            <a:r>
              <a:rPr lang="en-US" noProof="0" dirty="0"/>
              <a:t>Click to add heading</a:t>
            </a:r>
          </a:p>
        </p:txBody>
      </p:sp>
      <p:sp>
        <p:nvSpPr>
          <p:cNvPr id="2" name="Footer Placeholder 1"/>
          <p:cNvSpPr>
            <a:spLocks noGrp="1"/>
          </p:cNvSpPr>
          <p:nvPr>
            <p:ph type="ftr" sz="quarter" idx="14"/>
          </p:nvPr>
        </p:nvSpPr>
        <p:spPr/>
        <p:txBody>
          <a:bodyPr/>
          <a:lstStyle/>
          <a:p>
            <a:r>
              <a:rPr lang="en-US" dirty="0"/>
              <a:t>© Bittium 2017 | Company confidential</a:t>
            </a:r>
          </a:p>
        </p:txBody>
      </p:sp>
      <p:sp>
        <p:nvSpPr>
          <p:cNvPr id="3" name="Slide Number Placeholder 2"/>
          <p:cNvSpPr>
            <a:spLocks noGrp="1"/>
          </p:cNvSpPr>
          <p:nvPr>
            <p:ph type="sldNum" sz="quarter" idx="15"/>
          </p:nvPr>
        </p:nvSpPr>
        <p:spPr/>
        <p:txBody>
          <a:bodyPr/>
          <a:lstStyle/>
          <a:p>
            <a:fld id="{878C6D27-6E64-48A1-8AF4-19901344D507}" type="slidenum">
              <a:rPr lang="en-US" smtClean="0"/>
              <a:pPr/>
              <a:t>‹#›</a:t>
            </a:fld>
            <a:endParaRPr lang="en-US" dirty="0"/>
          </a:p>
        </p:txBody>
      </p:sp>
    </p:spTree>
    <p:extLst>
      <p:ext uri="{BB962C8B-B14F-4D97-AF65-F5344CB8AC3E}">
        <p14:creationId xmlns:p14="http://schemas.microsoft.com/office/powerpoint/2010/main" val="3332772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bwMode="gray"/>
        <p:txBody>
          <a:bodyPr/>
          <a:lstStyle/>
          <a:p>
            <a:r>
              <a:rPr lang="en-US" noProof="0"/>
              <a:t>Click to add presentation title</a:t>
            </a:r>
          </a:p>
        </p:txBody>
      </p:sp>
      <p:pic>
        <p:nvPicPr>
          <p:cNvPr id="26" name="Picture 25" descr="bittium_logo_ice_blu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0320" y="105642"/>
            <a:ext cx="1824203" cy="800185"/>
          </a:xfrm>
          <a:prstGeom prst="rect">
            <a:avLst/>
          </a:prstGeom>
        </p:spPr>
      </p:pic>
      <p:cxnSp>
        <p:nvCxnSpPr>
          <p:cNvPr id="27" name="Straight Connector 26"/>
          <p:cNvCxnSpPr/>
          <p:nvPr userDrawn="1"/>
        </p:nvCxnSpPr>
        <p:spPr>
          <a:xfrm>
            <a:off x="527382" y="644691"/>
            <a:ext cx="9780457"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0"/>
          </p:nvPr>
        </p:nvSpPr>
        <p:spPr/>
        <p:txBody>
          <a:bodyPr/>
          <a:lstStyle/>
          <a:p>
            <a:r>
              <a:rPr lang="en-US" dirty="0"/>
              <a:t>© Bittium 2017 | Company confidential</a:t>
            </a:r>
          </a:p>
        </p:txBody>
      </p:sp>
      <p:sp>
        <p:nvSpPr>
          <p:cNvPr id="3" name="Slide Number Placeholder 2"/>
          <p:cNvSpPr>
            <a:spLocks noGrp="1"/>
          </p:cNvSpPr>
          <p:nvPr>
            <p:ph type="sldNum" sz="quarter" idx="11"/>
          </p:nvPr>
        </p:nvSpPr>
        <p:spPr/>
        <p:txBody>
          <a:bodyPr/>
          <a:lstStyle/>
          <a:p>
            <a:fld id="{878C6D27-6E64-48A1-8AF4-19901344D507}" type="slidenum">
              <a:rPr lang="en-US" smtClean="0"/>
              <a:pPr/>
              <a:t>‹#›</a:t>
            </a:fld>
            <a:endParaRPr lang="en-US" dirty="0"/>
          </a:p>
        </p:txBody>
      </p:sp>
    </p:spTree>
    <p:extLst>
      <p:ext uri="{BB962C8B-B14F-4D97-AF65-F5344CB8AC3E}">
        <p14:creationId xmlns:p14="http://schemas.microsoft.com/office/powerpoint/2010/main" val="2499851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2970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1"/>
            <a:ext cx="12191998" cy="6857999"/>
          </a:xfrm>
          <a:prstGeom prst="rect">
            <a:avLst/>
          </a:prstGeom>
        </p:spPr>
      </p:pic>
      <p:sp>
        <p:nvSpPr>
          <p:cNvPr id="6" name="Freeform 5"/>
          <p:cNvSpPr/>
          <p:nvPr userDrawn="1"/>
        </p:nvSpPr>
        <p:spPr>
          <a:xfrm>
            <a:off x="0" y="1"/>
            <a:ext cx="9552384" cy="6885383"/>
          </a:xfrm>
          <a:custGeom>
            <a:avLst/>
            <a:gdLst>
              <a:gd name="connsiteX0" fmla="*/ 8308182 w 8308182"/>
              <a:gd name="connsiteY0" fmla="*/ 0 h 5186363"/>
              <a:gd name="connsiteX1" fmla="*/ 3121819 w 8308182"/>
              <a:gd name="connsiteY1" fmla="*/ 5186363 h 5186363"/>
              <a:gd name="connsiteX2" fmla="*/ 0 w 8308182"/>
              <a:gd name="connsiteY2" fmla="*/ 5186363 h 5186363"/>
              <a:gd name="connsiteX3" fmla="*/ 0 w 8308182"/>
              <a:gd name="connsiteY3" fmla="*/ 0 h 5186363"/>
              <a:gd name="connsiteX4" fmla="*/ 8308182 w 8308182"/>
              <a:gd name="connsiteY4" fmla="*/ 0 h 5186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8182" h="5186363">
                <a:moveTo>
                  <a:pt x="8308182" y="0"/>
                </a:moveTo>
                <a:lnTo>
                  <a:pt x="3121819" y="5186363"/>
                </a:lnTo>
                <a:lnTo>
                  <a:pt x="0" y="5186363"/>
                </a:lnTo>
                <a:lnTo>
                  <a:pt x="0" y="0"/>
                </a:lnTo>
                <a:lnTo>
                  <a:pt x="8308182"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3" name="Text Placeholder 7"/>
          <p:cNvSpPr>
            <a:spLocks noGrp="1"/>
          </p:cNvSpPr>
          <p:nvPr>
            <p:ph type="body" sz="quarter" idx="15" hasCustomPrompt="1"/>
          </p:nvPr>
        </p:nvSpPr>
        <p:spPr bwMode="gray">
          <a:xfrm>
            <a:off x="719403" y="3539222"/>
            <a:ext cx="5038573" cy="710843"/>
          </a:xfrm>
        </p:spPr>
        <p:txBody>
          <a:bodyPr>
            <a:normAutofit/>
          </a:bodyPr>
          <a:lstStyle>
            <a:lvl1pPr marL="0" indent="0">
              <a:lnSpc>
                <a:spcPct val="100000"/>
              </a:lnSpc>
              <a:spcBef>
                <a:spcPts val="0"/>
              </a:spcBef>
              <a:buNone/>
              <a:defRPr sz="1867" b="0" i="0" cap="none" spc="-40" baseline="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dirty="0" err="1"/>
              <a:t>www.bittium.com</a:t>
            </a:r>
            <a:endParaRPr lang="en-US" noProof="0" dirty="0"/>
          </a:p>
          <a:p>
            <a:pPr lvl="0"/>
            <a:r>
              <a:rPr lang="en-US" noProof="0" dirty="0" err="1"/>
              <a:t>firstname.lastname@bittium.com</a:t>
            </a:r>
            <a:endParaRPr lang="en-US" noProof="0" dirty="0"/>
          </a:p>
        </p:txBody>
      </p:sp>
      <p:pic>
        <p:nvPicPr>
          <p:cNvPr id="5" name="Picture 4" descr="bittium_logo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72544" y="4869161"/>
            <a:ext cx="4080107" cy="1789740"/>
          </a:xfrm>
          <a:prstGeom prst="rect">
            <a:avLst/>
          </a:prstGeom>
        </p:spPr>
      </p:pic>
      <p:sp>
        <p:nvSpPr>
          <p:cNvPr id="9" name="Text Placeholder 11"/>
          <p:cNvSpPr>
            <a:spLocks noGrp="1"/>
          </p:cNvSpPr>
          <p:nvPr>
            <p:ph type="body" sz="quarter" idx="13" hasCustomPrompt="1"/>
          </p:nvPr>
        </p:nvSpPr>
        <p:spPr>
          <a:xfrm>
            <a:off x="719403" y="2660915"/>
            <a:ext cx="7153141" cy="864096"/>
          </a:xfrm>
        </p:spPr>
        <p:txBody>
          <a:bodyPr anchor="t">
            <a:noAutofit/>
          </a:bodyPr>
          <a:lstStyle>
            <a:lvl1pPr marL="0" indent="0">
              <a:spcBef>
                <a:spcPts val="0"/>
              </a:spcBef>
              <a:buNone/>
              <a:defRPr sz="6400" spc="-267" baseline="0">
                <a:solidFill>
                  <a:schemeClr val="bg1"/>
                </a:solidFill>
                <a:latin typeface="+mj-lt"/>
              </a:defRPr>
            </a:lvl1pPr>
          </a:lstStyle>
          <a:p>
            <a:pPr marL="0" marR="0" lvl="0" indent="0" algn="l" defTabSz="1219170" rtl="0" eaLnBrk="1" fontAlgn="auto" latinLnBrk="0" hangingPunct="1">
              <a:lnSpc>
                <a:spcPct val="100000"/>
              </a:lnSpc>
              <a:spcBef>
                <a:spcPts val="0"/>
              </a:spcBef>
              <a:spcAft>
                <a:spcPts val="0"/>
              </a:spcAft>
              <a:buClr>
                <a:schemeClr val="tx1"/>
              </a:buClr>
              <a:buSzPct val="100000"/>
              <a:buFont typeface="Arial" charset="0"/>
              <a:buNone/>
              <a:tabLst/>
              <a:defRPr/>
            </a:pPr>
            <a:r>
              <a:rPr lang="en-US" noProof="0" dirty="0"/>
              <a:t>Click to add heading</a:t>
            </a:r>
          </a:p>
        </p:txBody>
      </p:sp>
    </p:spTree>
    <p:extLst>
      <p:ext uri="{BB962C8B-B14F-4D97-AF65-F5344CB8AC3E}">
        <p14:creationId xmlns:p14="http://schemas.microsoft.com/office/powerpoint/2010/main" val="1586575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Slide with Picture">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2664883" y="0"/>
            <a:ext cx="9527116" cy="6858000"/>
          </a:xfrm>
        </p:spPr>
        <p:txBody>
          <a:bodyPr anchor="ctr"/>
          <a:lstStyle>
            <a:lvl1pPr marL="0" indent="0" algn="ctr">
              <a:spcBef>
                <a:spcPts val="0"/>
              </a:spcBef>
              <a:buNone/>
              <a:defRPr/>
            </a:lvl1pPr>
          </a:lstStyle>
          <a:p>
            <a:r>
              <a:rPr lang="en-US" dirty="0"/>
              <a:t>Click icon </a:t>
            </a:r>
            <a:br>
              <a:rPr lang="en-US" dirty="0"/>
            </a:br>
            <a:r>
              <a:rPr lang="en-US" dirty="0"/>
              <a:t>to add picture</a:t>
            </a:r>
          </a:p>
        </p:txBody>
      </p:sp>
      <p:sp>
        <p:nvSpPr>
          <p:cNvPr id="3" name="Title 1"/>
          <p:cNvSpPr>
            <a:spLocks noGrp="1"/>
          </p:cNvSpPr>
          <p:nvPr>
            <p:ph type="ctrTitle" hasCustomPrompt="1"/>
          </p:nvPr>
        </p:nvSpPr>
        <p:spPr bwMode="gray">
          <a:xfrm>
            <a:off x="528000" y="373029"/>
            <a:ext cx="6528725" cy="2976000"/>
          </a:xfrm>
        </p:spPr>
        <p:txBody>
          <a:bodyPr lIns="90000" tIns="46800" rIns="0" bIns="46800" anchor="b"/>
          <a:lstStyle>
            <a:lvl1pPr>
              <a:lnSpc>
                <a:spcPts val="5867"/>
              </a:lnSpc>
              <a:defRPr sz="6400" b="0" spc="-200" baseline="0">
                <a:solidFill>
                  <a:schemeClr val="bg1"/>
                </a:solidFill>
                <a:latin typeface="+mj-lt"/>
              </a:defRPr>
            </a:lvl1pPr>
          </a:lstStyle>
          <a:p>
            <a:r>
              <a:rPr lang="en-US" noProof="0" dirty="0"/>
              <a:t>Add master title</a:t>
            </a:r>
          </a:p>
        </p:txBody>
      </p:sp>
      <p:sp>
        <p:nvSpPr>
          <p:cNvPr id="4" name="Text Placeholder 5"/>
          <p:cNvSpPr>
            <a:spLocks noGrp="1"/>
          </p:cNvSpPr>
          <p:nvPr>
            <p:ph type="body" sz="quarter" idx="13" hasCustomPrompt="1"/>
          </p:nvPr>
        </p:nvSpPr>
        <p:spPr bwMode="gray">
          <a:xfrm>
            <a:off x="624000" y="3376403"/>
            <a:ext cx="3859200" cy="1876800"/>
          </a:xfrm>
        </p:spPr>
        <p:txBody>
          <a:bodyPr lIns="90000" tIns="46800" rIns="90000" bIns="46800">
            <a:noAutofit/>
          </a:bodyPr>
          <a:lstStyle>
            <a:lvl1pPr marL="0" indent="0">
              <a:buNone/>
              <a:defRPr sz="1867" b="0" cap="none" baseline="0">
                <a:ln>
                  <a:noFill/>
                </a:ln>
                <a:solidFill>
                  <a:schemeClr val="bg1"/>
                </a:solidFill>
              </a:defRPr>
            </a:lvl1pPr>
          </a:lstStyle>
          <a:p>
            <a:pPr lvl="0"/>
            <a:r>
              <a:rPr lang="en-US" noProof="0" dirty="0"/>
              <a:t>Subheading</a:t>
            </a:r>
          </a:p>
        </p:txBody>
      </p:sp>
    </p:spTree>
    <p:extLst>
      <p:ext uri="{BB962C8B-B14F-4D97-AF65-F5344CB8AC3E}">
        <p14:creationId xmlns:p14="http://schemas.microsoft.com/office/powerpoint/2010/main" val="586088124"/>
      </p:ext>
    </p:extLst>
  </p:cSld>
  <p:clrMapOvr>
    <a:masterClrMapping/>
  </p:clrMapOvr>
  <p:extLst mod="1">
    <p:ext uri="{DCECCB84-F9BA-43D5-87BE-67443E8EF086}">
      <p15:sldGuideLst xmlns:p15="http://schemas.microsoft.com/office/powerpoint/2012/main">
        <p15:guide id="1" orient="horz" pos="225" userDrawn="1">
          <p15:clr>
            <a:srgbClr val="FBAE40"/>
          </p15:clr>
        </p15:guide>
        <p15:guide id="2" pos="167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9"/>
          <p:cNvSpPr>
            <a:spLocks noGrp="1"/>
          </p:cNvSpPr>
          <p:nvPr>
            <p:ph type="title" hasCustomPrompt="1"/>
          </p:nvPr>
        </p:nvSpPr>
        <p:spPr bwMode="gray">
          <a:xfrm>
            <a:off x="527381" y="140691"/>
            <a:ext cx="9764512" cy="504000"/>
          </a:xfrm>
        </p:spPr>
        <p:txBody>
          <a:bodyPr/>
          <a:lstStyle>
            <a:lvl1pPr>
              <a:defRPr>
                <a:solidFill>
                  <a:schemeClr val="tx2"/>
                </a:solidFill>
              </a:defRPr>
            </a:lvl1pPr>
          </a:lstStyle>
          <a:p>
            <a:r>
              <a:rPr lang="en-US" noProof="0" dirty="0"/>
              <a:t>Click to add presentation title</a:t>
            </a:r>
          </a:p>
        </p:txBody>
      </p:sp>
      <p:sp>
        <p:nvSpPr>
          <p:cNvPr id="12" name="Text Placeholder 11"/>
          <p:cNvSpPr>
            <a:spLocks noGrp="1"/>
          </p:cNvSpPr>
          <p:nvPr>
            <p:ph type="body" sz="quarter" idx="13" hasCustomPrompt="1"/>
          </p:nvPr>
        </p:nvSpPr>
        <p:spPr>
          <a:xfrm>
            <a:off x="480200" y="836810"/>
            <a:ext cx="11184419" cy="863999"/>
          </a:xfrm>
        </p:spPr>
        <p:txBody>
          <a:bodyPr anchor="t">
            <a:normAutofit/>
          </a:bodyPr>
          <a:lstStyle>
            <a:lvl1pPr marL="0" indent="0">
              <a:spcBef>
                <a:spcPts val="0"/>
              </a:spcBef>
              <a:buNone/>
              <a:defRPr sz="4800" spc="-267" baseline="0">
                <a:solidFill>
                  <a:schemeClr val="accent1"/>
                </a:solidFill>
                <a:latin typeface="+mj-lt"/>
              </a:defRPr>
            </a:lvl1pPr>
          </a:lstStyle>
          <a:p>
            <a:pPr lvl="0"/>
            <a:r>
              <a:rPr lang="en-US" noProof="0" dirty="0"/>
              <a:t>Click to add heading</a:t>
            </a:r>
          </a:p>
        </p:txBody>
      </p:sp>
      <p:sp>
        <p:nvSpPr>
          <p:cNvPr id="16" name="Content Placeholder 15"/>
          <p:cNvSpPr>
            <a:spLocks noGrp="1"/>
          </p:cNvSpPr>
          <p:nvPr>
            <p:ph sz="quarter" idx="14" hasCustomPrompt="1"/>
          </p:nvPr>
        </p:nvSpPr>
        <p:spPr>
          <a:xfrm>
            <a:off x="480200" y="1700808"/>
            <a:ext cx="11184419" cy="4680942"/>
          </a:xfrm>
        </p:spPr>
        <p:txBody>
          <a:bodyPr/>
          <a:lstStyle>
            <a:lvl1pPr>
              <a:defRPr baseline="0">
                <a:solidFill>
                  <a:schemeClr val="tx1"/>
                </a:solidFill>
              </a:defRPr>
            </a:lvl1pPr>
            <a:lvl2pPr>
              <a:defRPr sz="2133">
                <a:solidFill>
                  <a:schemeClr val="tx1"/>
                </a:solidFill>
              </a:defRPr>
            </a:lvl2pPr>
            <a:lvl3pPr>
              <a:defRPr>
                <a:solidFill>
                  <a:schemeClr val="tx1"/>
                </a:solidFill>
              </a:defRPr>
            </a:lvl3pPr>
            <a:lvl4pPr>
              <a:defRPr sz="1867">
                <a:solidFill>
                  <a:schemeClr val="tx1"/>
                </a:solidFill>
              </a:defRPr>
            </a:lvl4pPr>
            <a:lvl5pPr>
              <a:defRPr sz="1867">
                <a:solidFill>
                  <a:schemeClr val="tx1"/>
                </a:solidFill>
              </a:defRPr>
            </a:lvl5pPr>
          </a:lstStyle>
          <a:p>
            <a:pPr lvl="0"/>
            <a:r>
              <a:rPr lang="en-US" dirty="0"/>
              <a:t>Click to add text / picture / graph</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5"/>
          </p:nvPr>
        </p:nvSpPr>
        <p:spPr/>
        <p:txBody>
          <a:bodyPr/>
          <a:lstStyle/>
          <a:p>
            <a:r>
              <a:rPr lang="en-US" dirty="0"/>
              <a:t>© Bittium 2017 | Company confidential</a:t>
            </a:r>
          </a:p>
        </p:txBody>
      </p:sp>
      <p:sp>
        <p:nvSpPr>
          <p:cNvPr id="5" name="Slide Number Placeholder 4"/>
          <p:cNvSpPr>
            <a:spLocks noGrp="1"/>
          </p:cNvSpPr>
          <p:nvPr>
            <p:ph type="sldNum" sz="quarter" idx="16"/>
          </p:nvPr>
        </p:nvSpPr>
        <p:spPr/>
        <p:txBody>
          <a:bodyPr/>
          <a:lstStyle/>
          <a:p>
            <a:fld id="{878C6D27-6E64-48A1-8AF4-19901344D507}" type="slidenum">
              <a:rPr lang="en-US" noProof="0" smtClean="0"/>
              <a:pPr/>
              <a:t>‹#›</a:t>
            </a:fld>
            <a:endParaRPr lang="en-US" noProof="0"/>
          </a:p>
        </p:txBody>
      </p:sp>
      <p:pic>
        <p:nvPicPr>
          <p:cNvPr id="9" name="Picture 8" descr="bittium_logo_ice_blu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0320" y="105642"/>
            <a:ext cx="1824203" cy="800185"/>
          </a:xfrm>
          <a:prstGeom prst="rect">
            <a:avLst/>
          </a:prstGeom>
        </p:spPr>
      </p:pic>
      <p:cxnSp>
        <p:nvCxnSpPr>
          <p:cNvPr id="11" name="Straight Connector 10"/>
          <p:cNvCxnSpPr/>
          <p:nvPr userDrawn="1"/>
        </p:nvCxnSpPr>
        <p:spPr>
          <a:xfrm>
            <a:off x="527382" y="644691"/>
            <a:ext cx="9780457" cy="0"/>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624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de Title and Content">
    <p:spTree>
      <p:nvGrpSpPr>
        <p:cNvPr id="1" name=""/>
        <p:cNvGrpSpPr/>
        <p:nvPr/>
      </p:nvGrpSpPr>
      <p:grpSpPr>
        <a:xfrm>
          <a:off x="0" y="0"/>
          <a:ext cx="0" cy="0"/>
          <a:chOff x="0" y="0"/>
          <a:chExt cx="0" cy="0"/>
        </a:xfrm>
      </p:grpSpPr>
      <p:sp>
        <p:nvSpPr>
          <p:cNvPr id="10" name="Title 9"/>
          <p:cNvSpPr>
            <a:spLocks noGrp="1"/>
          </p:cNvSpPr>
          <p:nvPr>
            <p:ph type="title" hasCustomPrompt="1"/>
          </p:nvPr>
        </p:nvSpPr>
        <p:spPr bwMode="gray">
          <a:xfrm>
            <a:off x="527381" y="140691"/>
            <a:ext cx="9764512" cy="504000"/>
          </a:xfrm>
        </p:spPr>
        <p:txBody>
          <a:bodyPr/>
          <a:lstStyle>
            <a:lvl1pPr>
              <a:defRPr>
                <a:solidFill>
                  <a:schemeClr val="tx2"/>
                </a:solidFill>
              </a:defRPr>
            </a:lvl1pPr>
          </a:lstStyle>
          <a:p>
            <a:r>
              <a:rPr lang="en-US" noProof="0" dirty="0"/>
              <a:t>Click to add presentation title</a:t>
            </a:r>
          </a:p>
        </p:txBody>
      </p:sp>
      <p:sp>
        <p:nvSpPr>
          <p:cNvPr id="16" name="Content Placeholder 15"/>
          <p:cNvSpPr>
            <a:spLocks noGrp="1"/>
          </p:cNvSpPr>
          <p:nvPr>
            <p:ph sz="quarter" idx="14" hasCustomPrompt="1"/>
          </p:nvPr>
        </p:nvSpPr>
        <p:spPr>
          <a:xfrm>
            <a:off x="4463819" y="1057839"/>
            <a:ext cx="7378557" cy="5467529"/>
          </a:xfrm>
        </p:spPr>
        <p:txBody>
          <a:bodyPr/>
          <a:lstStyle>
            <a:lvl1pPr marL="0" indent="0">
              <a:buNone/>
              <a:defRPr baseline="0">
                <a:solidFill>
                  <a:schemeClr val="tx1"/>
                </a:solidFill>
              </a:defRPr>
            </a:lvl1pPr>
            <a:lvl2pPr>
              <a:defRPr sz="2133">
                <a:solidFill>
                  <a:schemeClr val="tx1"/>
                </a:solidFill>
              </a:defRPr>
            </a:lvl2pPr>
            <a:lvl3pPr>
              <a:defRPr>
                <a:solidFill>
                  <a:schemeClr val="tx1"/>
                </a:solidFill>
              </a:defRPr>
            </a:lvl3pPr>
            <a:lvl4pPr>
              <a:defRPr sz="1867">
                <a:solidFill>
                  <a:schemeClr val="tx1"/>
                </a:solidFill>
              </a:defRPr>
            </a:lvl4pPr>
            <a:lvl5pPr>
              <a:defRPr sz="1867">
                <a:solidFill>
                  <a:schemeClr val="tx1"/>
                </a:solidFill>
              </a:defRPr>
            </a:lvl5pPr>
          </a:lstStyle>
          <a:p>
            <a:pPr lvl="0"/>
            <a:r>
              <a:rPr lang="en-US" dirty="0"/>
              <a:t>Click icon to add picture / graph</a:t>
            </a:r>
          </a:p>
        </p:txBody>
      </p:sp>
      <p:pic>
        <p:nvPicPr>
          <p:cNvPr id="9" name="Picture 8" descr="bittium_logo_ice_blu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0320" y="105642"/>
            <a:ext cx="1824203" cy="800185"/>
          </a:xfrm>
          <a:prstGeom prst="rect">
            <a:avLst/>
          </a:prstGeom>
        </p:spPr>
      </p:pic>
      <p:cxnSp>
        <p:nvCxnSpPr>
          <p:cNvPr id="11" name="Straight Connector 10"/>
          <p:cNvCxnSpPr/>
          <p:nvPr userDrawn="1"/>
        </p:nvCxnSpPr>
        <p:spPr>
          <a:xfrm>
            <a:off x="527382" y="644691"/>
            <a:ext cx="9780457"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 Placeholder 11"/>
          <p:cNvSpPr>
            <a:spLocks noGrp="1"/>
          </p:cNvSpPr>
          <p:nvPr>
            <p:ph type="body" sz="quarter" idx="13" hasCustomPrompt="1"/>
          </p:nvPr>
        </p:nvSpPr>
        <p:spPr>
          <a:xfrm>
            <a:off x="480200" y="836810"/>
            <a:ext cx="3599576" cy="5544940"/>
          </a:xfrm>
        </p:spPr>
        <p:txBody>
          <a:bodyPr anchor="t">
            <a:normAutofit/>
          </a:bodyPr>
          <a:lstStyle>
            <a:lvl1pPr marL="0" indent="0">
              <a:spcBef>
                <a:spcPts val="0"/>
              </a:spcBef>
              <a:buNone/>
              <a:defRPr sz="4800" spc="-267" baseline="0">
                <a:solidFill>
                  <a:schemeClr val="accent1"/>
                </a:solidFill>
                <a:latin typeface="+mj-lt"/>
              </a:defRPr>
            </a:lvl1pPr>
          </a:lstStyle>
          <a:p>
            <a:pPr lvl="0"/>
            <a:r>
              <a:rPr lang="en-US" noProof="0" dirty="0"/>
              <a:t>Click to add heading</a:t>
            </a:r>
          </a:p>
        </p:txBody>
      </p:sp>
      <p:sp>
        <p:nvSpPr>
          <p:cNvPr id="3" name="Footer Placeholder 2"/>
          <p:cNvSpPr>
            <a:spLocks noGrp="1"/>
          </p:cNvSpPr>
          <p:nvPr>
            <p:ph type="ftr" sz="quarter" idx="15"/>
          </p:nvPr>
        </p:nvSpPr>
        <p:spPr/>
        <p:txBody>
          <a:bodyPr/>
          <a:lstStyle/>
          <a:p>
            <a:r>
              <a:rPr lang="en-US" dirty="0"/>
              <a:t>© Bittium 2017 | Company confidential</a:t>
            </a:r>
          </a:p>
        </p:txBody>
      </p:sp>
      <p:sp>
        <p:nvSpPr>
          <p:cNvPr id="4" name="Slide Number Placeholder 3"/>
          <p:cNvSpPr>
            <a:spLocks noGrp="1"/>
          </p:cNvSpPr>
          <p:nvPr>
            <p:ph type="sldNum" sz="quarter" idx="16"/>
          </p:nvPr>
        </p:nvSpPr>
        <p:spPr/>
        <p:txBody>
          <a:bodyPr/>
          <a:lstStyle/>
          <a:p>
            <a:fld id="{878C6D27-6E64-48A1-8AF4-19901344D507}" type="slidenum">
              <a:rPr lang="en-US" smtClean="0"/>
              <a:pPr/>
              <a:t>‹#›</a:t>
            </a:fld>
            <a:endParaRPr lang="en-US" dirty="0"/>
          </a:p>
        </p:txBody>
      </p:sp>
    </p:spTree>
    <p:extLst>
      <p:ext uri="{BB962C8B-B14F-4D97-AF65-F5344CB8AC3E}">
        <p14:creationId xmlns:p14="http://schemas.microsoft.com/office/powerpoint/2010/main" val="1013825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10" name="Title 9"/>
          <p:cNvSpPr>
            <a:spLocks noGrp="1"/>
          </p:cNvSpPr>
          <p:nvPr>
            <p:ph type="title" hasCustomPrompt="1"/>
          </p:nvPr>
        </p:nvSpPr>
        <p:spPr bwMode="gray">
          <a:xfrm>
            <a:off x="527381" y="140691"/>
            <a:ext cx="9764512" cy="504000"/>
          </a:xfrm>
        </p:spPr>
        <p:txBody>
          <a:bodyPr/>
          <a:lstStyle/>
          <a:p>
            <a:r>
              <a:rPr lang="en-US" noProof="0"/>
              <a:t>Click to add presentation title</a:t>
            </a:r>
          </a:p>
        </p:txBody>
      </p:sp>
      <p:sp>
        <p:nvSpPr>
          <p:cNvPr id="12" name="Text Placeholder 11"/>
          <p:cNvSpPr>
            <a:spLocks noGrp="1"/>
          </p:cNvSpPr>
          <p:nvPr>
            <p:ph type="body" sz="quarter" idx="13" hasCustomPrompt="1"/>
          </p:nvPr>
        </p:nvSpPr>
        <p:spPr>
          <a:xfrm>
            <a:off x="480200" y="836712"/>
            <a:ext cx="11184419" cy="864096"/>
          </a:xfrm>
        </p:spPr>
        <p:txBody>
          <a:bodyPr anchor="t">
            <a:noAutofit/>
          </a:bodyPr>
          <a:lstStyle>
            <a:lvl1pPr marL="0" indent="0">
              <a:spcBef>
                <a:spcPts val="0"/>
              </a:spcBef>
              <a:buNone/>
              <a:defRPr sz="4800" spc="-267" baseline="0">
                <a:solidFill>
                  <a:srgbClr val="6E9AD2"/>
                </a:solidFill>
                <a:latin typeface="+mj-lt"/>
              </a:defRPr>
            </a:lvl1pPr>
          </a:lstStyle>
          <a:p>
            <a:pPr marL="0" marR="0" lvl="0" indent="0" algn="l" defTabSz="1219170" rtl="0" eaLnBrk="1" fontAlgn="auto" latinLnBrk="0" hangingPunct="1">
              <a:lnSpc>
                <a:spcPct val="100000"/>
              </a:lnSpc>
              <a:spcBef>
                <a:spcPts val="0"/>
              </a:spcBef>
              <a:spcAft>
                <a:spcPts val="0"/>
              </a:spcAft>
              <a:buClr>
                <a:schemeClr val="tx1"/>
              </a:buClr>
              <a:buSzPct val="100000"/>
              <a:buFont typeface="Arial" charset="0"/>
              <a:buNone/>
              <a:tabLst/>
              <a:defRPr/>
            </a:pPr>
            <a:r>
              <a:rPr lang="en-US" noProof="0" dirty="0"/>
              <a:t>Click to add heading</a:t>
            </a:r>
          </a:p>
        </p:txBody>
      </p:sp>
      <p:sp>
        <p:nvSpPr>
          <p:cNvPr id="16" name="Content Placeholder 15"/>
          <p:cNvSpPr>
            <a:spLocks noGrp="1"/>
          </p:cNvSpPr>
          <p:nvPr>
            <p:ph sz="quarter" idx="14" hasCustomPrompt="1"/>
          </p:nvPr>
        </p:nvSpPr>
        <p:spPr>
          <a:xfrm>
            <a:off x="480200" y="1700808"/>
            <a:ext cx="11184419" cy="4401016"/>
          </a:xfrm>
        </p:spPr>
        <p:txBody>
          <a:bodyPr/>
          <a:lstStyle>
            <a:lvl1pPr>
              <a:defRPr/>
            </a:lvl1pPr>
          </a:lstStyle>
          <a:p>
            <a:pPr lvl="0"/>
            <a:r>
              <a:rPr lang="en-US" dirty="0"/>
              <a:t>Click to add text / picture / graph</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17" hasCustomPrompt="1"/>
          </p:nvPr>
        </p:nvSpPr>
        <p:spPr>
          <a:xfrm>
            <a:off x="480200" y="6101824"/>
            <a:ext cx="11184419" cy="279504"/>
          </a:xfrm>
        </p:spPr>
        <p:txBody>
          <a:bodyPr anchor="b" anchorCtr="0">
            <a:noAutofit/>
          </a:bodyPr>
          <a:lstStyle>
            <a:lvl1pPr marL="0" indent="0" algn="l">
              <a:buNone/>
              <a:defRPr sz="1333">
                <a:solidFill>
                  <a:schemeClr val="tx1"/>
                </a:solidFill>
              </a:defRPr>
            </a:lvl1pPr>
            <a:lvl2pPr marL="287993" indent="0">
              <a:buNone/>
              <a:defRPr sz="1267"/>
            </a:lvl2pPr>
            <a:lvl3pPr marL="575986" indent="0">
              <a:buNone/>
              <a:defRPr sz="1267"/>
            </a:lvl3pPr>
            <a:lvl4pPr marL="863978" indent="0">
              <a:buNone/>
              <a:defRPr sz="1267"/>
            </a:lvl4pPr>
            <a:lvl5pPr marL="1151971" indent="0">
              <a:buNone/>
              <a:defRPr sz="1267"/>
            </a:lvl5pPr>
          </a:lstStyle>
          <a:p>
            <a:pPr lvl="0"/>
            <a:r>
              <a:rPr lang="en-US" dirty="0"/>
              <a:t>&lt;Footnote&gt;</a:t>
            </a:r>
          </a:p>
        </p:txBody>
      </p:sp>
      <p:pic>
        <p:nvPicPr>
          <p:cNvPr id="33" name="Picture 32" descr="bittium_logo_ice_blu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0320" y="105642"/>
            <a:ext cx="1824203" cy="800185"/>
          </a:xfrm>
          <a:prstGeom prst="rect">
            <a:avLst/>
          </a:prstGeom>
        </p:spPr>
      </p:pic>
      <p:cxnSp>
        <p:nvCxnSpPr>
          <p:cNvPr id="34" name="Straight Connector 33"/>
          <p:cNvCxnSpPr/>
          <p:nvPr userDrawn="1"/>
        </p:nvCxnSpPr>
        <p:spPr>
          <a:xfrm>
            <a:off x="527382" y="644691"/>
            <a:ext cx="9780457"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8"/>
          </p:nvPr>
        </p:nvSpPr>
        <p:spPr/>
        <p:txBody>
          <a:bodyPr/>
          <a:lstStyle/>
          <a:p>
            <a:r>
              <a:rPr lang="en-US" dirty="0"/>
              <a:t>© Bittium 2017 | Company confidential</a:t>
            </a:r>
          </a:p>
        </p:txBody>
      </p:sp>
      <p:sp>
        <p:nvSpPr>
          <p:cNvPr id="3" name="Slide Number Placeholder 2"/>
          <p:cNvSpPr>
            <a:spLocks noGrp="1"/>
          </p:cNvSpPr>
          <p:nvPr>
            <p:ph type="sldNum" sz="quarter" idx="19"/>
          </p:nvPr>
        </p:nvSpPr>
        <p:spPr/>
        <p:txBody>
          <a:bodyPr/>
          <a:lstStyle/>
          <a:p>
            <a:fld id="{878C6D27-6E64-48A1-8AF4-19901344D507}" type="slidenum">
              <a:rPr lang="en-US" smtClean="0"/>
              <a:pPr/>
              <a:t>‹#›</a:t>
            </a:fld>
            <a:endParaRPr lang="en-US" dirty="0"/>
          </a:p>
        </p:txBody>
      </p:sp>
    </p:spTree>
    <p:extLst>
      <p:ext uri="{BB962C8B-B14F-4D97-AF65-F5344CB8AC3E}">
        <p14:creationId xmlns:p14="http://schemas.microsoft.com/office/powerpoint/2010/main" val="1116117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noProof="0"/>
              <a:t>Click to add presentation title</a:t>
            </a:r>
            <a:endParaRPr lang="en-US" dirty="0"/>
          </a:p>
        </p:txBody>
      </p:sp>
      <p:sp>
        <p:nvSpPr>
          <p:cNvPr id="8" name="Content Placeholder 7"/>
          <p:cNvSpPr>
            <a:spLocks noGrp="1"/>
          </p:cNvSpPr>
          <p:nvPr>
            <p:ph sz="quarter" idx="23" hasCustomPrompt="1"/>
          </p:nvPr>
        </p:nvSpPr>
        <p:spPr>
          <a:xfrm>
            <a:off x="6096000" y="1700808"/>
            <a:ext cx="5568819" cy="4680543"/>
          </a:xfrm>
        </p:spPr>
        <p:txBody>
          <a:bodyPr/>
          <a:lstStyle>
            <a:lvl1pPr>
              <a:defRPr/>
            </a:lvl1pPr>
          </a:lstStyle>
          <a:p>
            <a:pPr lvl="0"/>
            <a:r>
              <a:rPr lang="en-US" dirty="0"/>
              <a:t>Click to add text / picture / graph</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24" hasCustomPrompt="1"/>
          </p:nvPr>
        </p:nvSpPr>
        <p:spPr>
          <a:xfrm>
            <a:off x="480200" y="1700808"/>
            <a:ext cx="5423779" cy="4680542"/>
          </a:xfrm>
        </p:spPr>
        <p:txBody>
          <a:bodyPr/>
          <a:lstStyle>
            <a:lvl1pPr>
              <a:defRPr/>
            </a:lvl1pPr>
          </a:lstStyle>
          <a:p>
            <a:pPr lvl="0"/>
            <a:r>
              <a:rPr lang="en-US" dirty="0"/>
              <a:t>Click to add text / picture / graph</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11"/>
          <p:cNvSpPr>
            <a:spLocks noGrp="1"/>
          </p:cNvSpPr>
          <p:nvPr>
            <p:ph type="body" sz="quarter" idx="13" hasCustomPrompt="1"/>
          </p:nvPr>
        </p:nvSpPr>
        <p:spPr>
          <a:xfrm>
            <a:off x="480200" y="836712"/>
            <a:ext cx="11184619" cy="864096"/>
          </a:xfrm>
        </p:spPr>
        <p:txBody>
          <a:bodyPr anchor="t">
            <a:noAutofit/>
          </a:bodyPr>
          <a:lstStyle>
            <a:lvl1pPr marL="0" indent="0">
              <a:spcBef>
                <a:spcPts val="0"/>
              </a:spcBef>
              <a:buNone/>
              <a:defRPr sz="4800" spc="-267" baseline="0">
                <a:solidFill>
                  <a:srgbClr val="6E9AD2"/>
                </a:solidFill>
                <a:latin typeface="+mj-lt"/>
              </a:defRPr>
            </a:lvl1pPr>
          </a:lstStyle>
          <a:p>
            <a:pPr lvl="0"/>
            <a:r>
              <a:rPr lang="en-US" noProof="0" dirty="0"/>
              <a:t>Click to add heading</a:t>
            </a:r>
          </a:p>
        </p:txBody>
      </p:sp>
      <p:pic>
        <p:nvPicPr>
          <p:cNvPr id="27" name="Picture 26" descr="bittium_logo_ice_blu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0320" y="105642"/>
            <a:ext cx="1824203" cy="800185"/>
          </a:xfrm>
          <a:prstGeom prst="rect">
            <a:avLst/>
          </a:prstGeom>
        </p:spPr>
      </p:pic>
      <p:cxnSp>
        <p:nvCxnSpPr>
          <p:cNvPr id="28" name="Straight Connector 27"/>
          <p:cNvCxnSpPr/>
          <p:nvPr userDrawn="1"/>
        </p:nvCxnSpPr>
        <p:spPr>
          <a:xfrm>
            <a:off x="527382" y="644691"/>
            <a:ext cx="9780457"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25"/>
          </p:nvPr>
        </p:nvSpPr>
        <p:spPr/>
        <p:txBody>
          <a:bodyPr/>
          <a:lstStyle/>
          <a:p>
            <a:r>
              <a:rPr lang="en-US" dirty="0"/>
              <a:t>© Bittium 2017 | Company confidential</a:t>
            </a:r>
          </a:p>
        </p:txBody>
      </p:sp>
      <p:sp>
        <p:nvSpPr>
          <p:cNvPr id="4" name="Slide Number Placeholder 3"/>
          <p:cNvSpPr>
            <a:spLocks noGrp="1"/>
          </p:cNvSpPr>
          <p:nvPr>
            <p:ph type="sldNum" sz="quarter" idx="26"/>
          </p:nvPr>
        </p:nvSpPr>
        <p:spPr/>
        <p:txBody>
          <a:bodyPr/>
          <a:lstStyle/>
          <a:p>
            <a:fld id="{878C6D27-6E64-48A1-8AF4-19901344D507}" type="slidenum">
              <a:rPr lang="en-US" smtClean="0"/>
              <a:pPr/>
              <a:t>‹#›</a:t>
            </a:fld>
            <a:endParaRPr lang="en-US" dirty="0"/>
          </a:p>
        </p:txBody>
      </p:sp>
    </p:spTree>
    <p:extLst>
      <p:ext uri="{BB962C8B-B14F-4D97-AF65-F5344CB8AC3E}">
        <p14:creationId xmlns:p14="http://schemas.microsoft.com/office/powerpoint/2010/main" val="399038181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99" userDrawn="1">
          <p15:clr>
            <a:srgbClr val="FBAE40"/>
          </p15:clr>
        </p15:guide>
        <p15:guide id="3" pos="371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photos / graphs right">
    <p:bg>
      <p:bgPr>
        <a:solidFill>
          <a:schemeClr val="bg1"/>
        </a:solidFill>
        <a:effectLst/>
      </p:bgPr>
    </p:bg>
    <p:spTree>
      <p:nvGrpSpPr>
        <p:cNvPr id="1" name=""/>
        <p:cNvGrpSpPr/>
        <p:nvPr/>
      </p:nvGrpSpPr>
      <p:grpSpPr>
        <a:xfrm>
          <a:off x="0" y="0"/>
          <a:ext cx="0" cy="0"/>
          <a:chOff x="0" y="0"/>
          <a:chExt cx="0" cy="0"/>
        </a:xfrm>
      </p:grpSpPr>
      <p:sp>
        <p:nvSpPr>
          <p:cNvPr id="10" name="Content Placeholder 9"/>
          <p:cNvSpPr>
            <a:spLocks noGrp="1"/>
          </p:cNvSpPr>
          <p:nvPr>
            <p:ph sz="quarter" idx="27" hasCustomPrompt="1"/>
          </p:nvPr>
        </p:nvSpPr>
        <p:spPr>
          <a:xfrm>
            <a:off x="6768075" y="1700808"/>
            <a:ext cx="4896315" cy="2318400"/>
          </a:xfrm>
        </p:spPr>
        <p:txBody>
          <a:bodyPr/>
          <a:lstStyle>
            <a:lvl1pPr marL="0" indent="0">
              <a:buNone/>
              <a:defRPr baseline="0"/>
            </a:lvl1pPr>
          </a:lstStyle>
          <a:p>
            <a:pPr lvl="0"/>
            <a:r>
              <a:rPr lang="en-US" dirty="0"/>
              <a:t>Click icon to add picture/graph</a:t>
            </a:r>
          </a:p>
        </p:txBody>
      </p:sp>
      <p:sp>
        <p:nvSpPr>
          <p:cNvPr id="16" name="Text Placeholder 15"/>
          <p:cNvSpPr>
            <a:spLocks noGrp="1"/>
          </p:cNvSpPr>
          <p:nvPr>
            <p:ph type="body" sz="quarter" idx="31" hasCustomPrompt="1"/>
          </p:nvPr>
        </p:nvSpPr>
        <p:spPr>
          <a:xfrm>
            <a:off x="480034" y="1700808"/>
            <a:ext cx="5423945" cy="4680942"/>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6"/>
          <p:cNvSpPr>
            <a:spLocks noGrp="1"/>
          </p:cNvSpPr>
          <p:nvPr>
            <p:ph type="title" hasCustomPrompt="1"/>
          </p:nvPr>
        </p:nvSpPr>
        <p:spPr bwMode="gray"/>
        <p:txBody>
          <a:bodyPr/>
          <a:lstStyle/>
          <a:p>
            <a:r>
              <a:rPr lang="en-US"/>
              <a:t>Click to add presentation title</a:t>
            </a:r>
            <a:endParaRPr lang="en-US" dirty="0"/>
          </a:p>
        </p:txBody>
      </p:sp>
      <p:sp>
        <p:nvSpPr>
          <p:cNvPr id="32" name="Text Placeholder 11"/>
          <p:cNvSpPr>
            <a:spLocks noGrp="1"/>
          </p:cNvSpPr>
          <p:nvPr>
            <p:ph type="body" sz="quarter" idx="13" hasCustomPrompt="1"/>
          </p:nvPr>
        </p:nvSpPr>
        <p:spPr>
          <a:xfrm>
            <a:off x="480200" y="836712"/>
            <a:ext cx="11184189" cy="864096"/>
          </a:xfrm>
        </p:spPr>
        <p:txBody>
          <a:bodyPr anchor="t">
            <a:noAutofit/>
          </a:bodyPr>
          <a:lstStyle>
            <a:lvl1pPr marL="0" indent="0">
              <a:spcBef>
                <a:spcPts val="0"/>
              </a:spcBef>
              <a:buNone/>
              <a:defRPr sz="4800" spc="-267" baseline="0">
                <a:solidFill>
                  <a:srgbClr val="6E9AD2"/>
                </a:solidFill>
                <a:latin typeface="+mj-lt"/>
              </a:defRPr>
            </a:lvl1pPr>
          </a:lstStyle>
          <a:p>
            <a:pPr lvl="0"/>
            <a:r>
              <a:rPr lang="en-US" noProof="0" dirty="0"/>
              <a:t>Click to add heading</a:t>
            </a:r>
          </a:p>
        </p:txBody>
      </p:sp>
      <p:pic>
        <p:nvPicPr>
          <p:cNvPr id="35" name="Picture 34" descr="bittium_logo_ice_blu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0320" y="105642"/>
            <a:ext cx="1824203" cy="800185"/>
          </a:xfrm>
          <a:prstGeom prst="rect">
            <a:avLst/>
          </a:prstGeom>
        </p:spPr>
      </p:pic>
      <p:cxnSp>
        <p:nvCxnSpPr>
          <p:cNvPr id="36" name="Straight Connector 35"/>
          <p:cNvCxnSpPr/>
          <p:nvPr userDrawn="1"/>
        </p:nvCxnSpPr>
        <p:spPr>
          <a:xfrm>
            <a:off x="527382" y="644691"/>
            <a:ext cx="9780457"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8" name="Content Placeholder 9"/>
          <p:cNvSpPr>
            <a:spLocks noGrp="1"/>
          </p:cNvSpPr>
          <p:nvPr>
            <p:ph sz="quarter" idx="32" hasCustomPrompt="1"/>
          </p:nvPr>
        </p:nvSpPr>
        <p:spPr>
          <a:xfrm>
            <a:off x="6768075" y="4063350"/>
            <a:ext cx="4896315" cy="2318400"/>
          </a:xfrm>
        </p:spPr>
        <p:txBody>
          <a:bodyPr/>
          <a:lstStyle>
            <a:lvl1pPr marL="0" indent="0">
              <a:buNone/>
              <a:defRPr baseline="0"/>
            </a:lvl1pPr>
          </a:lstStyle>
          <a:p>
            <a:pPr lvl="0"/>
            <a:r>
              <a:rPr lang="en-US" dirty="0"/>
              <a:t>Click icon to add picture/graph</a:t>
            </a:r>
          </a:p>
        </p:txBody>
      </p:sp>
      <p:sp>
        <p:nvSpPr>
          <p:cNvPr id="2" name="Footer Placeholder 1"/>
          <p:cNvSpPr>
            <a:spLocks noGrp="1"/>
          </p:cNvSpPr>
          <p:nvPr>
            <p:ph type="ftr" sz="quarter" idx="33"/>
          </p:nvPr>
        </p:nvSpPr>
        <p:spPr/>
        <p:txBody>
          <a:bodyPr/>
          <a:lstStyle/>
          <a:p>
            <a:r>
              <a:rPr lang="en-US" dirty="0"/>
              <a:t>© Bittium 2017 | Company confidential</a:t>
            </a:r>
          </a:p>
        </p:txBody>
      </p:sp>
      <p:sp>
        <p:nvSpPr>
          <p:cNvPr id="3" name="Slide Number Placeholder 2"/>
          <p:cNvSpPr>
            <a:spLocks noGrp="1"/>
          </p:cNvSpPr>
          <p:nvPr>
            <p:ph type="sldNum" sz="quarter" idx="34"/>
          </p:nvPr>
        </p:nvSpPr>
        <p:spPr/>
        <p:txBody>
          <a:bodyPr/>
          <a:lstStyle/>
          <a:p>
            <a:fld id="{878C6D27-6E64-48A1-8AF4-19901344D507}" type="slidenum">
              <a:rPr lang="en-US" smtClean="0"/>
              <a:pPr/>
              <a:t>‹#›</a:t>
            </a:fld>
            <a:endParaRPr lang="en-US" dirty="0"/>
          </a:p>
        </p:txBody>
      </p:sp>
    </p:spTree>
    <p:extLst>
      <p:ext uri="{BB962C8B-B14F-4D97-AF65-F5344CB8AC3E}">
        <p14:creationId xmlns:p14="http://schemas.microsoft.com/office/powerpoint/2010/main" val="905034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hotos / graphs bottom">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noProof="0"/>
              <a:t>Click to add presentation title</a:t>
            </a:r>
            <a:endParaRPr lang="en-US" dirty="0"/>
          </a:p>
        </p:txBody>
      </p:sp>
      <p:sp>
        <p:nvSpPr>
          <p:cNvPr id="6" name="Content Placeholder 5"/>
          <p:cNvSpPr>
            <a:spLocks noGrp="1"/>
          </p:cNvSpPr>
          <p:nvPr>
            <p:ph sz="quarter" idx="28" hasCustomPrompt="1"/>
          </p:nvPr>
        </p:nvSpPr>
        <p:spPr>
          <a:xfrm>
            <a:off x="480201" y="3753328"/>
            <a:ext cx="5471784" cy="2628000"/>
          </a:xfrm>
        </p:spPr>
        <p:txBody>
          <a:bodyPr/>
          <a:lstStyle>
            <a:lvl1pPr marL="0" indent="0">
              <a:buNone/>
              <a:defRPr/>
            </a:lvl1pPr>
          </a:lstStyle>
          <a:p>
            <a:pPr lvl="0"/>
            <a:r>
              <a:rPr lang="en-US" dirty="0"/>
              <a:t>Click icon to add picture/graph</a:t>
            </a:r>
          </a:p>
        </p:txBody>
      </p:sp>
      <p:sp>
        <p:nvSpPr>
          <p:cNvPr id="18" name="Text Placeholder 17"/>
          <p:cNvSpPr>
            <a:spLocks noGrp="1"/>
          </p:cNvSpPr>
          <p:nvPr>
            <p:ph type="body" sz="quarter" idx="34" hasCustomPrompt="1"/>
          </p:nvPr>
        </p:nvSpPr>
        <p:spPr>
          <a:xfrm>
            <a:off x="480200" y="1700809"/>
            <a:ext cx="5471784" cy="1908000"/>
          </a:xfrm>
        </p:spPr>
        <p:txBody>
          <a:bodyPr/>
          <a:lstStyle>
            <a:lvl1pPr marL="0" indent="0">
              <a:buNone/>
              <a:defRPr/>
            </a:lvl1pPr>
          </a:lstStyle>
          <a:p>
            <a:pPr lvl="0"/>
            <a:r>
              <a:rPr lang="en-US" dirty="0"/>
              <a:t>Click to add text</a:t>
            </a:r>
          </a:p>
        </p:txBody>
      </p:sp>
      <p:sp>
        <p:nvSpPr>
          <p:cNvPr id="21" name="Text Placeholder 20"/>
          <p:cNvSpPr>
            <a:spLocks noGrp="1"/>
          </p:cNvSpPr>
          <p:nvPr>
            <p:ph type="body" sz="quarter" idx="35" hasCustomPrompt="1"/>
          </p:nvPr>
        </p:nvSpPr>
        <p:spPr>
          <a:xfrm>
            <a:off x="6096000" y="1700809"/>
            <a:ext cx="5568619" cy="1908000"/>
          </a:xfrm>
        </p:spPr>
        <p:txBody>
          <a:bodyPr/>
          <a:lstStyle>
            <a:lvl1pPr marL="0" indent="0">
              <a:buNone/>
              <a:defRPr/>
            </a:lvl1pPr>
          </a:lstStyle>
          <a:p>
            <a:pPr lvl="0"/>
            <a:r>
              <a:rPr lang="en-US" dirty="0"/>
              <a:t>Click to add text</a:t>
            </a:r>
          </a:p>
        </p:txBody>
      </p:sp>
      <p:sp>
        <p:nvSpPr>
          <p:cNvPr id="23" name="Content Placeholder 22"/>
          <p:cNvSpPr>
            <a:spLocks noGrp="1"/>
          </p:cNvSpPr>
          <p:nvPr>
            <p:ph sz="quarter" idx="36" hasCustomPrompt="1"/>
          </p:nvPr>
        </p:nvSpPr>
        <p:spPr>
          <a:xfrm>
            <a:off x="6096000" y="3753328"/>
            <a:ext cx="5568619" cy="2628000"/>
          </a:xfrm>
        </p:spPr>
        <p:txBody>
          <a:bodyPr/>
          <a:lstStyle>
            <a:lvl1pPr marL="0" indent="0">
              <a:buNone/>
              <a:defRPr baseline="0"/>
            </a:lvl1pPr>
          </a:lstStyle>
          <a:p>
            <a:pPr lvl="0"/>
            <a:r>
              <a:rPr lang="en-US" dirty="0"/>
              <a:t>Click icon to add picture/graph</a:t>
            </a:r>
          </a:p>
        </p:txBody>
      </p:sp>
      <p:sp>
        <p:nvSpPr>
          <p:cNvPr id="32" name="Text Placeholder 11"/>
          <p:cNvSpPr>
            <a:spLocks noGrp="1"/>
          </p:cNvSpPr>
          <p:nvPr>
            <p:ph type="body" sz="quarter" idx="13" hasCustomPrompt="1"/>
          </p:nvPr>
        </p:nvSpPr>
        <p:spPr>
          <a:xfrm>
            <a:off x="480200" y="836712"/>
            <a:ext cx="11195863" cy="864096"/>
          </a:xfrm>
        </p:spPr>
        <p:txBody>
          <a:bodyPr anchor="t">
            <a:noAutofit/>
          </a:bodyPr>
          <a:lstStyle>
            <a:lvl1pPr marL="0" indent="0">
              <a:spcBef>
                <a:spcPts val="0"/>
              </a:spcBef>
              <a:buNone/>
              <a:defRPr sz="4800" spc="-267" baseline="0">
                <a:solidFill>
                  <a:srgbClr val="6E9AD2"/>
                </a:solidFill>
                <a:latin typeface="+mj-lt"/>
              </a:defRPr>
            </a:lvl1pPr>
          </a:lstStyle>
          <a:p>
            <a:pPr lvl="0"/>
            <a:r>
              <a:rPr lang="en-US" noProof="0" dirty="0"/>
              <a:t>Click to add heading</a:t>
            </a:r>
          </a:p>
        </p:txBody>
      </p:sp>
      <p:pic>
        <p:nvPicPr>
          <p:cNvPr id="35" name="Picture 34" descr="bittium_logo_ice_blu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0320" y="105642"/>
            <a:ext cx="1824203" cy="800185"/>
          </a:xfrm>
          <a:prstGeom prst="rect">
            <a:avLst/>
          </a:prstGeom>
        </p:spPr>
      </p:pic>
      <p:cxnSp>
        <p:nvCxnSpPr>
          <p:cNvPr id="36" name="Straight Connector 35"/>
          <p:cNvCxnSpPr/>
          <p:nvPr userDrawn="1"/>
        </p:nvCxnSpPr>
        <p:spPr>
          <a:xfrm>
            <a:off x="527382" y="644691"/>
            <a:ext cx="9780457"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37"/>
          </p:nvPr>
        </p:nvSpPr>
        <p:spPr/>
        <p:txBody>
          <a:bodyPr/>
          <a:lstStyle/>
          <a:p>
            <a:r>
              <a:rPr lang="en-US" dirty="0"/>
              <a:t>© Bittium 2017 | Company confidential</a:t>
            </a:r>
          </a:p>
        </p:txBody>
      </p:sp>
      <p:sp>
        <p:nvSpPr>
          <p:cNvPr id="4" name="Slide Number Placeholder 3"/>
          <p:cNvSpPr>
            <a:spLocks noGrp="1"/>
          </p:cNvSpPr>
          <p:nvPr>
            <p:ph type="sldNum" sz="quarter" idx="38"/>
          </p:nvPr>
        </p:nvSpPr>
        <p:spPr/>
        <p:txBody>
          <a:bodyPr/>
          <a:lstStyle/>
          <a:p>
            <a:fld id="{878C6D27-6E64-48A1-8AF4-19901344D507}" type="slidenum">
              <a:rPr lang="en-US" smtClean="0"/>
              <a:pPr/>
              <a:t>‹#›</a:t>
            </a:fld>
            <a:endParaRPr lang="en-US" dirty="0"/>
          </a:p>
        </p:txBody>
      </p:sp>
    </p:spTree>
    <p:extLst>
      <p:ext uri="{BB962C8B-B14F-4D97-AF65-F5344CB8AC3E}">
        <p14:creationId xmlns:p14="http://schemas.microsoft.com/office/powerpoint/2010/main" val="482815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10" name="Content Placeholder 7"/>
          <p:cNvSpPr>
            <a:spLocks noGrp="1"/>
          </p:cNvSpPr>
          <p:nvPr>
            <p:ph sz="quarter" idx="24"/>
          </p:nvPr>
        </p:nvSpPr>
        <p:spPr>
          <a:xfrm>
            <a:off x="0" y="1"/>
            <a:ext cx="12192000" cy="5876924"/>
          </a:xfrm>
        </p:spPr>
        <p:txBody>
          <a:bodyPr anchor="t"/>
          <a:lstStyle>
            <a:lvl1pPr marL="0" indent="0" algn="ctr">
              <a:buNone/>
              <a:defRPr baseline="0"/>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3" name="Text Placeholder 2"/>
          <p:cNvSpPr>
            <a:spLocks noGrp="1"/>
          </p:cNvSpPr>
          <p:nvPr>
            <p:ph type="body" sz="quarter" idx="19" hasCustomPrompt="1"/>
          </p:nvPr>
        </p:nvSpPr>
        <p:spPr>
          <a:xfrm>
            <a:off x="479426" y="6069077"/>
            <a:ext cx="11185194" cy="312251"/>
          </a:xfrm>
        </p:spPr>
        <p:txBody>
          <a:bodyPr>
            <a:noAutofit/>
          </a:bodyPr>
          <a:lstStyle>
            <a:lvl1pPr marL="0" indent="0">
              <a:lnSpc>
                <a:spcPct val="100000"/>
              </a:lnSpc>
              <a:spcBef>
                <a:spcPts val="0"/>
              </a:spcBef>
              <a:buNone/>
              <a:defRPr sz="1600" b="0" cap="none" spc="0" baseline="0">
                <a:ln>
                  <a:noFill/>
                </a:ln>
                <a:solidFill>
                  <a:schemeClr val="tx1"/>
                </a:solidFill>
              </a:defRPr>
            </a:lvl1pPr>
            <a:lvl2pPr>
              <a:lnSpc>
                <a:spcPts val="2320"/>
              </a:lnSpc>
              <a:spcBef>
                <a:spcPts val="267"/>
              </a:spcBef>
              <a:defRPr sz="1933" cap="none" baseline="0"/>
            </a:lvl2pPr>
            <a:lvl3pPr>
              <a:lnSpc>
                <a:spcPts val="2320"/>
              </a:lnSpc>
              <a:spcBef>
                <a:spcPts val="267"/>
              </a:spcBef>
              <a:defRPr sz="1933" cap="none" baseline="0"/>
            </a:lvl3pPr>
            <a:lvl4pPr>
              <a:lnSpc>
                <a:spcPts val="2320"/>
              </a:lnSpc>
              <a:spcBef>
                <a:spcPts val="267"/>
              </a:spcBef>
              <a:defRPr sz="1933" cap="none" baseline="0"/>
            </a:lvl4pPr>
            <a:lvl5pPr>
              <a:lnSpc>
                <a:spcPts val="2320"/>
              </a:lnSpc>
              <a:spcBef>
                <a:spcPts val="267"/>
              </a:spcBef>
              <a:defRPr sz="1933" cap="none" baseline="0"/>
            </a:lvl5pPr>
          </a:lstStyle>
          <a:p>
            <a:pPr lvl="0"/>
            <a:r>
              <a:rPr lang="en-US" noProof="0"/>
              <a:t>Body text</a:t>
            </a:r>
          </a:p>
        </p:txBody>
      </p:sp>
      <p:sp>
        <p:nvSpPr>
          <p:cNvPr id="4" name="Title 3"/>
          <p:cNvSpPr>
            <a:spLocks noGrp="1"/>
          </p:cNvSpPr>
          <p:nvPr>
            <p:ph type="title" hasCustomPrompt="1"/>
          </p:nvPr>
        </p:nvSpPr>
        <p:spPr bwMode="gray"/>
        <p:txBody>
          <a:bodyPr/>
          <a:lstStyle/>
          <a:p>
            <a:r>
              <a:rPr lang="en-US" noProof="0"/>
              <a:t>Click to add presentation title</a:t>
            </a:r>
          </a:p>
        </p:txBody>
      </p:sp>
      <p:sp>
        <p:nvSpPr>
          <p:cNvPr id="2" name="Footer Placeholder 1"/>
          <p:cNvSpPr>
            <a:spLocks noGrp="1"/>
          </p:cNvSpPr>
          <p:nvPr>
            <p:ph type="ftr" sz="quarter" idx="25"/>
          </p:nvPr>
        </p:nvSpPr>
        <p:spPr/>
        <p:txBody>
          <a:bodyPr/>
          <a:lstStyle/>
          <a:p>
            <a:r>
              <a:rPr lang="en-US" dirty="0"/>
              <a:t>© Bittium 2017 | Company confidential</a:t>
            </a:r>
          </a:p>
        </p:txBody>
      </p:sp>
      <p:sp>
        <p:nvSpPr>
          <p:cNvPr id="5" name="Slide Number Placeholder 4"/>
          <p:cNvSpPr>
            <a:spLocks noGrp="1"/>
          </p:cNvSpPr>
          <p:nvPr>
            <p:ph type="sldNum" sz="quarter" idx="26"/>
          </p:nvPr>
        </p:nvSpPr>
        <p:spPr/>
        <p:txBody>
          <a:bodyPr/>
          <a:lstStyle/>
          <a:p>
            <a:fld id="{878C6D27-6E64-48A1-8AF4-19901344D507}" type="slidenum">
              <a:rPr lang="en-US" smtClean="0"/>
              <a:pPr/>
              <a:t>‹#›</a:t>
            </a:fld>
            <a:endParaRPr lang="en-US" dirty="0"/>
          </a:p>
        </p:txBody>
      </p:sp>
    </p:spTree>
    <p:extLst>
      <p:ext uri="{BB962C8B-B14F-4D97-AF65-F5344CB8AC3E}">
        <p14:creationId xmlns:p14="http://schemas.microsoft.com/office/powerpoint/2010/main" val="2821867574"/>
      </p:ext>
    </p:extLst>
  </p:cSld>
  <p:clrMapOvr>
    <a:masterClrMapping/>
  </p:clrMapOvr>
  <p:extLst mod="1">
    <p:ext uri="{DCECCB84-F9BA-43D5-87BE-67443E8EF086}">
      <p15:sldGuideLst xmlns:p15="http://schemas.microsoft.com/office/powerpoint/2012/main">
        <p15:guide id="1" orient="horz" pos="370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528011" y="140691"/>
            <a:ext cx="9600437" cy="504000"/>
          </a:xfrm>
          <a:prstGeom prst="rect">
            <a:avLst/>
          </a:prstGeom>
        </p:spPr>
        <p:txBody>
          <a:bodyPr vert="horz" lIns="0" tIns="0" rIns="0" bIns="0" rtlCol="0" anchor="ctr">
            <a:noAutofit/>
          </a:bodyPr>
          <a:lstStyle/>
          <a:p>
            <a:r>
              <a:rPr lang="en-US" noProof="0" dirty="0"/>
              <a:t>Click to add presentation title</a:t>
            </a:r>
          </a:p>
        </p:txBody>
      </p:sp>
      <p:sp>
        <p:nvSpPr>
          <p:cNvPr id="15" name="Text Placeholder 14"/>
          <p:cNvSpPr>
            <a:spLocks noGrp="1"/>
          </p:cNvSpPr>
          <p:nvPr>
            <p:ph type="body" idx="1"/>
          </p:nvPr>
        </p:nvSpPr>
        <p:spPr>
          <a:xfrm>
            <a:off x="478339" y="1508786"/>
            <a:ext cx="11186280" cy="4872964"/>
          </a:xfrm>
          <a:prstGeom prst="rect">
            <a:avLst/>
          </a:prstGeom>
        </p:spPr>
        <p:txBody>
          <a:bodyPr vert="horz" lIns="0" tIns="0" rIns="0" bIns="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3" name="Footer Placeholder 2"/>
          <p:cNvSpPr>
            <a:spLocks noGrp="1"/>
          </p:cNvSpPr>
          <p:nvPr>
            <p:ph type="ftr" sz="quarter" idx="3"/>
          </p:nvPr>
        </p:nvSpPr>
        <p:spPr>
          <a:xfrm>
            <a:off x="815414" y="6525368"/>
            <a:ext cx="3360373" cy="216000"/>
          </a:xfrm>
          <a:prstGeom prst="rect">
            <a:avLst/>
          </a:prstGeom>
        </p:spPr>
        <p:txBody>
          <a:bodyPr vert="horz" lIns="0" tIns="0" rIns="0" bIns="0" rtlCol="0" anchor="ctr"/>
          <a:lstStyle>
            <a:lvl1pPr algn="l">
              <a:defRPr lang="en-US" sz="1333">
                <a:solidFill>
                  <a:schemeClr val="tx2"/>
                </a:solidFill>
              </a:defRPr>
            </a:lvl1pPr>
          </a:lstStyle>
          <a:p>
            <a:r>
              <a:rPr lang="en-US" dirty="0"/>
              <a:t>© Bittium 2017 | Company confidential</a:t>
            </a:r>
          </a:p>
        </p:txBody>
      </p:sp>
      <p:sp>
        <p:nvSpPr>
          <p:cNvPr id="6" name="Slide Number Placeholder 5"/>
          <p:cNvSpPr>
            <a:spLocks noGrp="1"/>
          </p:cNvSpPr>
          <p:nvPr>
            <p:ph type="sldNum" sz="quarter" idx="4"/>
          </p:nvPr>
        </p:nvSpPr>
        <p:spPr>
          <a:xfrm>
            <a:off x="380079" y="6525368"/>
            <a:ext cx="384043" cy="216000"/>
          </a:xfrm>
          <a:prstGeom prst="rect">
            <a:avLst/>
          </a:prstGeom>
        </p:spPr>
        <p:txBody>
          <a:bodyPr vert="horz" lIns="0" tIns="0" rIns="18000" bIns="0" rtlCol="0" anchor="ctr"/>
          <a:lstStyle>
            <a:lvl1pPr algn="l">
              <a:defRPr sz="1333" b="1">
                <a:solidFill>
                  <a:schemeClr val="accent1"/>
                </a:solidFill>
              </a:defRPr>
            </a:lvl1pPr>
          </a:lstStyle>
          <a:p>
            <a:fld id="{878C6D27-6E64-48A1-8AF4-19901344D507}" type="slidenum">
              <a:rPr lang="en-US" smtClean="0"/>
              <a:pPr/>
              <a:t>‹#›</a:t>
            </a:fld>
            <a:endParaRPr lang="en-US" dirty="0"/>
          </a:p>
        </p:txBody>
      </p:sp>
    </p:spTree>
    <p:extLst>
      <p:ext uri="{BB962C8B-B14F-4D97-AF65-F5344CB8AC3E}">
        <p14:creationId xmlns:p14="http://schemas.microsoft.com/office/powerpoint/2010/main" val="1245273404"/>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74" r:id="rId3"/>
    <p:sldLayoutId id="2147483678" r:id="rId4"/>
    <p:sldLayoutId id="2147483676" r:id="rId5"/>
    <p:sldLayoutId id="2147483652" r:id="rId6"/>
    <p:sldLayoutId id="2147483661" r:id="rId7"/>
    <p:sldLayoutId id="2147483663" r:id="rId8"/>
    <p:sldLayoutId id="2147483666" r:id="rId9"/>
    <p:sldLayoutId id="2147483680" r:id="rId10"/>
    <p:sldLayoutId id="2147483672" r:id="rId11"/>
    <p:sldLayoutId id="2147483675" r:id="rId12"/>
    <p:sldLayoutId id="2147483673" r:id="rId13"/>
    <p:sldLayoutId id="2147483677" r:id="rId14"/>
    <p:sldLayoutId id="2147483668" r:id="rId15"/>
  </p:sldLayoutIdLst>
  <p:hf hdr="0" dt="0"/>
  <p:txStyles>
    <p:titleStyle>
      <a:lvl1pPr algn="l" defTabSz="1219170" rtl="0" eaLnBrk="1" latinLnBrk="0" hangingPunct="1">
        <a:spcBef>
          <a:spcPct val="0"/>
        </a:spcBef>
        <a:buNone/>
        <a:defRPr sz="1867" b="0" kern="1200" spc="-67" baseline="0">
          <a:solidFill>
            <a:schemeClr val="tx2"/>
          </a:solidFill>
          <a:latin typeface="+mn-lt"/>
          <a:ea typeface="+mj-ea"/>
          <a:cs typeface="+mj-cs"/>
        </a:defRPr>
      </a:lvl1pPr>
    </p:titleStyle>
    <p:bodyStyle>
      <a:lvl1pPr marL="287993" indent="-287993" algn="l" defTabSz="1219170" rtl="0" eaLnBrk="1" latinLnBrk="0" hangingPunct="1">
        <a:lnSpc>
          <a:spcPct val="100000"/>
        </a:lnSpc>
        <a:spcBef>
          <a:spcPts val="800"/>
        </a:spcBef>
        <a:spcAft>
          <a:spcPts val="0"/>
        </a:spcAft>
        <a:buClr>
          <a:schemeClr val="tx1"/>
        </a:buClr>
        <a:buSzPct val="100000"/>
        <a:buFont typeface="Arial" charset="0"/>
        <a:buChar char="•"/>
        <a:defRPr sz="2667" b="0" kern="1200" cap="none" spc="-67" baseline="0">
          <a:ln>
            <a:noFill/>
          </a:ln>
          <a:solidFill>
            <a:schemeClr val="tx1"/>
          </a:solidFill>
          <a:latin typeface="+mn-lt"/>
          <a:ea typeface="+mn-ea"/>
          <a:cs typeface="+mn-cs"/>
        </a:defRPr>
      </a:lvl1pPr>
      <a:lvl2pPr marL="575986" indent="-287993" algn="l" defTabSz="1219170" rtl="0" eaLnBrk="1" latinLnBrk="0" hangingPunct="1">
        <a:lnSpc>
          <a:spcPct val="100000"/>
        </a:lnSpc>
        <a:spcBef>
          <a:spcPts val="800"/>
        </a:spcBef>
        <a:buClr>
          <a:schemeClr val="tx1"/>
        </a:buClr>
        <a:buSzPct val="100000"/>
        <a:buFont typeface="Arial" charset="0"/>
        <a:buChar char="•"/>
        <a:tabLst/>
        <a:defRPr sz="2133" b="0" kern="1200" spc="0" baseline="0">
          <a:ln>
            <a:noFill/>
          </a:ln>
          <a:solidFill>
            <a:schemeClr val="tx1"/>
          </a:solidFill>
          <a:latin typeface="+mn-lt"/>
          <a:ea typeface="+mn-ea"/>
          <a:cs typeface="+mn-cs"/>
        </a:defRPr>
      </a:lvl2pPr>
      <a:lvl3pPr marL="863978" indent="-287993" algn="l" defTabSz="1219170" rtl="0" eaLnBrk="1" latinLnBrk="0" hangingPunct="1">
        <a:lnSpc>
          <a:spcPct val="100000"/>
        </a:lnSpc>
        <a:spcBef>
          <a:spcPts val="800"/>
        </a:spcBef>
        <a:buClr>
          <a:schemeClr val="tx1"/>
        </a:buClr>
        <a:buSzPct val="100000"/>
        <a:buFont typeface="Arial" charset="0"/>
        <a:buChar char="•"/>
        <a:tabLst/>
        <a:defRPr lang="en-US" sz="2133" b="0" kern="1200" cap="none" spc="0" baseline="0" noProof="0" dirty="0" smtClean="0">
          <a:ln>
            <a:noFill/>
          </a:ln>
          <a:solidFill>
            <a:schemeClr val="tx1"/>
          </a:solidFill>
          <a:latin typeface="+mn-lt"/>
          <a:ea typeface="+mn-ea"/>
          <a:cs typeface="+mn-cs"/>
        </a:defRPr>
      </a:lvl3pPr>
      <a:lvl4pPr marL="1151971" indent="-287993" algn="l" defTabSz="1219170" rtl="0" eaLnBrk="1" latinLnBrk="0" hangingPunct="1">
        <a:lnSpc>
          <a:spcPct val="100000"/>
        </a:lnSpc>
        <a:spcBef>
          <a:spcPts val="800"/>
        </a:spcBef>
        <a:buClr>
          <a:schemeClr val="tx1"/>
        </a:buClr>
        <a:buSzPct val="100000"/>
        <a:buFont typeface="Arial" charset="0"/>
        <a:buChar char="•"/>
        <a:tabLst/>
        <a:defRPr lang="en-US" sz="1867" b="0" kern="1200" spc="0" baseline="0" noProof="0" dirty="0" smtClean="0">
          <a:ln>
            <a:noFill/>
          </a:ln>
          <a:solidFill>
            <a:schemeClr val="tx1"/>
          </a:solidFill>
          <a:latin typeface="+mn-lt"/>
          <a:ea typeface="+mn-ea"/>
          <a:cs typeface="+mn-cs"/>
        </a:defRPr>
      </a:lvl4pPr>
      <a:lvl5pPr marL="1439964" indent="-287993" algn="l" defTabSz="1219170" rtl="0" eaLnBrk="1" latinLnBrk="0" hangingPunct="1">
        <a:lnSpc>
          <a:spcPct val="100000"/>
        </a:lnSpc>
        <a:spcBef>
          <a:spcPts val="800"/>
        </a:spcBef>
        <a:buClr>
          <a:schemeClr val="tx1"/>
        </a:buClr>
        <a:buSzPct val="100000"/>
        <a:buFont typeface="Arial" charset="0"/>
        <a:buChar char="•"/>
        <a:defRPr sz="1867" b="0" kern="1200" spc="0" baseline="0">
          <a:ln>
            <a:noFill/>
          </a:ln>
          <a:solidFill>
            <a:schemeClr val="tx1"/>
          </a:solidFill>
          <a:latin typeface="+mn-lt"/>
          <a:ea typeface="+mn-ea"/>
          <a:cs typeface="+mn-cs"/>
        </a:defRPr>
      </a:lvl5pPr>
      <a:lvl6pPr marL="1727957" indent="-287859" algn="l" defTabSz="1219170" rtl="0" eaLnBrk="1" latinLnBrk="0" hangingPunct="1">
        <a:lnSpc>
          <a:spcPct val="100000"/>
        </a:lnSpc>
        <a:spcBef>
          <a:spcPts val="800"/>
        </a:spcBef>
        <a:buClr>
          <a:schemeClr val="tx1"/>
        </a:buClr>
        <a:buSzPct val="100000"/>
        <a:buFont typeface="Arial" charset="0"/>
        <a:buChar char="•"/>
        <a:defRPr lang="en-US" sz="1600" b="0" kern="1200" spc="0" baseline="0" dirty="0" smtClean="0">
          <a:ln>
            <a:noFill/>
          </a:ln>
          <a:solidFill>
            <a:schemeClr val="tx1"/>
          </a:solidFill>
          <a:latin typeface="+mn-lt"/>
          <a:ea typeface="+mn-ea"/>
          <a:cs typeface="+mn-cs"/>
        </a:defRPr>
      </a:lvl6pPr>
      <a:lvl7pPr marL="2015950" indent="-287993" algn="l" defTabSz="1219170" rtl="0" eaLnBrk="1" latinLnBrk="0" hangingPunct="1">
        <a:lnSpc>
          <a:spcPct val="100000"/>
        </a:lnSpc>
        <a:spcBef>
          <a:spcPts val="800"/>
        </a:spcBef>
        <a:buClr>
          <a:schemeClr val="tx1"/>
        </a:buClr>
        <a:buSzPct val="100000"/>
        <a:buFont typeface="Arial" charset="0"/>
        <a:buChar char="•"/>
        <a:defRPr sz="1600" b="0" kern="1200" spc="0" baseline="0">
          <a:ln>
            <a:noFill/>
          </a:ln>
          <a:solidFill>
            <a:schemeClr val="tx1"/>
          </a:solidFill>
          <a:latin typeface="+mn-lt"/>
          <a:ea typeface="+mn-ea"/>
          <a:cs typeface="+mn-cs"/>
        </a:defRPr>
      </a:lvl7pPr>
      <a:lvl8pPr marL="2303942" indent="-287993" algn="l" defTabSz="1219170" rtl="0" eaLnBrk="1" latinLnBrk="0" hangingPunct="1">
        <a:lnSpc>
          <a:spcPct val="100000"/>
        </a:lnSpc>
        <a:spcBef>
          <a:spcPts val="800"/>
        </a:spcBef>
        <a:buClr>
          <a:schemeClr val="tx1"/>
        </a:buClr>
        <a:buSzPct val="100000"/>
        <a:buFont typeface="Arial" charset="0"/>
        <a:buChar char="•"/>
        <a:defRPr sz="1600" b="0" kern="1200" spc="0" baseline="0">
          <a:ln>
            <a:noFill/>
          </a:ln>
          <a:solidFill>
            <a:schemeClr val="tx1"/>
          </a:solidFill>
          <a:latin typeface="+mn-lt"/>
          <a:ea typeface="+mn-ea"/>
          <a:cs typeface="+mn-cs"/>
        </a:defRPr>
      </a:lvl8pPr>
      <a:lvl9pPr marL="2591935" indent="-287993" algn="l" defTabSz="1219170" rtl="0" eaLnBrk="1" latinLnBrk="0" hangingPunct="1">
        <a:lnSpc>
          <a:spcPct val="100000"/>
        </a:lnSpc>
        <a:spcBef>
          <a:spcPts val="800"/>
        </a:spcBef>
        <a:buClr>
          <a:schemeClr val="tx1"/>
        </a:buClr>
        <a:buFont typeface="Arial" charset="0"/>
        <a:buChar char="•"/>
        <a:defRPr sz="1600" kern="1200" spc="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020" userDrawn="1">
          <p15:clr>
            <a:srgbClr val="F26B43"/>
          </p15:clr>
        </p15:guide>
        <p15:guide id="2" pos="234" userDrawn="1">
          <p15:clr>
            <a:srgbClr val="F26B43"/>
          </p15:clr>
        </p15:guide>
        <p15:guide id="3" orient="horz" pos="4110" userDrawn="1">
          <p15:clr>
            <a:srgbClr val="F26B43"/>
          </p15:clr>
        </p15:guide>
        <p15:guide id="4" orient="horz" pos="4247" userDrawn="1">
          <p15:clr>
            <a:srgbClr val="F26B43"/>
          </p15:clr>
        </p15:guide>
        <p15:guide id="5" pos="302" userDrawn="1">
          <p15:clr>
            <a:srgbClr val="F26B43"/>
          </p15:clr>
        </p15:guide>
        <p15:guide id="6" pos="735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cybertrust.fi/"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serc.net/"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127448" y="332656"/>
            <a:ext cx="9913101" cy="3213888"/>
          </a:xfrm>
        </p:spPr>
        <p:txBody>
          <a:bodyPr/>
          <a:lstStyle/>
          <a:p>
            <a:r>
              <a:rPr lang="en-US" sz="4000" dirty="0"/>
              <a:t>Bittium Story</a:t>
            </a:r>
            <a:br>
              <a:rPr lang="en-US" dirty="0"/>
            </a:br>
            <a:r>
              <a:rPr lang="en-US" dirty="0"/>
              <a:t>Establishing Cyber Security Research Co-operation Between Finland and USA</a:t>
            </a:r>
          </a:p>
        </p:txBody>
      </p:sp>
      <p:sp>
        <p:nvSpPr>
          <p:cNvPr id="6" name="Text Placeholder 5"/>
          <p:cNvSpPr>
            <a:spLocks noGrp="1"/>
          </p:cNvSpPr>
          <p:nvPr>
            <p:ph type="body" sz="quarter" idx="13"/>
          </p:nvPr>
        </p:nvSpPr>
        <p:spPr>
          <a:xfrm>
            <a:off x="1227828" y="3474504"/>
            <a:ext cx="3859200" cy="216000"/>
          </a:xfrm>
        </p:spPr>
        <p:txBody>
          <a:bodyPr/>
          <a:lstStyle/>
          <a:p>
            <a:r>
              <a:rPr lang="en-US" dirty="0"/>
              <a:t>Iiro Siivonen</a:t>
            </a:r>
          </a:p>
        </p:txBody>
      </p:sp>
      <p:sp>
        <p:nvSpPr>
          <p:cNvPr id="7" name="Text Placeholder 6"/>
          <p:cNvSpPr>
            <a:spLocks noGrp="1"/>
          </p:cNvSpPr>
          <p:nvPr>
            <p:ph type="body" sz="quarter" idx="15"/>
          </p:nvPr>
        </p:nvSpPr>
        <p:spPr>
          <a:xfrm>
            <a:off x="1228688" y="3789040"/>
            <a:ext cx="3859200" cy="216000"/>
          </a:xfrm>
        </p:spPr>
        <p:txBody>
          <a:bodyPr/>
          <a:lstStyle/>
          <a:p>
            <a:r>
              <a:rPr lang="en-US" dirty="0"/>
              <a:t>17.11.2017</a:t>
            </a:r>
          </a:p>
        </p:txBody>
      </p:sp>
    </p:spTree>
    <p:extLst>
      <p:ext uri="{BB962C8B-B14F-4D97-AF65-F5344CB8AC3E}">
        <p14:creationId xmlns:p14="http://schemas.microsoft.com/office/powerpoint/2010/main" val="3054403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Cyber Security co-op Between Finland and USA</a:t>
            </a:r>
          </a:p>
        </p:txBody>
      </p:sp>
      <p:sp>
        <p:nvSpPr>
          <p:cNvPr id="3" name="Text Placeholder 2"/>
          <p:cNvSpPr>
            <a:spLocks noGrp="1"/>
          </p:cNvSpPr>
          <p:nvPr>
            <p:ph type="body" sz="quarter" idx="13"/>
          </p:nvPr>
        </p:nvSpPr>
        <p:spPr/>
        <p:txBody>
          <a:bodyPr/>
          <a:lstStyle/>
          <a:p>
            <a:r>
              <a:rPr lang="en-US" dirty="0"/>
              <a:t>Background</a:t>
            </a:r>
          </a:p>
        </p:txBody>
      </p:sp>
      <p:sp>
        <p:nvSpPr>
          <p:cNvPr id="6" name="Footer Placeholder 5"/>
          <p:cNvSpPr>
            <a:spLocks noGrp="1"/>
          </p:cNvSpPr>
          <p:nvPr>
            <p:ph type="ftr" sz="quarter" idx="18"/>
          </p:nvPr>
        </p:nvSpPr>
        <p:spPr/>
        <p:txBody>
          <a:bodyPr/>
          <a:lstStyle/>
          <a:p>
            <a:r>
              <a:rPr lang="en-US" dirty="0"/>
              <a:t>© Bittium 2017 | Public</a:t>
            </a:r>
          </a:p>
        </p:txBody>
      </p:sp>
      <p:sp>
        <p:nvSpPr>
          <p:cNvPr id="7" name="Slide Number Placeholder 6"/>
          <p:cNvSpPr>
            <a:spLocks noGrp="1"/>
          </p:cNvSpPr>
          <p:nvPr>
            <p:ph type="sldNum" sz="quarter" idx="19"/>
          </p:nvPr>
        </p:nvSpPr>
        <p:spPr/>
        <p:txBody>
          <a:bodyPr/>
          <a:lstStyle/>
          <a:p>
            <a:fld id="{878C6D27-6E64-48A1-8AF4-19901344D507}" type="slidenum">
              <a:rPr lang="en-US" noProof="0" smtClean="0"/>
              <a:pPr/>
              <a:t>2</a:t>
            </a:fld>
            <a:endParaRPr lang="en-US" noProof="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160" r="2995" b="2285"/>
          <a:stretch/>
        </p:blipFill>
        <p:spPr bwMode="auto">
          <a:xfrm>
            <a:off x="7022992" y="1452575"/>
            <a:ext cx="5049672" cy="4856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quarter" idx="14"/>
          </p:nvPr>
        </p:nvSpPr>
        <p:spPr>
          <a:xfrm>
            <a:off x="480200" y="1700808"/>
            <a:ext cx="6695919" cy="4464496"/>
          </a:xfrm>
        </p:spPr>
        <p:txBody>
          <a:bodyPr>
            <a:normAutofit fontScale="92500" lnSpcReduction="20000"/>
          </a:bodyPr>
          <a:lstStyle/>
          <a:p>
            <a:r>
              <a:rPr lang="en-US" dirty="0"/>
              <a:t>2013 Finland defines national cyber security strategy</a:t>
            </a:r>
          </a:p>
          <a:p>
            <a:r>
              <a:rPr lang="en-US" dirty="0"/>
              <a:t>Principles: </a:t>
            </a:r>
          </a:p>
          <a:p>
            <a:pPr lvl="1"/>
            <a:r>
              <a:rPr lang="en-US" dirty="0"/>
              <a:t>Cyber security relies on the information security arrangements of the whole society. Cyber security depends on appropriate and sufficient ICT and telecommunication network security solutions established by every actor operating in the cyber world. Various </a:t>
            </a:r>
            <a:r>
              <a:rPr lang="en-US" u="sng" dirty="0"/>
              <a:t>collaborative arrangements and exercises</a:t>
            </a:r>
            <a:r>
              <a:rPr lang="en-US" dirty="0"/>
              <a:t> advance and support their implementation.</a:t>
            </a:r>
          </a:p>
          <a:p>
            <a:pPr lvl="1"/>
            <a:r>
              <a:rPr lang="en-US" dirty="0"/>
              <a:t>Cyber security is being constructed to meet its functional and technical requirements. In addition to national action, inputs are being made into </a:t>
            </a:r>
            <a:r>
              <a:rPr lang="en-US" u="sng" dirty="0"/>
              <a:t>international cooperation</a:t>
            </a:r>
            <a:r>
              <a:rPr lang="en-US" dirty="0"/>
              <a:t> as well as participation in international R&amp;D and exercises. The implementation of cyber security R&amp;D and education at different levels does not only strengthen national expertise, it also bolsters Finland as an information society.</a:t>
            </a:r>
          </a:p>
          <a:p>
            <a:endParaRPr lang="en-US" noProof="0" dirty="0"/>
          </a:p>
        </p:txBody>
      </p:sp>
      <p:sp>
        <p:nvSpPr>
          <p:cNvPr id="8" name="TextBox 7"/>
          <p:cNvSpPr txBox="1"/>
          <p:nvPr/>
        </p:nvSpPr>
        <p:spPr>
          <a:xfrm>
            <a:off x="7387588" y="6309320"/>
            <a:ext cx="4320480" cy="338554"/>
          </a:xfrm>
          <a:prstGeom prst="rect">
            <a:avLst/>
          </a:prstGeom>
          <a:noFill/>
        </p:spPr>
        <p:txBody>
          <a:bodyPr wrap="square" rtlCol="0">
            <a:spAutoFit/>
          </a:bodyPr>
          <a:lstStyle/>
          <a:p>
            <a:r>
              <a:rPr lang="en-US" sz="1600" dirty="0"/>
              <a:t>Source: Finland’s Cyber Security Strategy 2013</a:t>
            </a:r>
          </a:p>
        </p:txBody>
      </p:sp>
    </p:spTree>
    <p:extLst>
      <p:ext uri="{BB962C8B-B14F-4D97-AF65-F5344CB8AC3E}">
        <p14:creationId xmlns:p14="http://schemas.microsoft.com/office/powerpoint/2010/main" val="1018376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Cyber Security co-op Between Finland and USA</a:t>
            </a:r>
          </a:p>
        </p:txBody>
      </p:sp>
      <p:sp>
        <p:nvSpPr>
          <p:cNvPr id="3" name="Text Placeholder 2"/>
          <p:cNvSpPr>
            <a:spLocks noGrp="1"/>
          </p:cNvSpPr>
          <p:nvPr>
            <p:ph type="body" sz="quarter" idx="13"/>
          </p:nvPr>
        </p:nvSpPr>
        <p:spPr/>
        <p:txBody>
          <a:bodyPr/>
          <a:lstStyle/>
          <a:p>
            <a:r>
              <a:rPr lang="en-US" dirty="0"/>
              <a:t>Cyber Trust -“we bring the Trust to the Digital World”</a:t>
            </a:r>
          </a:p>
        </p:txBody>
      </p:sp>
      <p:sp>
        <p:nvSpPr>
          <p:cNvPr id="6" name="Footer Placeholder 5"/>
          <p:cNvSpPr>
            <a:spLocks noGrp="1"/>
          </p:cNvSpPr>
          <p:nvPr>
            <p:ph type="ftr" sz="quarter" idx="18"/>
          </p:nvPr>
        </p:nvSpPr>
        <p:spPr/>
        <p:txBody>
          <a:bodyPr/>
          <a:lstStyle/>
          <a:p>
            <a:r>
              <a:rPr lang="en-US" dirty="0"/>
              <a:t>© Bittium 2017 | Public</a:t>
            </a:r>
          </a:p>
        </p:txBody>
      </p:sp>
      <p:sp>
        <p:nvSpPr>
          <p:cNvPr id="7" name="Slide Number Placeholder 6"/>
          <p:cNvSpPr>
            <a:spLocks noGrp="1"/>
          </p:cNvSpPr>
          <p:nvPr>
            <p:ph type="sldNum" sz="quarter" idx="19"/>
          </p:nvPr>
        </p:nvSpPr>
        <p:spPr/>
        <p:txBody>
          <a:bodyPr/>
          <a:lstStyle/>
          <a:p>
            <a:fld id="{878C6D27-6E64-48A1-8AF4-19901344D507}" type="slidenum">
              <a:rPr lang="en-US" noProof="0" smtClean="0"/>
              <a:pPr/>
              <a:t>3</a:t>
            </a:fld>
            <a:endParaRPr lang="en-US" noProof="0"/>
          </a:p>
        </p:txBody>
      </p:sp>
      <p:sp>
        <p:nvSpPr>
          <p:cNvPr id="4" name="Content Placeholder 3"/>
          <p:cNvSpPr>
            <a:spLocks noGrp="1"/>
          </p:cNvSpPr>
          <p:nvPr>
            <p:ph sz="quarter" idx="14"/>
          </p:nvPr>
        </p:nvSpPr>
        <p:spPr>
          <a:xfrm>
            <a:off x="480200" y="1700808"/>
            <a:ext cx="6695919" cy="4464496"/>
          </a:xfrm>
        </p:spPr>
        <p:txBody>
          <a:bodyPr>
            <a:normAutofit/>
          </a:bodyPr>
          <a:lstStyle/>
          <a:p>
            <a:r>
              <a:rPr lang="en-US" dirty="0"/>
              <a:t>Started in 2014</a:t>
            </a:r>
          </a:p>
          <a:p>
            <a:r>
              <a:rPr lang="en-US" dirty="0"/>
              <a:t>Co-operation of 27 Finnish entities</a:t>
            </a:r>
          </a:p>
          <a:p>
            <a:r>
              <a:rPr lang="en-US" dirty="0"/>
              <a:t>Largest Cyber Security research program in Finland and one the largest in the whole of Europe</a:t>
            </a:r>
          </a:p>
          <a:p>
            <a:r>
              <a:rPr lang="en-US" dirty="0"/>
              <a:t>Lead by Mr. Markku Korkiakoski of Bittium</a:t>
            </a:r>
          </a:p>
          <a:p>
            <a:r>
              <a:rPr lang="en-US" dirty="0"/>
              <a:t>Cyber Trust: </a:t>
            </a:r>
            <a:r>
              <a:rPr lang="en-US" dirty="0">
                <a:hlinkClick r:id="rId2"/>
              </a:rPr>
              <a:t>www.cybertrust.fi</a:t>
            </a:r>
            <a:endParaRPr lang="en-US" dirty="0"/>
          </a:p>
          <a:p>
            <a:endParaRPr lang="en-US" dirty="0"/>
          </a:p>
          <a:p>
            <a:endParaRPr lang="en-US" noProof="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2" y="1932369"/>
            <a:ext cx="3079991" cy="4346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5335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Cyber Security co-op Between Finland and USA</a:t>
            </a:r>
          </a:p>
        </p:txBody>
      </p:sp>
      <p:sp>
        <p:nvSpPr>
          <p:cNvPr id="3" name="Text Placeholder 2"/>
          <p:cNvSpPr>
            <a:spLocks noGrp="1"/>
          </p:cNvSpPr>
          <p:nvPr>
            <p:ph type="body" sz="quarter" idx="13"/>
          </p:nvPr>
        </p:nvSpPr>
        <p:spPr/>
        <p:txBody>
          <a:bodyPr/>
          <a:lstStyle/>
          <a:p>
            <a:r>
              <a:rPr lang="en-US" sz="4400" dirty="0"/>
              <a:t>Establishment of NSF/S2ERC Research Center in Oulu</a:t>
            </a:r>
          </a:p>
        </p:txBody>
      </p:sp>
      <p:sp>
        <p:nvSpPr>
          <p:cNvPr id="6" name="Footer Placeholder 5"/>
          <p:cNvSpPr>
            <a:spLocks noGrp="1"/>
          </p:cNvSpPr>
          <p:nvPr>
            <p:ph type="ftr" sz="quarter" idx="18"/>
          </p:nvPr>
        </p:nvSpPr>
        <p:spPr/>
        <p:txBody>
          <a:bodyPr/>
          <a:lstStyle/>
          <a:p>
            <a:r>
              <a:rPr lang="en-US" dirty="0"/>
              <a:t>© Bittium 2017 | Public</a:t>
            </a:r>
          </a:p>
        </p:txBody>
      </p:sp>
      <p:sp>
        <p:nvSpPr>
          <p:cNvPr id="7" name="Slide Number Placeholder 6"/>
          <p:cNvSpPr>
            <a:spLocks noGrp="1"/>
          </p:cNvSpPr>
          <p:nvPr>
            <p:ph type="sldNum" sz="quarter" idx="19"/>
          </p:nvPr>
        </p:nvSpPr>
        <p:spPr/>
        <p:txBody>
          <a:bodyPr/>
          <a:lstStyle/>
          <a:p>
            <a:fld id="{878C6D27-6E64-48A1-8AF4-19901344D507}" type="slidenum">
              <a:rPr lang="en-US" noProof="0" smtClean="0"/>
              <a:pPr/>
              <a:t>4</a:t>
            </a:fld>
            <a:endParaRPr lang="en-US" noProof="0"/>
          </a:p>
        </p:txBody>
      </p:sp>
      <p:sp>
        <p:nvSpPr>
          <p:cNvPr id="4" name="Content Placeholder 3"/>
          <p:cNvSpPr>
            <a:spLocks noGrp="1"/>
          </p:cNvSpPr>
          <p:nvPr>
            <p:ph sz="quarter" idx="14"/>
          </p:nvPr>
        </p:nvSpPr>
        <p:spPr>
          <a:xfrm>
            <a:off x="480200" y="1700808"/>
            <a:ext cx="6479896" cy="4824536"/>
          </a:xfrm>
        </p:spPr>
        <p:txBody>
          <a:bodyPr>
            <a:normAutofit fontScale="70000" lnSpcReduction="20000"/>
          </a:bodyPr>
          <a:lstStyle/>
          <a:p>
            <a:r>
              <a:rPr lang="en-US" dirty="0"/>
              <a:t>Released  February 20 2017:</a:t>
            </a:r>
          </a:p>
          <a:p>
            <a:r>
              <a:rPr lang="en-US" i="1" dirty="0"/>
              <a:t>NSF CYBER SECURITY SITE ABOUT TO BE ESTABLISHED </a:t>
            </a:r>
          </a:p>
          <a:p>
            <a:r>
              <a:rPr lang="en-US" i="1" dirty="0"/>
              <a:t>International collaboration is one of the goals in DIMECC Cyber Trust Program. This ambitious target will be realized through ongoing work with establishing of the Cyber Security and Software Engineering Research Site in collaboration with National Science Foundation Industry/University Cooperative Research Centers (I/UCRC) –program. The site is planned to be a part of Software Engineering Research Centre (S2ERC, </a:t>
            </a:r>
            <a:r>
              <a:rPr lang="en-US" i="1" dirty="0">
                <a:hlinkClick r:id="rId2"/>
              </a:rPr>
              <a:t>https://www.serc.net</a:t>
            </a:r>
            <a:r>
              <a:rPr lang="en-US" i="1" dirty="0"/>
              <a:t>) that is one of the existing centers in I/UCRC and has been operating since 2010 in the US. The mission of S2ERC is to conduct a program of applied and basic research on software security, system security and software technology problems of interest to its members.</a:t>
            </a:r>
          </a:p>
          <a:p>
            <a:r>
              <a:rPr lang="en-US" i="1" dirty="0"/>
              <a:t>Cyber Security and Software Engineering Research Site is open for all Finnish universities and research institutes and it will physically be based on the University of Oulu. DIMECC is playing a key role in establishing this highly important international collaboration between Finland and US in the field of Cyber Security research.</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0425" y="2660117"/>
            <a:ext cx="4740231" cy="2281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7562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Cyber Security co-op Between Finland and USA</a:t>
            </a:r>
          </a:p>
        </p:txBody>
      </p:sp>
      <p:sp>
        <p:nvSpPr>
          <p:cNvPr id="3" name="Text Placeholder 2"/>
          <p:cNvSpPr>
            <a:spLocks noGrp="1"/>
          </p:cNvSpPr>
          <p:nvPr>
            <p:ph type="body" sz="quarter" idx="13"/>
          </p:nvPr>
        </p:nvSpPr>
        <p:spPr/>
        <p:txBody>
          <a:bodyPr/>
          <a:lstStyle/>
          <a:p>
            <a:r>
              <a:rPr lang="en-US" dirty="0"/>
              <a:t>Why join?</a:t>
            </a:r>
          </a:p>
        </p:txBody>
      </p:sp>
      <p:sp>
        <p:nvSpPr>
          <p:cNvPr id="6" name="Footer Placeholder 5"/>
          <p:cNvSpPr>
            <a:spLocks noGrp="1"/>
          </p:cNvSpPr>
          <p:nvPr>
            <p:ph type="ftr" sz="quarter" idx="18"/>
          </p:nvPr>
        </p:nvSpPr>
        <p:spPr/>
        <p:txBody>
          <a:bodyPr/>
          <a:lstStyle/>
          <a:p>
            <a:r>
              <a:rPr lang="en-US" dirty="0"/>
              <a:t>© Bittium 2017 | Public</a:t>
            </a:r>
          </a:p>
        </p:txBody>
      </p:sp>
      <p:sp>
        <p:nvSpPr>
          <p:cNvPr id="7" name="Slide Number Placeholder 6"/>
          <p:cNvSpPr>
            <a:spLocks noGrp="1"/>
          </p:cNvSpPr>
          <p:nvPr>
            <p:ph type="sldNum" sz="quarter" idx="19"/>
          </p:nvPr>
        </p:nvSpPr>
        <p:spPr/>
        <p:txBody>
          <a:bodyPr/>
          <a:lstStyle/>
          <a:p>
            <a:fld id="{878C6D27-6E64-48A1-8AF4-19901344D507}" type="slidenum">
              <a:rPr lang="en-US" noProof="0" smtClean="0"/>
              <a:pPr/>
              <a:t>5</a:t>
            </a:fld>
            <a:endParaRPr lang="en-US" noProof="0"/>
          </a:p>
        </p:txBody>
      </p:sp>
      <p:sp>
        <p:nvSpPr>
          <p:cNvPr id="4" name="Content Placeholder 3"/>
          <p:cNvSpPr>
            <a:spLocks noGrp="1"/>
          </p:cNvSpPr>
          <p:nvPr>
            <p:ph sz="quarter" idx="14"/>
          </p:nvPr>
        </p:nvSpPr>
        <p:spPr>
          <a:xfrm>
            <a:off x="480200" y="1700808"/>
            <a:ext cx="6191864" cy="4464496"/>
          </a:xfrm>
        </p:spPr>
        <p:txBody>
          <a:bodyPr>
            <a:noAutofit/>
          </a:bodyPr>
          <a:lstStyle/>
          <a:p>
            <a:r>
              <a:rPr lang="en-US" sz="2400" dirty="0"/>
              <a:t>Participating to the research site activities has several advantages:</a:t>
            </a:r>
          </a:p>
          <a:p>
            <a:pPr lvl="1"/>
            <a:r>
              <a:rPr lang="en-US" sz="1600" dirty="0"/>
              <a:t>Research projects tailored to your interests and needs</a:t>
            </a:r>
          </a:p>
          <a:p>
            <a:pPr lvl="1"/>
            <a:r>
              <a:rPr lang="en-US" sz="1600" dirty="0"/>
              <a:t>Access to expertise in new security and software engineering technologies</a:t>
            </a:r>
          </a:p>
          <a:p>
            <a:pPr lvl="1"/>
            <a:r>
              <a:rPr lang="en-US" sz="1600" dirty="0"/>
              <a:t>Networking opportunities with industry and government leaders</a:t>
            </a:r>
          </a:p>
          <a:p>
            <a:pPr lvl="1"/>
            <a:r>
              <a:rPr lang="en-US" sz="1600" dirty="0"/>
              <a:t>Visibility into a large range of research that may be of interest to companies now and in the future.</a:t>
            </a:r>
          </a:p>
          <a:p>
            <a:r>
              <a:rPr lang="en-US" sz="2400" dirty="0"/>
              <a:t>For more information, contact: </a:t>
            </a:r>
          </a:p>
          <a:p>
            <a:pPr lvl="1"/>
            <a:r>
              <a:rPr lang="en-US" sz="1600" dirty="0"/>
              <a:t>Markku Korkiakoski, Program Director – DIMECC Cyber Trust (markku.korkiakoski@bittium.com</a:t>
            </a:r>
            <a:r>
              <a:rPr lang="en-US" sz="1266" dirty="0"/>
              <a:t>)</a:t>
            </a:r>
            <a:endParaRPr lang="en-US" sz="1600" dirty="0"/>
          </a:p>
          <a:p>
            <a:pPr lvl="1"/>
            <a:r>
              <a:rPr lang="en-US" sz="1600" dirty="0"/>
              <a:t>Tapio Frantti, University of Oulu (tapio.frantti@oulu.fi)</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8048" y="1505147"/>
            <a:ext cx="5498182" cy="4876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3347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noAutofit/>
          </a:bodyPr>
          <a:lstStyle/>
          <a:p>
            <a:r>
              <a:rPr lang="en-US" dirty="0" err="1"/>
              <a:t>www.bittium.com</a:t>
            </a:r>
            <a:endParaRPr lang="en-US" dirty="0"/>
          </a:p>
          <a:p>
            <a:r>
              <a:rPr lang="en-US" dirty="0"/>
              <a:t>iiro.siivonen@bittium.com</a:t>
            </a:r>
          </a:p>
        </p:txBody>
      </p:sp>
      <p:sp>
        <p:nvSpPr>
          <p:cNvPr id="2" name="Text Placeholder 1"/>
          <p:cNvSpPr>
            <a:spLocks noGrp="1"/>
          </p:cNvSpPr>
          <p:nvPr>
            <p:ph type="body" sz="quarter" idx="13"/>
          </p:nvPr>
        </p:nvSpPr>
        <p:spPr/>
        <p:txBody>
          <a:bodyPr/>
          <a:lstStyle/>
          <a:p>
            <a:r>
              <a:rPr lang="en-US" dirty="0"/>
              <a:t>Contact us.</a:t>
            </a:r>
          </a:p>
        </p:txBody>
      </p:sp>
    </p:spTree>
    <p:extLst>
      <p:ext uri="{BB962C8B-B14F-4D97-AF65-F5344CB8AC3E}">
        <p14:creationId xmlns:p14="http://schemas.microsoft.com/office/powerpoint/2010/main" val="2925207715"/>
      </p:ext>
    </p:extLst>
  </p:cSld>
  <p:clrMapOvr>
    <a:masterClrMapping/>
  </p:clrMapOvr>
</p:sld>
</file>

<file path=ppt/theme/theme1.xml><?xml version="1.0" encoding="utf-8"?>
<a:theme xmlns:a="http://schemas.openxmlformats.org/drawingml/2006/main" name="Blank">
  <a:themeElements>
    <a:clrScheme name="Bittium 2015 colors">
      <a:dk1>
        <a:srgbClr val="000000"/>
      </a:dk1>
      <a:lt1>
        <a:srgbClr val="FFFFFF"/>
      </a:lt1>
      <a:dk2>
        <a:srgbClr val="51626F"/>
      </a:dk2>
      <a:lt2>
        <a:srgbClr val="E0E6E6"/>
      </a:lt2>
      <a:accent1>
        <a:srgbClr val="6F9AD3"/>
      </a:accent1>
      <a:accent2>
        <a:srgbClr val="51626F"/>
      </a:accent2>
      <a:accent3>
        <a:srgbClr val="FFCB4F"/>
      </a:accent3>
      <a:accent4>
        <a:srgbClr val="C966CD"/>
      </a:accent4>
      <a:accent5>
        <a:srgbClr val="C3E76F"/>
      </a:accent5>
      <a:accent6>
        <a:srgbClr val="DCDCDC"/>
      </a:accent6>
      <a:hlink>
        <a:srgbClr val="009EE8"/>
      </a:hlink>
      <a:folHlink>
        <a:srgbClr val="00BFFA"/>
      </a:folHlink>
    </a:clrScheme>
    <a:fontScheme name="Bittium 2015 Calibri">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 Blank3.potx" id="{F378E5DE-7B7D-495F-A3B7-0B3859FC5EF1}" vid="{FFED50E3-7AEA-4D2E-AB8C-0961DB4ED3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444</Words>
  <Application>Microsoft Office PowerPoint</Application>
  <PresentationFormat>Laajakuva</PresentationFormat>
  <Paragraphs>45</Paragraphs>
  <Slides>6</Slides>
  <Notes>1</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6</vt:i4>
      </vt:variant>
    </vt:vector>
  </HeadingPairs>
  <TitlesOfParts>
    <vt:vector size="10" baseType="lpstr">
      <vt:lpstr>Arial</vt:lpstr>
      <vt:lpstr>Calibri</vt:lpstr>
      <vt:lpstr>Calibri Light</vt:lpstr>
      <vt:lpstr>Blank</vt:lpstr>
      <vt:lpstr>Bittium Story Establishing Cyber Security Research Co-operation Between Finland and USA</vt:lpstr>
      <vt:lpstr>Cyber Security co-op Between Finland and USA</vt:lpstr>
      <vt:lpstr>Cyber Security co-op Between Finland and USA</vt:lpstr>
      <vt:lpstr>Cyber Security co-op Between Finland and USA</vt:lpstr>
      <vt:lpstr>Cyber Security co-op Between Finland and USA</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2017-11-13T13:14:26Z</dcterms:created>
  <dcterms:modified xsi:type="dcterms:W3CDTF">2017-11-16T19:03:53Z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