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9050-8A7B-4017-A8AD-F49EEB5EC1C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AAD-C682-4B64-B429-30371ABDE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04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A9050-8A7B-4017-A8AD-F49EEB5EC1C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9AAD-C682-4B64-B429-30371ABDE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62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NDIA</a:t>
            </a:r>
            <a:br>
              <a:rPr lang="en-US" smtClean="0"/>
            </a:br>
            <a:r>
              <a:rPr lang="en-US" smtClean="0"/>
              <a:t>DoD CIO Vision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92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Way Forward to Tomorrow’s Strategic Landscape</a:t>
            </a: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Goal 7: Provide a Resilient Communications and Network Infrastructure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55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Way Forward to Tomorrow’s Strategic Landscape</a:t>
            </a: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Goal 8: Improve Oversight and Execution of DoD IT Investments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57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46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smtClean="0"/>
              <a:t>DoD Information Technology Environment</a:t>
            </a:r>
            <a:br>
              <a:rPr lang="en-US" sz="2300" smtClean="0"/>
            </a:br>
            <a:r>
              <a:rPr lang="en-US" sz="2300" smtClean="0"/>
              <a:t>Way Forward to Tomorrow’s Strategic Landscape</a:t>
            </a:r>
            <a:br>
              <a:rPr lang="en-US" sz="2300" smtClean="0"/>
            </a:br>
            <a:r>
              <a:rPr lang="en-US" sz="1800" i="1" smtClean="0"/>
              <a:t>August 2016</a:t>
            </a:r>
            <a:endParaRPr lang="en-US" sz="1800" i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2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 for Tomorrow’s DoD IT Environment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4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/>
              <a:t>Way Forward to Tomorrow’s Strategic Landscape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Goal 1: Execute Joint Information Environment (JIE) Capability Initiatives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16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Way Forward to Tomorrow’s Strategic Landscape</a:t>
            </a: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Goal 2: Improve Partnerships with Allies and Industry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05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Way Forward to Tomorrow’s Strategic Landscape</a:t>
            </a: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Goal 3: Ensure Successful Mission Execution in the Face of the Cyber Threat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42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Way Forward to Tomorrow’s Strategic Landscape</a:t>
            </a: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Goal 4: Provide a DoD Cloud Computing Environment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13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Way Forward to Tomorrow’s Strategic Landscape</a:t>
            </a: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Goal 5: Optimize the Department’s Data Center Infrastructure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04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Way Forward to Tomorrow’s Strategic Landscape</a:t>
            </a: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Goal 6: Exploit the Power of Trusted Information Sharing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24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NDIA DoD CIO Vision</vt:lpstr>
      <vt:lpstr>DoD Information Technology Environment Way Forward to Tomorrow’s Strategic Landscape August 2016</vt:lpstr>
      <vt:lpstr>Vision for Tomorrow’s DoD IT Environment</vt:lpstr>
      <vt:lpstr>Way Forward to Tomorrow’s Strategic Landscape Goal 1: Execute Joint Information Environment (JIE) Capability Initiatives</vt:lpstr>
      <vt:lpstr>Way Forward to Tomorrow’s Strategic Landscape Goal 2: Improve Partnerships with Allies and Industry</vt:lpstr>
      <vt:lpstr>Way Forward to Tomorrow’s Strategic Landscape Goal 3: Ensure Successful Mission Execution in the Face of the Cyber Threat</vt:lpstr>
      <vt:lpstr>Way Forward to Tomorrow’s Strategic Landscape Goal 4: Provide a DoD Cloud Computing Environment</vt:lpstr>
      <vt:lpstr>Way Forward to Tomorrow’s Strategic Landscape Goal 5: Optimize the Department’s Data Center Infrastructure</vt:lpstr>
      <vt:lpstr>Way Forward to Tomorrow’s Strategic Landscape Goal 6: Exploit the Power of Trusted Information Sharing</vt:lpstr>
      <vt:lpstr>Way Forward to Tomorrow’s Strategic Landscape Goal 7: Provide a Resilient Communications and Network Infrastructure</vt:lpstr>
      <vt:lpstr>Way Forward to Tomorrow’s Strategic Landscape Goal 8: Improve Oversight and Execution of DoD IT Investments</vt:lpstr>
      <vt:lpstr>Slide 12</vt:lpstr>
    </vt:vector>
  </TitlesOfParts>
  <Company>JITSPP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NDIA DoD CIO Vision</dc:title>
  <dc:creator>AndrewAE</dc:creator>
  <cp:lastModifiedBy>tjackson</cp:lastModifiedBy>
  <cp:revision>1</cp:revision>
  <dcterms:created xsi:type="dcterms:W3CDTF">2017-03-21T15:47:43Z</dcterms:created>
  <dcterms:modified xsi:type="dcterms:W3CDTF">2017-07-06T20:25:33Z</dcterms:modified>
</cp:coreProperties>
</file>