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4600" y="187446"/>
            <a:ext cx="1822149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13880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122</cp:revision>
  <cp:lastPrinted>2018-01-25T20:38:12Z</cp:lastPrinted>
  <dcterms:created xsi:type="dcterms:W3CDTF">2016-06-14T12:06:42Z</dcterms:created>
  <dcterms:modified xsi:type="dcterms:W3CDTF">2024-03-28T14:31:06Z</dcterms:modified>
</cp:coreProperties>
</file>