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7" d="100"/>
          <a:sy n="77" d="100"/>
        </p:scale>
        <p:origin x="86" y="29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BF75CC-2400-8964-E1EB-F108DEA3FC9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06000" y="187446"/>
            <a:ext cx="1925228" cy="365760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13877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119</cp:revision>
  <cp:lastPrinted>2018-01-25T20:38:12Z</cp:lastPrinted>
  <dcterms:created xsi:type="dcterms:W3CDTF">2016-06-14T12:06:42Z</dcterms:created>
  <dcterms:modified xsi:type="dcterms:W3CDTF">2024-03-28T14:28:51Z</dcterms:modified>
</cp:coreProperties>
</file>