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BF75CC-2400-8964-E1EB-F108DEA3FC9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7446"/>
            <a:ext cx="2955995" cy="36576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13872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117</cp:revision>
  <cp:lastPrinted>2018-01-25T20:38:12Z</cp:lastPrinted>
  <dcterms:created xsi:type="dcterms:W3CDTF">2016-06-14T12:06:42Z</dcterms:created>
  <dcterms:modified xsi:type="dcterms:W3CDTF">2024-03-28T14:26:17Z</dcterms:modified>
</cp:coreProperties>
</file>