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>
        <p:scale>
          <a:sx n="65" d="100"/>
          <a:sy n="65" d="100"/>
        </p:scale>
        <p:origin x="533" y="54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123E1-0DAF-D6E0-DC50-A434CD432B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69" y="96006"/>
            <a:ext cx="330506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13870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116</cp:revision>
  <cp:lastPrinted>2018-01-25T20:38:12Z</cp:lastPrinted>
  <dcterms:created xsi:type="dcterms:W3CDTF">2016-06-14T12:06:42Z</dcterms:created>
  <dcterms:modified xsi:type="dcterms:W3CDTF">2024-03-28T14:25:23Z</dcterms:modified>
</cp:coreProperties>
</file>