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69505" autoAdjust="0"/>
  </p:normalViewPr>
  <p:slideViewPr>
    <p:cSldViewPr>
      <p:cViewPr varScale="1">
        <p:scale>
          <a:sx n="77" d="100"/>
          <a:sy n="77" d="100"/>
        </p:scale>
        <p:origin x="86" y="29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E57AF7B-5F32-4751-849E-DE914629443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26624" y="195467"/>
            <a:ext cx="2230358" cy="33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13865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114</cp:revision>
  <cp:lastPrinted>2018-01-25T20:38:12Z</cp:lastPrinted>
  <dcterms:created xsi:type="dcterms:W3CDTF">2016-06-14T12:06:42Z</dcterms:created>
  <dcterms:modified xsi:type="dcterms:W3CDTF">2024-03-27T19:42:17Z</dcterms:modified>
</cp:coreProperties>
</file>