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60" r:id="rId6"/>
    <p:sldId id="259" r:id="rId7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 autoAdjust="0"/>
    <p:restoredTop sz="69505" autoAdjust="0"/>
  </p:normalViewPr>
  <p:slideViewPr>
    <p:cSldViewPr>
      <p:cViewPr varScale="1">
        <p:scale>
          <a:sx n="77" d="100"/>
          <a:sy n="77" d="100"/>
        </p:scale>
        <p:origin x="86" y="29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F4718D-5F6D-4A1C-8260-7A84A6DA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52245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62E2A0-9F95-44A2-B4FA-FDB4F115F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3200" y="1219203"/>
            <a:ext cx="10972800" cy="48307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DAB08F0-FC7A-4B7C-BD44-F4F7C35FC0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5183A0-3AA8-4C23-9C50-6221BB73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F5EA78-900E-44A7-AD0B-7C8E4AFA4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1"/>
            <a:ext cx="1422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6030FA-41E1-4B85-B1A4-552A0A89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7AEC066-2458-4255-844E-D2878E30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AC48913-3F1A-4879-BDE9-4F83FE6A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875937"/>
            <a:ext cx="10058400" cy="74065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133600"/>
            <a:ext cx="10972800" cy="4830763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AC6143-52A4-47FC-852B-89FD59D1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45AA5F-7BF2-4970-9406-B897C12E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B92FC73-2E4B-4C25-A8F3-3AD6D833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FFE231-B259-4BFA-A76C-C8E79FE3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C69E3E-9975-4507-819D-8A4539E54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AB62DE3-605C-4C6B-8C55-882DDAC0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75FAE7-32A2-4083-8237-244850C5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73D47F2-4D26-4CB7-A809-6F1EE34B6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08A0E99-BEE2-4605-92F9-56171ED4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100584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C68D23-34C7-4345-A386-8E38B65A9E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CF2C8DB-077C-4467-B7E7-3D4392A8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8249AAF-6A19-491C-A1C5-2B8591630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3200" y="173750"/>
            <a:ext cx="9956800" cy="74065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81CB3CD-761D-48D8-9BB2-9A80AF1D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5DC3AC-863E-4F10-B527-E80A1E693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5C23DFE-81E8-426A-A9DB-F04B4FC1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492596-A328-488F-90B9-AFB3A452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166A77-1F9A-4EEA-8B5E-37395C60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FCAB4D-FEC8-4781-9B8B-805D4C9E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90600"/>
            <a:ext cx="6815667" cy="51355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27E8BA1-7310-4E07-A9B6-53F7C254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09D8EB86-889C-4A73-BF9C-3A7D5B2D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39C8AF8-C72F-40CE-9E55-BDBEE0EFC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FA68050-1FD6-4A7E-B25B-5214131C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37600" y="6416678"/>
            <a:ext cx="28448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07902AC-A57A-48B0-838D-BCFC80BEA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AA6F2DE-2ADC-483A-AB68-A4502B65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3200" y="6416678"/>
            <a:ext cx="2844800" cy="365125"/>
          </a:xfrm>
          <a:prstGeom prst="rect">
            <a:avLst/>
          </a:prstGeom>
        </p:spPr>
        <p:txBody>
          <a:bodyPr/>
          <a:lstStyle/>
          <a:p>
            <a:fld id="{CD64BFC3-983F-4B0A-9A55-84A85105AD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32E2AA-E51A-7208-6341-15DE3FB48CCB}"/>
              </a:ext>
            </a:extLst>
          </p:cNvPr>
          <p:cNvSpPr/>
          <p:nvPr userDrawn="1"/>
        </p:nvSpPr>
        <p:spPr>
          <a:xfrm>
            <a:off x="0" y="0"/>
            <a:ext cx="12192000" cy="740653"/>
          </a:xfrm>
          <a:prstGeom prst="rect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52400" y="173749"/>
            <a:ext cx="9067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2"/>
            <a:ext cx="118872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0" y="64008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008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E57AF7B-5F32-4751-849E-DE914629443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54838" y="195467"/>
            <a:ext cx="1932362" cy="337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01C8680E-C23F-6D6C-8364-D52EA7973498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81AF0-2387-66E8-DBA8-2EC6E47D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24AB2-F224-5D91-DA23-9966C0746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9C040C-537D-DB1C-DA69-8D0AE6E53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EB3F-C711-4304-A4F6-7B4841DEDE94}" type="datetime1">
              <a:rPr lang="en-US" smtClean="0"/>
              <a:pPr/>
              <a:t>3/28/2024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0F6B51-1E37-F6A8-6F16-5805447D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BFC3-983F-4B0A-9A55-84A85105ADC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114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C8257F74-D22A-F96B-E4CC-B71198B1EA94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676400" y="1219203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89C6BE6-A069-F56A-A580-CDB67CCC4BD6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6CED1E37-3F6D-D10B-A84E-BF01589D336A}"/>
              </a:ext>
            </a:extLst>
          </p:cNvPr>
          <p:cNvSpPr txBox="1">
            <a:spLocks/>
          </p:cNvSpPr>
          <p:nvPr/>
        </p:nvSpPr>
        <p:spPr>
          <a:xfrm>
            <a:off x="183573" y="640080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13863</TotalTime>
  <Words>32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TITLE SLIDE</vt:lpstr>
      <vt:lpstr>Section title</vt:lpstr>
      <vt:lpstr>PowerPoint Presentation</vt:lpstr>
      <vt:lpstr>SLIDE HEADER</vt:lpstr>
      <vt:lpstr>SLIDE HEADER</vt:lpstr>
      <vt:lpstr>SLIDE HEADER / TWO CONTENT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113</cp:revision>
  <cp:lastPrinted>2018-01-25T20:38:12Z</cp:lastPrinted>
  <dcterms:created xsi:type="dcterms:W3CDTF">2016-06-14T12:06:42Z</dcterms:created>
  <dcterms:modified xsi:type="dcterms:W3CDTF">2024-03-28T14:21:38Z</dcterms:modified>
</cp:coreProperties>
</file>