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0" r:id="rId1"/>
  </p:sldMasterIdLst>
  <p:notesMasterIdLst>
    <p:notesMasterId r:id="rId8"/>
  </p:notesMasterIdLst>
  <p:sldIdLst>
    <p:sldId id="256" r:id="rId2"/>
    <p:sldId id="258" r:id="rId3"/>
    <p:sldId id="261" r:id="rId4"/>
    <p:sldId id="257" r:id="rId5"/>
    <p:sldId id="260" r:id="rId6"/>
    <p:sldId id="259" r:id="rId7"/>
  </p:sldIdLst>
  <p:sldSz cx="12192000" cy="6858000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B000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562" autoAdjust="0"/>
    <p:restoredTop sz="69505" autoAdjust="0"/>
  </p:normalViewPr>
  <p:slideViewPr>
    <p:cSldViewPr>
      <p:cViewPr varScale="1">
        <p:scale>
          <a:sx n="87" d="100"/>
          <a:sy n="87" d="100"/>
        </p:scale>
        <p:origin x="379" y="77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1690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32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D4E-4139-AE0A-609ADE979C90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D4E-4139-AE0A-609ADE979C90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D4E-4139-AE0A-609ADE979C9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8825728"/>
        <c:axId val="118827264"/>
      </c:barChart>
      <c:catAx>
        <c:axId val="11882572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18827264"/>
        <c:crosses val="autoZero"/>
        <c:auto val="1"/>
        <c:lblAlgn val="ctr"/>
        <c:lblOffset val="100"/>
        <c:noMultiLvlLbl val="0"/>
      </c:catAx>
      <c:valAx>
        <c:axId val="11882726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18825728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0147E0D1-B34A-4B7F-850B-68D01971C64C}" type="datetimeFigureOut">
              <a:rPr lang="en-US" smtClean="0"/>
              <a:pPr/>
              <a:t>3/28/2024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42900" y="696913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415790"/>
            <a:ext cx="5505450" cy="4183380"/>
          </a:xfrm>
          <a:prstGeom prst="rect">
            <a:avLst/>
          </a:prstGeom>
        </p:spPr>
        <p:txBody>
          <a:bodyPr vert="horz" lIns="92446" tIns="46223" rIns="92446" bIns="46223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19005365-EA54-452E-AD43-1790D0F8DD5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2407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914400" y="2130428"/>
            <a:ext cx="10363200" cy="1470025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rgbClr val="AB000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6576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2CF4718D-5F6D-4A1C-8260-7A84A6DA12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152245" y="6416678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6A62E2A0-9F95-44A2-B4FA-FDB4F115F0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03200" y="6416678"/>
            <a:ext cx="2844800" cy="365125"/>
          </a:xfrm>
          <a:prstGeom prst="rect">
            <a:avLst/>
          </a:prstGeom>
        </p:spPr>
        <p:txBody>
          <a:bodyPr/>
          <a:lstStyle/>
          <a:p>
            <a:fld id="{CD64BFC3-983F-4B0A-9A55-84A85105AD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584485"/>
      </p:ext>
    </p:extLst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03200" y="173750"/>
            <a:ext cx="10058400" cy="74065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AB000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3200" y="1219203"/>
            <a:ext cx="10972800" cy="48307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9DAB08F0-FC7A-4B7C-BD44-F4F7C35FC06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737600" y="6416678"/>
            <a:ext cx="28448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DE19EB3F-C711-4304-A4F6-7B4841DEDE94}" type="datetime1">
              <a:rPr lang="en-US" smtClean="0"/>
              <a:pPr/>
              <a:t>3/28/2024</a:t>
            </a:fld>
            <a:endParaRPr lang="en-US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5183A0-3AA8-4C23-9C50-6221BB7323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416678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73F5EA78-900E-44A7-AD0B-7C8E4AFA46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03200" y="6416678"/>
            <a:ext cx="2844800" cy="365125"/>
          </a:xfrm>
          <a:prstGeom prst="rect">
            <a:avLst/>
          </a:prstGeom>
        </p:spPr>
        <p:txBody>
          <a:bodyPr/>
          <a:lstStyle/>
          <a:p>
            <a:fld id="{CD64BFC3-983F-4B0A-9A55-84A85105AD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43630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 hasCustomPrompt="1"/>
          </p:nvPr>
        </p:nvSpPr>
        <p:spPr>
          <a:xfrm>
            <a:off x="8839200" y="274641"/>
            <a:ext cx="1422400" cy="5851525"/>
          </a:xfrm>
          <a:prstGeom prst="rect">
            <a:avLst/>
          </a:prstGeom>
        </p:spPr>
        <p:txBody>
          <a:bodyPr vert="eaVert"/>
          <a:lstStyle>
            <a:lvl1pPr>
              <a:defRPr>
                <a:solidFill>
                  <a:srgbClr val="AB000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0264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D26030FA-41E1-4B85-B1A4-552A0A898EB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737600" y="6416678"/>
            <a:ext cx="28448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DE19EB3F-C711-4304-A4F6-7B4841DEDE94}" type="datetime1">
              <a:rPr lang="en-US" smtClean="0"/>
              <a:pPr/>
              <a:t>3/28/2024</a:t>
            </a:fld>
            <a:endParaRPr lang="en-US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A7AEC066-2458-4255-844E-D2878E303D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416678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7AC48913-3F1A-4879-BDE9-4F83FE6AB3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03200" y="6416678"/>
            <a:ext cx="2844800" cy="365125"/>
          </a:xfrm>
          <a:prstGeom prst="rect">
            <a:avLst/>
          </a:prstGeom>
        </p:spPr>
        <p:txBody>
          <a:bodyPr/>
          <a:lstStyle/>
          <a:p>
            <a:fld id="{CD64BFC3-983F-4B0A-9A55-84A85105AD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39615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03200" y="875937"/>
            <a:ext cx="10058400" cy="740653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3200" y="2133600"/>
            <a:ext cx="10972800" cy="4830763"/>
          </a:xfrm>
          <a:prstGeom prst="rect">
            <a:avLst/>
          </a:prstGeom>
        </p:spPr>
        <p:txBody>
          <a:bodyPr/>
          <a:lstStyle>
            <a:lvl1pPr>
              <a:buClr>
                <a:srgbClr val="C00000"/>
              </a:buClr>
              <a:defRPr/>
            </a:lvl1pPr>
            <a:lvl2pPr>
              <a:buClr>
                <a:srgbClr val="C00000"/>
              </a:buClr>
              <a:defRPr/>
            </a:lvl2pPr>
            <a:lvl3pPr>
              <a:buClr>
                <a:srgbClr val="C00000"/>
              </a:buClr>
              <a:defRPr/>
            </a:lvl3pPr>
            <a:lvl4pPr>
              <a:buClr>
                <a:srgbClr val="C00000"/>
              </a:buClr>
              <a:defRPr/>
            </a:lvl4pPr>
            <a:lvl5pPr>
              <a:buClr>
                <a:srgbClr val="C00000"/>
              </a:buCl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4DAC6143-52A4-47FC-852B-89FD59D19C5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737600" y="6416678"/>
            <a:ext cx="28448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DE19EB3F-C711-4304-A4F6-7B4841DEDE94}" type="datetime1">
              <a:rPr lang="en-US" smtClean="0"/>
              <a:pPr/>
              <a:t>3/28/2024</a:t>
            </a:fld>
            <a:endParaRPr lang="en-US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CB45AA5F-7BF2-4970-9406-B897C12E9B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416678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CB92FC73-2E4B-4C25-A8F3-3AD6D8331D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03200" y="6416678"/>
            <a:ext cx="2844800" cy="365125"/>
          </a:xfrm>
          <a:prstGeom prst="rect">
            <a:avLst/>
          </a:prstGeom>
        </p:spPr>
        <p:txBody>
          <a:bodyPr/>
          <a:lstStyle/>
          <a:p>
            <a:fld id="{CD64BFC3-983F-4B0A-9A55-84A85105AD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758123"/>
      </p:ext>
    </p:extLst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>
                <a:solidFill>
                  <a:srgbClr val="AB000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49FFE231-B259-4BFA-A76C-C8E79FE3CF7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737600" y="6416678"/>
            <a:ext cx="28448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DE19EB3F-C711-4304-A4F6-7B4841DEDE94}" type="datetime1">
              <a:rPr lang="en-US" smtClean="0"/>
              <a:pPr/>
              <a:t>3/28/2024</a:t>
            </a:fld>
            <a:endParaRPr lang="en-US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D4C69E3E-9975-4507-819D-8A4539E543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416678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3AB62DE3-605C-4C6B-8C55-882DDAC09C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03200" y="6416678"/>
            <a:ext cx="2844800" cy="365125"/>
          </a:xfrm>
          <a:prstGeom prst="rect">
            <a:avLst/>
          </a:prstGeom>
        </p:spPr>
        <p:txBody>
          <a:bodyPr/>
          <a:lstStyle/>
          <a:p>
            <a:fld id="{CD64BFC3-983F-4B0A-9A55-84A85105AD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147857"/>
      </p:ext>
    </p:extLst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03200" y="173750"/>
            <a:ext cx="10058400" cy="74065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AB000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3"/>
            <a:ext cx="5384800" cy="452596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3"/>
            <a:ext cx="5384800" cy="452596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8F75FAE7-32A2-4083-8237-244850C5D00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737600" y="6416678"/>
            <a:ext cx="28448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DE19EB3F-C711-4304-A4F6-7B4841DEDE94}" type="datetime1">
              <a:rPr lang="en-US" smtClean="0"/>
              <a:pPr/>
              <a:t>3/28/2024</a:t>
            </a:fld>
            <a:endParaRPr lang="en-US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273D47F2-4D26-4CB7-A809-6F1EE34B6E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416678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508A0E99-BEE2-4605-92F9-56171ED475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03200" y="6416678"/>
            <a:ext cx="2844800" cy="365125"/>
          </a:xfrm>
          <a:prstGeom prst="rect">
            <a:avLst/>
          </a:prstGeom>
        </p:spPr>
        <p:txBody>
          <a:bodyPr/>
          <a:lstStyle/>
          <a:p>
            <a:fld id="{CD64BFC3-983F-4B0A-9A55-84A85105AD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489192"/>
      </p:ext>
    </p:extLst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03200" y="173750"/>
            <a:ext cx="10058400" cy="74065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AB000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B0C68D23-34C7-4345-A386-8E38B65A9E0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737600" y="6416678"/>
            <a:ext cx="28448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DE19EB3F-C711-4304-A4F6-7B4841DEDE94}" type="datetime1">
              <a:rPr lang="en-US" smtClean="0"/>
              <a:pPr/>
              <a:t>3/28/2024</a:t>
            </a:fld>
            <a:endParaRPr lang="en-US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9CF2C8DB-077C-4467-B7E7-3D4392A8EF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416678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88249AAF-6A19-491C-A1C5-2B8591630E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03200" y="6416678"/>
            <a:ext cx="2844800" cy="365125"/>
          </a:xfrm>
          <a:prstGeom prst="rect">
            <a:avLst/>
          </a:prstGeom>
        </p:spPr>
        <p:txBody>
          <a:bodyPr/>
          <a:lstStyle/>
          <a:p>
            <a:fld id="{CD64BFC3-983F-4B0A-9A55-84A85105AD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683144"/>
      </p:ext>
    </p:extLst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03200" y="173750"/>
            <a:ext cx="9956800" cy="74065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AB000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281CB3CD-761D-48D8-9BB2-9A80AF1D2E3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737600" y="6416678"/>
            <a:ext cx="28448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DE19EB3F-C711-4304-A4F6-7B4841DEDE94}" type="datetime1">
              <a:rPr lang="en-US" smtClean="0"/>
              <a:pPr/>
              <a:t>3/28/2024</a:t>
            </a:fld>
            <a:endParaRPr lang="en-US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D25DC3AC-863E-4F10-B527-E80A1E693C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416678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A5C23DFE-81E8-426A-A9DB-F04B4FC1B5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03200" y="6416678"/>
            <a:ext cx="2844800" cy="365125"/>
          </a:xfrm>
          <a:prstGeom prst="rect">
            <a:avLst/>
          </a:prstGeom>
        </p:spPr>
        <p:txBody>
          <a:bodyPr/>
          <a:lstStyle/>
          <a:p>
            <a:fld id="{CD64BFC3-983F-4B0A-9A55-84A85105AD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1437425"/>
      </p:ext>
    </p:extLst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55492596-A328-488F-90B9-AFB3A45210B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737600" y="6416678"/>
            <a:ext cx="28448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DE19EB3F-C711-4304-A4F6-7B4841DEDE94}" type="datetime1">
              <a:rPr lang="en-US" smtClean="0"/>
              <a:pPr/>
              <a:t>3/28/2024</a:t>
            </a:fld>
            <a:endParaRPr lang="en-US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4C166A77-1F9A-4EEA-8B5E-37395C60DA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416678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B3FCAB4D-FEC8-4781-9B8B-805D4C9E5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03200" y="6416678"/>
            <a:ext cx="2844800" cy="365125"/>
          </a:xfrm>
          <a:prstGeom prst="rect">
            <a:avLst/>
          </a:prstGeom>
        </p:spPr>
        <p:txBody>
          <a:bodyPr/>
          <a:lstStyle/>
          <a:p>
            <a:fld id="{CD64BFC3-983F-4B0A-9A55-84A85105AD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9696882"/>
      </p:ext>
    </p:extLst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602" y="273050"/>
            <a:ext cx="4011084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solidFill>
                  <a:srgbClr val="AB000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990600"/>
            <a:ext cx="6815667" cy="513556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E27E8BA1-7310-4E07-A9B6-53F7C254306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737600" y="6416678"/>
            <a:ext cx="28448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DE19EB3F-C711-4304-A4F6-7B4841DEDE94}" type="datetime1">
              <a:rPr lang="en-US" smtClean="0"/>
              <a:pPr/>
              <a:t>3/28/2024</a:t>
            </a:fld>
            <a:endParaRPr lang="en-US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09D8EB86-889C-4A73-BF9C-3A7D5B2DD2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416678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939C8AF8-C72F-40CE-9E55-BDBEE0EFC7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03200" y="6416678"/>
            <a:ext cx="2844800" cy="365125"/>
          </a:xfrm>
          <a:prstGeom prst="rect">
            <a:avLst/>
          </a:prstGeom>
        </p:spPr>
        <p:txBody>
          <a:bodyPr/>
          <a:lstStyle/>
          <a:p>
            <a:fld id="{CD64BFC3-983F-4B0A-9A55-84A85105AD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454135"/>
      </p:ext>
    </p:extLst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389717" y="4800600"/>
            <a:ext cx="73152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solidFill>
                  <a:srgbClr val="AB000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8FA68050-1FD6-4A7E-B25B-5214131C24A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737600" y="6416678"/>
            <a:ext cx="28448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DE19EB3F-C711-4304-A4F6-7B4841DEDE94}" type="datetime1">
              <a:rPr lang="en-US" smtClean="0"/>
              <a:pPr/>
              <a:t>3/28/2024</a:t>
            </a:fld>
            <a:endParaRPr lang="en-US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E07902AC-A57A-48B0-838D-BCFC80BEAA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416678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EAA6F2DE-2ADC-483A-AB68-A4502B651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03200" y="6416678"/>
            <a:ext cx="2844800" cy="365125"/>
          </a:xfrm>
          <a:prstGeom prst="rect">
            <a:avLst/>
          </a:prstGeom>
        </p:spPr>
        <p:txBody>
          <a:bodyPr/>
          <a:lstStyle/>
          <a:p>
            <a:fld id="{CD64BFC3-983F-4B0A-9A55-84A85105AD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8977842"/>
      </p:ext>
    </p:extLst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C132E2AA-E51A-7208-6341-15DE3FB48CCB}"/>
              </a:ext>
            </a:extLst>
          </p:cNvPr>
          <p:cNvSpPr/>
          <p:nvPr userDrawn="1"/>
        </p:nvSpPr>
        <p:spPr>
          <a:xfrm>
            <a:off x="0" y="0"/>
            <a:ext cx="12192000" cy="740653"/>
          </a:xfrm>
          <a:prstGeom prst="rect">
            <a:avLst/>
          </a:prstGeom>
          <a:solidFill>
            <a:srgbClr val="AB000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152400" y="173749"/>
            <a:ext cx="9067800" cy="7406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2"/>
          <p:cNvSpPr>
            <a:spLocks noGrp="1"/>
          </p:cNvSpPr>
          <p:nvPr>
            <p:ph type="body" idx="1"/>
          </p:nvPr>
        </p:nvSpPr>
        <p:spPr>
          <a:xfrm>
            <a:off x="152400" y="1219202"/>
            <a:ext cx="11887200" cy="4830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     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00" y="640080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2400" y="640080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D64BFC3-983F-4B0A-9A55-84A85105ADC0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DE57AF7B-5F32-4751-849E-DE9146294438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080794" y="195467"/>
            <a:ext cx="1806406" cy="3379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24638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</p:sldLayoutIdLst>
  <p:transition spd="med">
    <p:fade/>
  </p:transition>
  <p:hf hdr="0" ftr="0"/>
  <p:txStyles>
    <p:titleStyle>
      <a:lvl1pPr algn="l" defTabSz="914400" rtl="0" eaLnBrk="1" latinLnBrk="0" hangingPunct="1">
        <a:spcBef>
          <a:spcPct val="0"/>
        </a:spcBef>
        <a:buNone/>
        <a:defRPr sz="3200" b="1" kern="1200" spc="0">
          <a:solidFill>
            <a:srgbClr val="AB0003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AB0003"/>
        </a:buClr>
        <a:buFont typeface="Arial" panose="020B0604020202020204" pitchFamily="34" charset="0"/>
        <a:buChar char="•"/>
        <a:defRPr sz="2800" b="1" kern="1200" spc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 spc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 spc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600" kern="1200" spc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1400" kern="1200" spc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/>
              <a:t>TITLE SLIDE</a:t>
            </a: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Subtitle </a:t>
            </a:r>
          </a:p>
        </p:txBody>
      </p:sp>
    </p:spTree>
    <p:extLst>
      <p:ext uri="{BB962C8B-B14F-4D97-AF65-F5344CB8AC3E}">
        <p14:creationId xmlns:p14="http://schemas.microsoft.com/office/powerpoint/2010/main" val="2185104431"/>
      </p:ext>
    </p:extLst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Section title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Section Header</a:t>
            </a:r>
          </a:p>
        </p:txBody>
      </p:sp>
      <p:sp>
        <p:nvSpPr>
          <p:cNvPr id="2" name="Slide Number Placeholder 4">
            <a:extLst>
              <a:ext uri="{FF2B5EF4-FFF2-40B4-BE49-F238E27FC236}">
                <a16:creationId xmlns:a16="http://schemas.microsoft.com/office/drawing/2014/main" id="{01C8680E-C23F-6D6C-8364-D52EA7973498}"/>
              </a:ext>
            </a:extLst>
          </p:cNvPr>
          <p:cNvSpPr txBox="1">
            <a:spLocks/>
          </p:cNvSpPr>
          <p:nvPr/>
        </p:nvSpPr>
        <p:spPr>
          <a:xfrm>
            <a:off x="183573" y="6400803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CD64BFC3-983F-4B0A-9A55-84A85105ADC0}" type="slidenum">
              <a:rPr lang="en-US" smtClean="0"/>
              <a:pPr algn="ctr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6122002"/>
      </p:ext>
    </p:extLst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E81AF0-2387-66E8-DBA8-2EC6E47DD6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924AB2-F224-5D91-DA23-9966C07468E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9C040C-537D-DB1C-DA69-8D0AE6E53E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9EB3F-C711-4304-A4F6-7B4841DEDE94}" type="datetime1">
              <a:rPr lang="en-US" smtClean="0"/>
              <a:pPr/>
              <a:t>3/28/2024</a:t>
            </a:fld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D0F6B51-1E37-F6A8-6F16-5805447D2E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4BFC3-983F-4B0A-9A55-84A85105ADC0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7911409"/>
      </p:ext>
    </p:extLst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SLIDE HEADER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Bullet 1</a:t>
            </a:r>
          </a:p>
          <a:p>
            <a:r>
              <a:rPr lang="en-US" dirty="0"/>
              <a:t>Bullet 2</a:t>
            </a:r>
          </a:p>
          <a:p>
            <a:r>
              <a:rPr lang="en-US" dirty="0"/>
              <a:t>Bullet 3</a:t>
            </a:r>
          </a:p>
        </p:txBody>
      </p:sp>
      <p:sp>
        <p:nvSpPr>
          <p:cNvPr id="4" name="Slide Number Placeholder 4">
            <a:extLst>
              <a:ext uri="{FF2B5EF4-FFF2-40B4-BE49-F238E27FC236}">
                <a16:creationId xmlns:a16="http://schemas.microsoft.com/office/drawing/2014/main" id="{C8257F74-D22A-F96B-E4CC-B71198B1EA94}"/>
              </a:ext>
            </a:extLst>
          </p:cNvPr>
          <p:cNvSpPr txBox="1">
            <a:spLocks/>
          </p:cNvSpPr>
          <p:nvPr/>
        </p:nvSpPr>
        <p:spPr>
          <a:xfrm>
            <a:off x="183573" y="6400803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CD64BFC3-983F-4B0A-9A55-84A85105ADC0}" type="slidenum">
              <a:rPr lang="en-US" smtClean="0"/>
              <a:pPr algn="ctr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6657894"/>
      </p:ext>
    </p:extLst>
  </p:cSld>
  <p:clrMapOvr>
    <a:masterClrMapping/>
  </p:clrMapOvr>
  <p:transition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SLIDE HEADER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15527614"/>
              </p:ext>
            </p:extLst>
          </p:nvPr>
        </p:nvGraphicFramePr>
        <p:xfrm>
          <a:off x="1676400" y="1219203"/>
          <a:ext cx="8229600" cy="48307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Slide Number Placeholder 4">
            <a:extLst>
              <a:ext uri="{FF2B5EF4-FFF2-40B4-BE49-F238E27FC236}">
                <a16:creationId xmlns:a16="http://schemas.microsoft.com/office/drawing/2014/main" id="{B89C6BE6-A069-F56A-A580-CDB67CCC4BD6}"/>
              </a:ext>
            </a:extLst>
          </p:cNvPr>
          <p:cNvSpPr txBox="1">
            <a:spLocks/>
          </p:cNvSpPr>
          <p:nvPr/>
        </p:nvSpPr>
        <p:spPr>
          <a:xfrm>
            <a:off x="183573" y="6400803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CD64BFC3-983F-4B0A-9A55-84A85105ADC0}" type="slidenum">
              <a:rPr lang="en-US" smtClean="0"/>
              <a:pPr algn="ctr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3679685"/>
      </p:ext>
    </p:extLst>
  </p:cSld>
  <p:clrMapOvr>
    <a:masterClrMapping/>
  </p:clrMapOvr>
  <p:transition spd="med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SLIDE HEADER / TWO CONTENT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Content 1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Content 2</a:t>
            </a:r>
          </a:p>
        </p:txBody>
      </p:sp>
      <p:sp>
        <p:nvSpPr>
          <p:cNvPr id="2" name="Slide Number Placeholder 4">
            <a:extLst>
              <a:ext uri="{FF2B5EF4-FFF2-40B4-BE49-F238E27FC236}">
                <a16:creationId xmlns:a16="http://schemas.microsoft.com/office/drawing/2014/main" id="{6CED1E37-3F6D-D10B-A84E-BF01589D336A}"/>
              </a:ext>
            </a:extLst>
          </p:cNvPr>
          <p:cNvSpPr txBox="1">
            <a:spLocks/>
          </p:cNvSpPr>
          <p:nvPr/>
        </p:nvSpPr>
        <p:spPr>
          <a:xfrm>
            <a:off x="183573" y="6400803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CD64BFC3-983F-4B0A-9A55-84A85105ADC0}" type="slidenum">
              <a:rPr lang="en-US" smtClean="0"/>
              <a:pPr algn="ctr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0053275"/>
      </p:ext>
    </p:extLst>
  </p:cSld>
  <p:clrMapOvr>
    <a:masterClrMapping/>
  </p:clrMapOvr>
  <p:transition spd="med">
    <p:fade/>
  </p:transition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NDIA_2016_Simple2</Template>
  <TotalTime>13866</TotalTime>
  <Words>32</Words>
  <Application>Microsoft Office PowerPoint</Application>
  <PresentationFormat>Widescreen</PresentationFormat>
  <Paragraphs>18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1_Office Theme</vt:lpstr>
      <vt:lpstr>TITLE SLIDE</vt:lpstr>
      <vt:lpstr>Section title</vt:lpstr>
      <vt:lpstr>PowerPoint Presentation</vt:lpstr>
      <vt:lpstr>SLIDE HEADER</vt:lpstr>
      <vt:lpstr>SLIDE HEADER</vt:lpstr>
      <vt:lpstr>SLIDE HEADER / TWO CONTENT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Chapters</dc:title>
  <dc:creator>tswetnam</dc:creator>
  <cp:lastModifiedBy>Eve M. Dorris</cp:lastModifiedBy>
  <cp:revision>111</cp:revision>
  <cp:lastPrinted>2018-01-25T20:38:12Z</cp:lastPrinted>
  <dcterms:created xsi:type="dcterms:W3CDTF">2016-06-14T12:06:42Z</dcterms:created>
  <dcterms:modified xsi:type="dcterms:W3CDTF">2024-03-28T14:20:45Z</dcterms:modified>
</cp:coreProperties>
</file>