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5">
            <a:extLst>
              <a:ext uri="{FF2B5EF4-FFF2-40B4-BE49-F238E27FC236}">
                <a16:creationId xmlns:a16="http://schemas.microsoft.com/office/drawing/2014/main" id="{0CA05A13-06BC-4069-8954-EC508282D75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647" y="402336"/>
            <a:ext cx="1075786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14025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128</cp:revision>
  <cp:lastPrinted>2018-01-25T20:38:12Z</cp:lastPrinted>
  <dcterms:created xsi:type="dcterms:W3CDTF">2016-06-14T12:06:42Z</dcterms:created>
  <dcterms:modified xsi:type="dcterms:W3CDTF">2018-01-26T16:36:04Z</dcterms:modified>
</cp:coreProperties>
</file>