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9343C136-76FC-41FB-8FAE-E0F6A4AEFC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6471" r="17677" b="33006"/>
          <a:stretch/>
        </p:blipFill>
        <p:spPr>
          <a:xfrm>
            <a:off x="7815612" y="402336"/>
            <a:ext cx="107368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13916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125</cp:revision>
  <cp:lastPrinted>2018-01-25T20:38:12Z</cp:lastPrinted>
  <dcterms:created xsi:type="dcterms:W3CDTF">2016-06-14T12:06:42Z</dcterms:created>
  <dcterms:modified xsi:type="dcterms:W3CDTF">2018-01-26T14:47:18Z</dcterms:modified>
</cp:coreProperties>
</file>