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:a16="http://schemas.microsoft.com/office/drawing/2014/main" id="{843816C5-2D96-40A1-8491-04BBFB079AF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612" y="402336"/>
            <a:ext cx="1075903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13915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124</cp:revision>
  <cp:lastPrinted>2018-01-25T20:38:12Z</cp:lastPrinted>
  <dcterms:created xsi:type="dcterms:W3CDTF">2016-06-14T12:06:42Z</dcterms:created>
  <dcterms:modified xsi:type="dcterms:W3CDTF">2018-01-26T14:46:14Z</dcterms:modified>
</cp:coreProperties>
</file>