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D338E3B2-F80E-49C8-B517-A8C8AB3ABF8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023" y="402336"/>
            <a:ext cx="1075506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13913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122</cp:revision>
  <cp:lastPrinted>2018-01-25T20:38:12Z</cp:lastPrinted>
  <dcterms:created xsi:type="dcterms:W3CDTF">2016-06-14T12:06:42Z</dcterms:created>
  <dcterms:modified xsi:type="dcterms:W3CDTF">2018-01-26T14:43:41Z</dcterms:modified>
</cp:coreProperties>
</file>