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D52ABA44-40D5-456C-A4C5-FC19BFDA17C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730" y="402336"/>
            <a:ext cx="1078917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13824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118</cp:revision>
  <cp:lastPrinted>2018-01-25T20:38:12Z</cp:lastPrinted>
  <dcterms:created xsi:type="dcterms:W3CDTF">2016-06-14T12:06:42Z</dcterms:created>
  <dcterms:modified xsi:type="dcterms:W3CDTF">2018-01-26T13:14:51Z</dcterms:modified>
</cp:coreProperties>
</file>