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B45992AD-ABBF-4669-ACE8-418314F540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605" y="402336"/>
            <a:ext cx="1044042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13822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116</cp:revision>
  <cp:lastPrinted>2018-01-25T20:38:12Z</cp:lastPrinted>
  <dcterms:created xsi:type="dcterms:W3CDTF">2016-06-14T12:06:42Z</dcterms:created>
  <dcterms:modified xsi:type="dcterms:W3CDTF">2018-01-26T13:13:18Z</dcterms:modified>
</cp:coreProperties>
</file>