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2" d="100"/>
          <a:sy n="112" d="100"/>
        </p:scale>
        <p:origin x="11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3454CB5-30C7-4E12-B6FA-241DA310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8FEC13-160C-4828-B90A-1A852867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CDFD23-CAAB-4EBA-8EC7-F40802CC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754345-69F4-48AB-8DA8-44DF9C83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EBF3D-80B9-4ABC-B285-62BD9B1A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64DC072-6FF3-4626-8433-44BF34B1C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29DBC09-7CDB-400D-AE18-9CE721284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1D3BC3-0B78-4BAA-B689-3E9044EC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DA194A-729F-428B-9BFD-9316E33C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8D7D062-D1C8-4DEF-9BF4-20A9E536C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B0B50E2-29DF-45C8-AC86-9E5CB101B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7C817B9-62C7-4151-9042-8F31499D6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C0AF61-0BC2-4F3E-A30D-7E07BC8E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6E1977-BC6B-4657-BE4E-6B2306BA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0D6F44D-1FC1-44E4-B62B-B0DFD734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A96D83E-96D2-468D-840C-2054D1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A810BA-2D4F-4FE0-B970-C20025463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53AFD4-1B69-476E-9861-F6AF1178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FED1C0-4161-4AF5-A21C-45C05BE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A106B1-5D11-438A-B8CA-461D9F1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6BFB63F-0E15-4679-AA5C-D6A5CEC3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8357AC-F634-4E27-859A-299B92940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CD3F40-1070-42A4-A46A-E4C32119D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B24C61-C1C9-4FCC-ADD0-FEA62380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8DBA74-A736-497E-A875-7A6CBBCF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942D7A-3FBB-435B-87FF-02EF5242F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90F012-174F-420A-B0A0-CB659102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50043-B287-410B-BC70-75C61D9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CDAD36-C42D-4709-A294-4EE54391C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9FA0C4-3CD8-4C3B-8E7F-A6D29BE07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88ED9F-6439-423C-A0BC-5FAB99A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969ADA-5C03-4517-9C50-DD0DD053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B02AC14-BDC7-4C1D-B463-183E8E5AE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191A690A-E098-4F44-B755-845BFD94C74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697" y="402336"/>
            <a:ext cx="1074495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13817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110</cp:revision>
  <cp:lastPrinted>2018-01-25T20:38:12Z</cp:lastPrinted>
  <dcterms:created xsi:type="dcterms:W3CDTF">2016-06-14T12:06:42Z</dcterms:created>
  <dcterms:modified xsi:type="dcterms:W3CDTF">2018-01-26T13:08:11Z</dcterms:modified>
</cp:coreProperties>
</file>