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5E2F90E3-10B4-42FD-8D37-993D2DF17D4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697" y="402336"/>
            <a:ext cx="1108291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13816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108</cp:revision>
  <cp:lastPrinted>2018-01-25T20:38:12Z</cp:lastPrinted>
  <dcterms:created xsi:type="dcterms:W3CDTF">2016-06-14T12:06:42Z</dcterms:created>
  <dcterms:modified xsi:type="dcterms:W3CDTF">2018-01-26T13:06:37Z</dcterms:modified>
</cp:coreProperties>
</file>