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0" r:id="rId1"/>
  </p:sldMasterIdLst>
  <p:notesMasterIdLst>
    <p:notesMasterId r:id="rId11"/>
  </p:notesMasterIdLst>
  <p:sldIdLst>
    <p:sldId id="256" r:id="rId2"/>
    <p:sldId id="258" r:id="rId3"/>
    <p:sldId id="257" r:id="rId4"/>
    <p:sldId id="260" r:id="rId5"/>
    <p:sldId id="259" r:id="rId6"/>
    <p:sldId id="261" r:id="rId7"/>
    <p:sldId id="262" r:id="rId8"/>
    <p:sldId id="263" r:id="rId9"/>
    <p:sldId id="264" r:id="rId10"/>
  </p:sldIdLst>
  <p:sldSz cx="9144000" cy="6858000" type="screen4x3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B00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34555" autoAdjust="0"/>
    <p:restoredTop sz="69505" autoAdjust="0"/>
  </p:normalViewPr>
  <p:slideViewPr>
    <p:cSldViewPr>
      <p:cViewPr varScale="1">
        <p:scale>
          <a:sx n="111" d="100"/>
          <a:sy n="111" d="100"/>
        </p:scale>
        <p:origin x="1140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90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32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D4E-4139-AE0A-609ADE979C9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D4E-4139-AE0A-609ADE979C9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D4E-4139-AE0A-609ADE979C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8825728"/>
        <c:axId val="118827264"/>
      </c:barChart>
      <c:catAx>
        <c:axId val="1188257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18827264"/>
        <c:crosses val="autoZero"/>
        <c:auto val="1"/>
        <c:lblAlgn val="ctr"/>
        <c:lblOffset val="100"/>
        <c:noMultiLvlLbl val="0"/>
      </c:catAx>
      <c:valAx>
        <c:axId val="11882726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18825728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F0EFB09-651E-4D37-BCCF-2E651B436407}" type="doc">
      <dgm:prSet loTypeId="urn:microsoft.com/office/officeart/2005/8/layout/orgChart1" loCatId="hierarchy" qsTypeId="urn:microsoft.com/office/officeart/2005/8/quickstyle/simple1" qsCatId="simple" csTypeId="urn:microsoft.com/office/officeart/2005/8/colors/colorful1#1" csCatId="colorful" phldr="0"/>
      <dgm:spPr/>
      <dgm:t>
        <a:bodyPr/>
        <a:lstStyle/>
        <a:p>
          <a:endParaRPr lang="en-US"/>
        </a:p>
      </dgm:t>
    </dgm:pt>
    <dgm:pt modelId="{47B35356-97C9-4E0D-BB93-5343F262F184}">
      <dgm:prSet phldrT="[Text]" phldr="1"/>
      <dgm:spPr/>
      <dgm:t>
        <a:bodyPr/>
        <a:lstStyle/>
        <a:p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C32719D-0AA5-43A8-A54E-198FE555A9C8}" type="parTrans" cxnId="{5CB1783A-49A0-4049-9C45-5E3E2AE823ED}">
      <dgm:prSet/>
      <dgm:spPr/>
      <dgm:t>
        <a:bodyPr/>
        <a:lstStyle/>
        <a:p>
          <a:endParaRPr lang="en-US"/>
        </a:p>
      </dgm:t>
    </dgm:pt>
    <dgm:pt modelId="{96961EE6-08DF-4197-8654-942BB09E5D8D}" type="sibTrans" cxnId="{5CB1783A-49A0-4049-9C45-5E3E2AE823ED}">
      <dgm:prSet/>
      <dgm:spPr/>
      <dgm:t>
        <a:bodyPr/>
        <a:lstStyle/>
        <a:p>
          <a:endParaRPr lang="en-US"/>
        </a:p>
      </dgm:t>
    </dgm:pt>
    <dgm:pt modelId="{3076F67D-A06F-4C30-9A2C-5B5131D57116}" type="asst">
      <dgm:prSet phldrT="[Text]" phldr="1"/>
      <dgm:spPr/>
      <dgm:t>
        <a:bodyPr/>
        <a:lstStyle/>
        <a:p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1BCF5C8-1721-4C27-8849-501ED17CC360}" type="parTrans" cxnId="{123B5DF8-5D0F-487E-AC5D-F2E19F216782}">
      <dgm:prSet/>
      <dgm:spPr/>
      <dgm:t>
        <a:bodyPr/>
        <a:lstStyle/>
        <a:p>
          <a:endParaRPr lang="en-US"/>
        </a:p>
      </dgm:t>
    </dgm:pt>
    <dgm:pt modelId="{93F7FB3E-C395-437B-A32F-25B5FA83FEAA}" type="sibTrans" cxnId="{123B5DF8-5D0F-487E-AC5D-F2E19F216782}">
      <dgm:prSet/>
      <dgm:spPr/>
      <dgm:t>
        <a:bodyPr/>
        <a:lstStyle/>
        <a:p>
          <a:endParaRPr lang="en-US"/>
        </a:p>
      </dgm:t>
    </dgm:pt>
    <dgm:pt modelId="{1A769E54-8DE0-4738-BC5D-D06DB7C383DC}">
      <dgm:prSet phldrT="[Text]" phldr="1"/>
      <dgm:spPr/>
      <dgm:t>
        <a:bodyPr/>
        <a:lstStyle/>
        <a:p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3C66AB4-F79E-4AD2-96FA-58C6F6B89B41}" type="parTrans" cxnId="{F2C11A59-EAD1-4661-844D-80D89B59DAEA}">
      <dgm:prSet/>
      <dgm:spPr/>
      <dgm:t>
        <a:bodyPr/>
        <a:lstStyle/>
        <a:p>
          <a:endParaRPr lang="en-US"/>
        </a:p>
      </dgm:t>
    </dgm:pt>
    <dgm:pt modelId="{CF944EAF-FD67-4B55-9DFD-30B5E8EC6C64}" type="sibTrans" cxnId="{F2C11A59-EAD1-4661-844D-80D89B59DAEA}">
      <dgm:prSet/>
      <dgm:spPr/>
      <dgm:t>
        <a:bodyPr/>
        <a:lstStyle/>
        <a:p>
          <a:endParaRPr lang="en-US"/>
        </a:p>
      </dgm:t>
    </dgm:pt>
    <dgm:pt modelId="{4744552F-5848-4046-A09E-ECABF4E39EBD}">
      <dgm:prSet phldrT="[Text]" phldr="1"/>
      <dgm:spPr/>
      <dgm:t>
        <a:bodyPr/>
        <a:lstStyle/>
        <a:p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CE949D6-DF51-4D6A-BD22-92C001D7A4DB}" type="parTrans" cxnId="{309C38EE-B1F8-4928-9A43-06DE480C7666}">
      <dgm:prSet/>
      <dgm:spPr/>
      <dgm:t>
        <a:bodyPr/>
        <a:lstStyle/>
        <a:p>
          <a:endParaRPr lang="en-US"/>
        </a:p>
      </dgm:t>
    </dgm:pt>
    <dgm:pt modelId="{DD619BAF-B14C-4B37-A8DF-ABB09E42C719}" type="sibTrans" cxnId="{309C38EE-B1F8-4928-9A43-06DE480C7666}">
      <dgm:prSet/>
      <dgm:spPr/>
      <dgm:t>
        <a:bodyPr/>
        <a:lstStyle/>
        <a:p>
          <a:endParaRPr lang="en-US"/>
        </a:p>
      </dgm:t>
    </dgm:pt>
    <dgm:pt modelId="{D6CDEA1C-89F9-4F3A-BE80-C72638F3CB6D}">
      <dgm:prSet phldrT="[Text]" phldr="1"/>
      <dgm:spPr/>
      <dgm:t>
        <a:bodyPr/>
        <a:lstStyle/>
        <a:p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AD4657E-0B09-46F6-9E2D-238CE1D1D146}" type="parTrans" cxnId="{E784A97A-FD8B-4247-917E-BE328DA40E97}">
      <dgm:prSet/>
      <dgm:spPr/>
      <dgm:t>
        <a:bodyPr/>
        <a:lstStyle/>
        <a:p>
          <a:endParaRPr lang="en-US"/>
        </a:p>
      </dgm:t>
    </dgm:pt>
    <dgm:pt modelId="{68F26F4A-9C90-437F-87EF-C53A66404E35}" type="sibTrans" cxnId="{E784A97A-FD8B-4247-917E-BE328DA40E97}">
      <dgm:prSet/>
      <dgm:spPr/>
      <dgm:t>
        <a:bodyPr/>
        <a:lstStyle/>
        <a:p>
          <a:endParaRPr lang="en-US"/>
        </a:p>
      </dgm:t>
    </dgm:pt>
    <dgm:pt modelId="{3365FC8F-B21D-4D98-AD56-201B147B4703}" type="pres">
      <dgm:prSet presAssocID="{6F0EFB09-651E-4D37-BCCF-2E651B43640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19D59428-7E7A-4004-BE49-FB51B0449ACE}" type="pres">
      <dgm:prSet presAssocID="{47B35356-97C9-4E0D-BB93-5343F262F184}" presName="hierRoot1" presStyleCnt="0">
        <dgm:presLayoutVars>
          <dgm:hierBranch val="init"/>
        </dgm:presLayoutVars>
      </dgm:prSet>
      <dgm:spPr/>
    </dgm:pt>
    <dgm:pt modelId="{715674F0-6641-4CD8-9538-810F72018C5B}" type="pres">
      <dgm:prSet presAssocID="{47B35356-97C9-4E0D-BB93-5343F262F184}" presName="rootComposite1" presStyleCnt="0"/>
      <dgm:spPr/>
    </dgm:pt>
    <dgm:pt modelId="{3D235CA4-B137-44BC-92C9-86F986E96E1C}" type="pres">
      <dgm:prSet presAssocID="{47B35356-97C9-4E0D-BB93-5343F262F184}" presName="rootText1" presStyleLbl="node0" presStyleIdx="0" presStyleCnt="1">
        <dgm:presLayoutVars>
          <dgm:chPref val="3"/>
        </dgm:presLayoutVars>
      </dgm:prSet>
      <dgm:spPr/>
    </dgm:pt>
    <dgm:pt modelId="{6B7BEE27-3477-4CBB-A841-B163ECD11D77}" type="pres">
      <dgm:prSet presAssocID="{47B35356-97C9-4E0D-BB93-5343F262F184}" presName="rootConnector1" presStyleLbl="node1" presStyleIdx="0" presStyleCnt="0"/>
      <dgm:spPr/>
    </dgm:pt>
    <dgm:pt modelId="{626BD598-B0D0-4608-A6FC-5C69DDE789AD}" type="pres">
      <dgm:prSet presAssocID="{47B35356-97C9-4E0D-BB93-5343F262F184}" presName="hierChild2" presStyleCnt="0"/>
      <dgm:spPr/>
    </dgm:pt>
    <dgm:pt modelId="{DBC766DF-EA0A-4727-A7BB-902445E78E5A}" type="pres">
      <dgm:prSet presAssocID="{F3C66AB4-F79E-4AD2-96FA-58C6F6B89B41}" presName="Name37" presStyleLbl="parChTrans1D2" presStyleIdx="0" presStyleCnt="4"/>
      <dgm:spPr/>
    </dgm:pt>
    <dgm:pt modelId="{A1080372-5C6D-4503-B9D6-7832EEDE8A88}" type="pres">
      <dgm:prSet presAssocID="{1A769E54-8DE0-4738-BC5D-D06DB7C383DC}" presName="hierRoot2" presStyleCnt="0">
        <dgm:presLayoutVars>
          <dgm:hierBranch val="init"/>
        </dgm:presLayoutVars>
      </dgm:prSet>
      <dgm:spPr/>
    </dgm:pt>
    <dgm:pt modelId="{9547DAC5-AFCD-4BD9-8A67-429CF842DEBF}" type="pres">
      <dgm:prSet presAssocID="{1A769E54-8DE0-4738-BC5D-D06DB7C383DC}" presName="rootComposite" presStyleCnt="0"/>
      <dgm:spPr/>
    </dgm:pt>
    <dgm:pt modelId="{6ECC0986-85E8-4551-B57D-853630ED9F78}" type="pres">
      <dgm:prSet presAssocID="{1A769E54-8DE0-4738-BC5D-D06DB7C383DC}" presName="rootText" presStyleLbl="node2" presStyleIdx="0" presStyleCnt="3">
        <dgm:presLayoutVars>
          <dgm:chPref val="3"/>
        </dgm:presLayoutVars>
      </dgm:prSet>
      <dgm:spPr/>
    </dgm:pt>
    <dgm:pt modelId="{0AE6EBA8-3056-49BC-80E3-8879AFBFB996}" type="pres">
      <dgm:prSet presAssocID="{1A769E54-8DE0-4738-BC5D-D06DB7C383DC}" presName="rootConnector" presStyleLbl="node2" presStyleIdx="0" presStyleCnt="3"/>
      <dgm:spPr/>
    </dgm:pt>
    <dgm:pt modelId="{0CDC7A5D-87FC-43AE-8014-6EAE56CDA9E5}" type="pres">
      <dgm:prSet presAssocID="{1A769E54-8DE0-4738-BC5D-D06DB7C383DC}" presName="hierChild4" presStyleCnt="0"/>
      <dgm:spPr/>
    </dgm:pt>
    <dgm:pt modelId="{2650096E-1D4A-4E34-86B3-4680D0B800D6}" type="pres">
      <dgm:prSet presAssocID="{1A769E54-8DE0-4738-BC5D-D06DB7C383DC}" presName="hierChild5" presStyleCnt="0"/>
      <dgm:spPr/>
    </dgm:pt>
    <dgm:pt modelId="{C7681839-09CE-4EFF-B357-E7E8C5626CFC}" type="pres">
      <dgm:prSet presAssocID="{1CE949D6-DF51-4D6A-BD22-92C001D7A4DB}" presName="Name37" presStyleLbl="parChTrans1D2" presStyleIdx="1" presStyleCnt="4"/>
      <dgm:spPr/>
    </dgm:pt>
    <dgm:pt modelId="{40F3D9F8-34F4-4CF5-948A-5261628A6552}" type="pres">
      <dgm:prSet presAssocID="{4744552F-5848-4046-A09E-ECABF4E39EBD}" presName="hierRoot2" presStyleCnt="0">
        <dgm:presLayoutVars>
          <dgm:hierBranch val="init"/>
        </dgm:presLayoutVars>
      </dgm:prSet>
      <dgm:spPr/>
    </dgm:pt>
    <dgm:pt modelId="{E6D7C43F-F176-4F84-9990-D2EE91937213}" type="pres">
      <dgm:prSet presAssocID="{4744552F-5848-4046-A09E-ECABF4E39EBD}" presName="rootComposite" presStyleCnt="0"/>
      <dgm:spPr/>
    </dgm:pt>
    <dgm:pt modelId="{D0E9CDC0-4A07-48D1-AE98-7FC7FFB07DB5}" type="pres">
      <dgm:prSet presAssocID="{4744552F-5848-4046-A09E-ECABF4E39EBD}" presName="rootText" presStyleLbl="node2" presStyleIdx="1" presStyleCnt="3">
        <dgm:presLayoutVars>
          <dgm:chPref val="3"/>
        </dgm:presLayoutVars>
      </dgm:prSet>
      <dgm:spPr/>
    </dgm:pt>
    <dgm:pt modelId="{148C54E9-9756-4F7F-81AC-29B84C466883}" type="pres">
      <dgm:prSet presAssocID="{4744552F-5848-4046-A09E-ECABF4E39EBD}" presName="rootConnector" presStyleLbl="node2" presStyleIdx="1" presStyleCnt="3"/>
      <dgm:spPr/>
    </dgm:pt>
    <dgm:pt modelId="{9484DBC8-A556-495C-9270-940587BD0D3E}" type="pres">
      <dgm:prSet presAssocID="{4744552F-5848-4046-A09E-ECABF4E39EBD}" presName="hierChild4" presStyleCnt="0"/>
      <dgm:spPr/>
    </dgm:pt>
    <dgm:pt modelId="{BF3C167E-D962-493F-B985-704C0A455DE6}" type="pres">
      <dgm:prSet presAssocID="{4744552F-5848-4046-A09E-ECABF4E39EBD}" presName="hierChild5" presStyleCnt="0"/>
      <dgm:spPr/>
    </dgm:pt>
    <dgm:pt modelId="{E33610E9-7069-40B7-B1ED-F67543441B5B}" type="pres">
      <dgm:prSet presAssocID="{BAD4657E-0B09-46F6-9E2D-238CE1D1D146}" presName="Name37" presStyleLbl="parChTrans1D2" presStyleIdx="2" presStyleCnt="4"/>
      <dgm:spPr/>
    </dgm:pt>
    <dgm:pt modelId="{0BBF5ADF-4158-4ADD-92B7-1D62876296CB}" type="pres">
      <dgm:prSet presAssocID="{D6CDEA1C-89F9-4F3A-BE80-C72638F3CB6D}" presName="hierRoot2" presStyleCnt="0">
        <dgm:presLayoutVars>
          <dgm:hierBranch val="init"/>
        </dgm:presLayoutVars>
      </dgm:prSet>
      <dgm:spPr/>
    </dgm:pt>
    <dgm:pt modelId="{0391FF00-F257-4A0C-B1CB-20502110EBD7}" type="pres">
      <dgm:prSet presAssocID="{D6CDEA1C-89F9-4F3A-BE80-C72638F3CB6D}" presName="rootComposite" presStyleCnt="0"/>
      <dgm:spPr/>
    </dgm:pt>
    <dgm:pt modelId="{3738CA19-5F55-4969-B534-FDB0D2F5B86C}" type="pres">
      <dgm:prSet presAssocID="{D6CDEA1C-89F9-4F3A-BE80-C72638F3CB6D}" presName="rootText" presStyleLbl="node2" presStyleIdx="2" presStyleCnt="3">
        <dgm:presLayoutVars>
          <dgm:chPref val="3"/>
        </dgm:presLayoutVars>
      </dgm:prSet>
      <dgm:spPr/>
    </dgm:pt>
    <dgm:pt modelId="{AB90E960-EB40-44A9-BC2D-68FB551F5C8A}" type="pres">
      <dgm:prSet presAssocID="{D6CDEA1C-89F9-4F3A-BE80-C72638F3CB6D}" presName="rootConnector" presStyleLbl="node2" presStyleIdx="2" presStyleCnt="3"/>
      <dgm:spPr/>
    </dgm:pt>
    <dgm:pt modelId="{DF9A19D6-E0A6-46CA-8502-28FE45C9996A}" type="pres">
      <dgm:prSet presAssocID="{D6CDEA1C-89F9-4F3A-BE80-C72638F3CB6D}" presName="hierChild4" presStyleCnt="0"/>
      <dgm:spPr/>
    </dgm:pt>
    <dgm:pt modelId="{315E71FB-4F4A-4F96-B48E-D29811949A38}" type="pres">
      <dgm:prSet presAssocID="{D6CDEA1C-89F9-4F3A-BE80-C72638F3CB6D}" presName="hierChild5" presStyleCnt="0"/>
      <dgm:spPr/>
    </dgm:pt>
    <dgm:pt modelId="{5DA9AD4C-E6F7-42CD-9396-E60B9FBDDD7C}" type="pres">
      <dgm:prSet presAssocID="{47B35356-97C9-4E0D-BB93-5343F262F184}" presName="hierChild3" presStyleCnt="0"/>
      <dgm:spPr/>
    </dgm:pt>
    <dgm:pt modelId="{34D057CC-4741-49ED-AEA2-342440E5B5BC}" type="pres">
      <dgm:prSet presAssocID="{41BCF5C8-1721-4C27-8849-501ED17CC360}" presName="Name111" presStyleLbl="parChTrans1D2" presStyleIdx="3" presStyleCnt="4"/>
      <dgm:spPr/>
    </dgm:pt>
    <dgm:pt modelId="{73B91A4A-EC2A-4819-AA80-FF1DDDD77844}" type="pres">
      <dgm:prSet presAssocID="{3076F67D-A06F-4C30-9A2C-5B5131D57116}" presName="hierRoot3" presStyleCnt="0">
        <dgm:presLayoutVars>
          <dgm:hierBranch val="init"/>
        </dgm:presLayoutVars>
      </dgm:prSet>
      <dgm:spPr/>
    </dgm:pt>
    <dgm:pt modelId="{7709664A-8EE3-4B81-B7E5-642B48BB2B95}" type="pres">
      <dgm:prSet presAssocID="{3076F67D-A06F-4C30-9A2C-5B5131D57116}" presName="rootComposite3" presStyleCnt="0"/>
      <dgm:spPr/>
    </dgm:pt>
    <dgm:pt modelId="{52AA1BE3-E230-47B3-9C7A-9C20D2E7E5A1}" type="pres">
      <dgm:prSet presAssocID="{3076F67D-A06F-4C30-9A2C-5B5131D57116}" presName="rootText3" presStyleLbl="asst1" presStyleIdx="0" presStyleCnt="1">
        <dgm:presLayoutVars>
          <dgm:chPref val="3"/>
        </dgm:presLayoutVars>
      </dgm:prSet>
      <dgm:spPr/>
    </dgm:pt>
    <dgm:pt modelId="{2F555F62-C718-4162-860E-44598B2EE7ED}" type="pres">
      <dgm:prSet presAssocID="{3076F67D-A06F-4C30-9A2C-5B5131D57116}" presName="rootConnector3" presStyleLbl="asst1" presStyleIdx="0" presStyleCnt="1"/>
      <dgm:spPr/>
    </dgm:pt>
    <dgm:pt modelId="{1FCF0B63-E938-412B-B810-876AF37ED011}" type="pres">
      <dgm:prSet presAssocID="{3076F67D-A06F-4C30-9A2C-5B5131D57116}" presName="hierChild6" presStyleCnt="0"/>
      <dgm:spPr/>
    </dgm:pt>
    <dgm:pt modelId="{B844A1EE-0559-49F6-A8B2-570D0222C59B}" type="pres">
      <dgm:prSet presAssocID="{3076F67D-A06F-4C30-9A2C-5B5131D57116}" presName="hierChild7" presStyleCnt="0"/>
      <dgm:spPr/>
    </dgm:pt>
  </dgm:ptLst>
  <dgm:cxnLst>
    <dgm:cxn modelId="{9895C80A-9E84-4F0C-8588-EB045D4A4E53}" type="presOf" srcId="{F3C66AB4-F79E-4AD2-96FA-58C6F6B89B41}" destId="{DBC766DF-EA0A-4727-A7BB-902445E78E5A}" srcOrd="0" destOrd="0" presId="urn:microsoft.com/office/officeart/2005/8/layout/orgChart1"/>
    <dgm:cxn modelId="{E3ABBC15-4F9C-4F35-B96F-CA05E367DA58}" type="presOf" srcId="{6F0EFB09-651E-4D37-BCCF-2E651B436407}" destId="{3365FC8F-B21D-4D98-AD56-201B147B4703}" srcOrd="0" destOrd="0" presId="urn:microsoft.com/office/officeart/2005/8/layout/orgChart1"/>
    <dgm:cxn modelId="{CB66D829-3269-4F05-86F5-208C330CCDEE}" type="presOf" srcId="{D6CDEA1C-89F9-4F3A-BE80-C72638F3CB6D}" destId="{3738CA19-5F55-4969-B534-FDB0D2F5B86C}" srcOrd="0" destOrd="0" presId="urn:microsoft.com/office/officeart/2005/8/layout/orgChart1"/>
    <dgm:cxn modelId="{546CE136-968D-439A-B2DB-8C325BF517E3}" type="presOf" srcId="{4744552F-5848-4046-A09E-ECABF4E39EBD}" destId="{D0E9CDC0-4A07-48D1-AE98-7FC7FFB07DB5}" srcOrd="0" destOrd="0" presId="urn:microsoft.com/office/officeart/2005/8/layout/orgChart1"/>
    <dgm:cxn modelId="{5CB1783A-49A0-4049-9C45-5E3E2AE823ED}" srcId="{6F0EFB09-651E-4D37-BCCF-2E651B436407}" destId="{47B35356-97C9-4E0D-BB93-5343F262F184}" srcOrd="0" destOrd="0" parTransId="{7C32719D-0AA5-43A8-A54E-198FE555A9C8}" sibTransId="{96961EE6-08DF-4197-8654-942BB09E5D8D}"/>
    <dgm:cxn modelId="{07FE9865-47A2-4A68-BC7D-E253D2985001}" type="presOf" srcId="{4744552F-5848-4046-A09E-ECABF4E39EBD}" destId="{148C54E9-9756-4F7F-81AC-29B84C466883}" srcOrd="1" destOrd="0" presId="urn:microsoft.com/office/officeart/2005/8/layout/orgChart1"/>
    <dgm:cxn modelId="{F2C11A59-EAD1-4661-844D-80D89B59DAEA}" srcId="{47B35356-97C9-4E0D-BB93-5343F262F184}" destId="{1A769E54-8DE0-4738-BC5D-D06DB7C383DC}" srcOrd="1" destOrd="0" parTransId="{F3C66AB4-F79E-4AD2-96FA-58C6F6B89B41}" sibTransId="{CF944EAF-FD67-4B55-9DFD-30B5E8EC6C64}"/>
    <dgm:cxn modelId="{E784A97A-FD8B-4247-917E-BE328DA40E97}" srcId="{47B35356-97C9-4E0D-BB93-5343F262F184}" destId="{D6CDEA1C-89F9-4F3A-BE80-C72638F3CB6D}" srcOrd="3" destOrd="0" parTransId="{BAD4657E-0B09-46F6-9E2D-238CE1D1D146}" sibTransId="{68F26F4A-9C90-437F-87EF-C53A66404E35}"/>
    <dgm:cxn modelId="{E9CC057E-A127-4AA4-826C-1C0E6BF7BE0C}" type="presOf" srcId="{1CE949D6-DF51-4D6A-BD22-92C001D7A4DB}" destId="{C7681839-09CE-4EFF-B357-E7E8C5626CFC}" srcOrd="0" destOrd="0" presId="urn:microsoft.com/office/officeart/2005/8/layout/orgChart1"/>
    <dgm:cxn modelId="{58D4BFA7-3BF7-4839-BA3A-553CCB395994}" type="presOf" srcId="{3076F67D-A06F-4C30-9A2C-5B5131D57116}" destId="{52AA1BE3-E230-47B3-9C7A-9C20D2E7E5A1}" srcOrd="0" destOrd="0" presId="urn:microsoft.com/office/officeart/2005/8/layout/orgChart1"/>
    <dgm:cxn modelId="{F81E54AE-9BCD-457F-9ABD-9BFA54065C1C}" type="presOf" srcId="{47B35356-97C9-4E0D-BB93-5343F262F184}" destId="{6B7BEE27-3477-4CBB-A841-B163ECD11D77}" srcOrd="1" destOrd="0" presId="urn:microsoft.com/office/officeart/2005/8/layout/orgChart1"/>
    <dgm:cxn modelId="{AA33E9AE-A19C-4C7B-BB61-19F2532BAC17}" type="presOf" srcId="{1A769E54-8DE0-4738-BC5D-D06DB7C383DC}" destId="{6ECC0986-85E8-4551-B57D-853630ED9F78}" srcOrd="0" destOrd="0" presId="urn:microsoft.com/office/officeart/2005/8/layout/orgChart1"/>
    <dgm:cxn modelId="{562A08C1-F2D6-46B2-89E8-2BE912971184}" type="presOf" srcId="{1A769E54-8DE0-4738-BC5D-D06DB7C383DC}" destId="{0AE6EBA8-3056-49BC-80E3-8879AFBFB996}" srcOrd="1" destOrd="0" presId="urn:microsoft.com/office/officeart/2005/8/layout/orgChart1"/>
    <dgm:cxn modelId="{7BB555CA-2256-47E2-896B-EC868F676551}" type="presOf" srcId="{41BCF5C8-1721-4C27-8849-501ED17CC360}" destId="{34D057CC-4741-49ED-AEA2-342440E5B5BC}" srcOrd="0" destOrd="0" presId="urn:microsoft.com/office/officeart/2005/8/layout/orgChart1"/>
    <dgm:cxn modelId="{F37687DC-171B-4AE2-BA2B-F09AE876E2F5}" type="presOf" srcId="{47B35356-97C9-4E0D-BB93-5343F262F184}" destId="{3D235CA4-B137-44BC-92C9-86F986E96E1C}" srcOrd="0" destOrd="0" presId="urn:microsoft.com/office/officeart/2005/8/layout/orgChart1"/>
    <dgm:cxn modelId="{330454E4-50BB-4E17-87EA-C3118FF1F2B4}" type="presOf" srcId="{D6CDEA1C-89F9-4F3A-BE80-C72638F3CB6D}" destId="{AB90E960-EB40-44A9-BC2D-68FB551F5C8A}" srcOrd="1" destOrd="0" presId="urn:microsoft.com/office/officeart/2005/8/layout/orgChart1"/>
    <dgm:cxn modelId="{8C63DCEC-0F90-44C5-83C2-9C26F7D0B5E8}" type="presOf" srcId="{3076F67D-A06F-4C30-9A2C-5B5131D57116}" destId="{2F555F62-C718-4162-860E-44598B2EE7ED}" srcOrd="1" destOrd="0" presId="urn:microsoft.com/office/officeart/2005/8/layout/orgChart1"/>
    <dgm:cxn modelId="{309C38EE-B1F8-4928-9A43-06DE480C7666}" srcId="{47B35356-97C9-4E0D-BB93-5343F262F184}" destId="{4744552F-5848-4046-A09E-ECABF4E39EBD}" srcOrd="2" destOrd="0" parTransId="{1CE949D6-DF51-4D6A-BD22-92C001D7A4DB}" sibTransId="{DD619BAF-B14C-4B37-A8DF-ABB09E42C719}"/>
    <dgm:cxn modelId="{123B5DF8-5D0F-487E-AC5D-F2E19F216782}" srcId="{47B35356-97C9-4E0D-BB93-5343F262F184}" destId="{3076F67D-A06F-4C30-9A2C-5B5131D57116}" srcOrd="0" destOrd="0" parTransId="{41BCF5C8-1721-4C27-8849-501ED17CC360}" sibTransId="{93F7FB3E-C395-437B-A32F-25B5FA83FEAA}"/>
    <dgm:cxn modelId="{D6F671F8-9644-4C84-B050-F3DEC9EB7C5A}" type="presOf" srcId="{BAD4657E-0B09-46F6-9E2D-238CE1D1D146}" destId="{E33610E9-7069-40B7-B1ED-F67543441B5B}" srcOrd="0" destOrd="0" presId="urn:microsoft.com/office/officeart/2005/8/layout/orgChart1"/>
    <dgm:cxn modelId="{D3D2B110-76DE-4500-B22B-479B063FC8FD}" type="presParOf" srcId="{3365FC8F-B21D-4D98-AD56-201B147B4703}" destId="{19D59428-7E7A-4004-BE49-FB51B0449ACE}" srcOrd="0" destOrd="0" presId="urn:microsoft.com/office/officeart/2005/8/layout/orgChart1"/>
    <dgm:cxn modelId="{D8C12E89-C305-44F4-8C11-E3D1EB6F60F9}" type="presParOf" srcId="{19D59428-7E7A-4004-BE49-FB51B0449ACE}" destId="{715674F0-6641-4CD8-9538-810F72018C5B}" srcOrd="0" destOrd="0" presId="urn:microsoft.com/office/officeart/2005/8/layout/orgChart1"/>
    <dgm:cxn modelId="{98A03F5C-E1D9-4A3B-952D-3256A0D7C1F6}" type="presParOf" srcId="{715674F0-6641-4CD8-9538-810F72018C5B}" destId="{3D235CA4-B137-44BC-92C9-86F986E96E1C}" srcOrd="0" destOrd="0" presId="urn:microsoft.com/office/officeart/2005/8/layout/orgChart1"/>
    <dgm:cxn modelId="{01FA3ECF-E5EA-4BE9-928A-3FB3DD48F933}" type="presParOf" srcId="{715674F0-6641-4CD8-9538-810F72018C5B}" destId="{6B7BEE27-3477-4CBB-A841-B163ECD11D77}" srcOrd="1" destOrd="0" presId="urn:microsoft.com/office/officeart/2005/8/layout/orgChart1"/>
    <dgm:cxn modelId="{E4615B64-33E7-4E24-98DD-E5D58963F26C}" type="presParOf" srcId="{19D59428-7E7A-4004-BE49-FB51B0449ACE}" destId="{626BD598-B0D0-4608-A6FC-5C69DDE789AD}" srcOrd="1" destOrd="0" presId="urn:microsoft.com/office/officeart/2005/8/layout/orgChart1"/>
    <dgm:cxn modelId="{FADF38A5-94E8-4BE8-8D9E-2798634AF3A0}" type="presParOf" srcId="{626BD598-B0D0-4608-A6FC-5C69DDE789AD}" destId="{DBC766DF-EA0A-4727-A7BB-902445E78E5A}" srcOrd="0" destOrd="0" presId="urn:microsoft.com/office/officeart/2005/8/layout/orgChart1"/>
    <dgm:cxn modelId="{501318E0-9A43-48CD-97F8-5ED726DB8577}" type="presParOf" srcId="{626BD598-B0D0-4608-A6FC-5C69DDE789AD}" destId="{A1080372-5C6D-4503-B9D6-7832EEDE8A88}" srcOrd="1" destOrd="0" presId="urn:microsoft.com/office/officeart/2005/8/layout/orgChart1"/>
    <dgm:cxn modelId="{4FB13CA7-A63A-44EF-B8C3-71DCB27CA632}" type="presParOf" srcId="{A1080372-5C6D-4503-B9D6-7832EEDE8A88}" destId="{9547DAC5-AFCD-4BD9-8A67-429CF842DEBF}" srcOrd="0" destOrd="0" presId="urn:microsoft.com/office/officeart/2005/8/layout/orgChart1"/>
    <dgm:cxn modelId="{46EC960C-204E-4F4B-B423-2F663DB2F1B6}" type="presParOf" srcId="{9547DAC5-AFCD-4BD9-8A67-429CF842DEBF}" destId="{6ECC0986-85E8-4551-B57D-853630ED9F78}" srcOrd="0" destOrd="0" presId="urn:microsoft.com/office/officeart/2005/8/layout/orgChart1"/>
    <dgm:cxn modelId="{2FEC8998-19C3-4F64-A3AE-24ECF969482B}" type="presParOf" srcId="{9547DAC5-AFCD-4BD9-8A67-429CF842DEBF}" destId="{0AE6EBA8-3056-49BC-80E3-8879AFBFB996}" srcOrd="1" destOrd="0" presId="urn:microsoft.com/office/officeart/2005/8/layout/orgChart1"/>
    <dgm:cxn modelId="{6CC3DF37-C4C3-495C-9312-38AEC02C0D7D}" type="presParOf" srcId="{A1080372-5C6D-4503-B9D6-7832EEDE8A88}" destId="{0CDC7A5D-87FC-43AE-8014-6EAE56CDA9E5}" srcOrd="1" destOrd="0" presId="urn:microsoft.com/office/officeart/2005/8/layout/orgChart1"/>
    <dgm:cxn modelId="{EA6E2184-5DCE-496D-985F-A97112A0B2BC}" type="presParOf" srcId="{A1080372-5C6D-4503-B9D6-7832EEDE8A88}" destId="{2650096E-1D4A-4E34-86B3-4680D0B800D6}" srcOrd="2" destOrd="0" presId="urn:microsoft.com/office/officeart/2005/8/layout/orgChart1"/>
    <dgm:cxn modelId="{FE2FB9B7-FE84-41FD-A672-3CA80C284381}" type="presParOf" srcId="{626BD598-B0D0-4608-A6FC-5C69DDE789AD}" destId="{C7681839-09CE-4EFF-B357-E7E8C5626CFC}" srcOrd="2" destOrd="0" presId="urn:microsoft.com/office/officeart/2005/8/layout/orgChart1"/>
    <dgm:cxn modelId="{ABA26E60-27C7-4D27-9FBE-EA51992C7689}" type="presParOf" srcId="{626BD598-B0D0-4608-A6FC-5C69DDE789AD}" destId="{40F3D9F8-34F4-4CF5-948A-5261628A6552}" srcOrd="3" destOrd="0" presId="urn:microsoft.com/office/officeart/2005/8/layout/orgChart1"/>
    <dgm:cxn modelId="{B7CDB5D0-9EBE-474B-B9C9-36D4FC53D210}" type="presParOf" srcId="{40F3D9F8-34F4-4CF5-948A-5261628A6552}" destId="{E6D7C43F-F176-4F84-9990-D2EE91937213}" srcOrd="0" destOrd="0" presId="urn:microsoft.com/office/officeart/2005/8/layout/orgChart1"/>
    <dgm:cxn modelId="{A0B36B1E-A4D8-48B4-B293-602EDE7659E8}" type="presParOf" srcId="{E6D7C43F-F176-4F84-9990-D2EE91937213}" destId="{D0E9CDC0-4A07-48D1-AE98-7FC7FFB07DB5}" srcOrd="0" destOrd="0" presId="urn:microsoft.com/office/officeart/2005/8/layout/orgChart1"/>
    <dgm:cxn modelId="{19AA14D1-5B87-4CEB-9DA4-84B92201DDBB}" type="presParOf" srcId="{E6D7C43F-F176-4F84-9990-D2EE91937213}" destId="{148C54E9-9756-4F7F-81AC-29B84C466883}" srcOrd="1" destOrd="0" presId="urn:microsoft.com/office/officeart/2005/8/layout/orgChart1"/>
    <dgm:cxn modelId="{0B7D2A31-2BB9-473B-AAEC-4A97CA800022}" type="presParOf" srcId="{40F3D9F8-34F4-4CF5-948A-5261628A6552}" destId="{9484DBC8-A556-495C-9270-940587BD0D3E}" srcOrd="1" destOrd="0" presId="urn:microsoft.com/office/officeart/2005/8/layout/orgChart1"/>
    <dgm:cxn modelId="{E8E298A7-7495-4D2A-A351-240E9A75F74D}" type="presParOf" srcId="{40F3D9F8-34F4-4CF5-948A-5261628A6552}" destId="{BF3C167E-D962-493F-B985-704C0A455DE6}" srcOrd="2" destOrd="0" presId="urn:microsoft.com/office/officeart/2005/8/layout/orgChart1"/>
    <dgm:cxn modelId="{AE931367-5A96-4BAD-8016-27B3F04F011F}" type="presParOf" srcId="{626BD598-B0D0-4608-A6FC-5C69DDE789AD}" destId="{E33610E9-7069-40B7-B1ED-F67543441B5B}" srcOrd="4" destOrd="0" presId="urn:microsoft.com/office/officeart/2005/8/layout/orgChart1"/>
    <dgm:cxn modelId="{DF442064-39E5-4569-B080-C73983165509}" type="presParOf" srcId="{626BD598-B0D0-4608-A6FC-5C69DDE789AD}" destId="{0BBF5ADF-4158-4ADD-92B7-1D62876296CB}" srcOrd="5" destOrd="0" presId="urn:microsoft.com/office/officeart/2005/8/layout/orgChart1"/>
    <dgm:cxn modelId="{1130714B-CF91-4764-B736-677EAF65A4AC}" type="presParOf" srcId="{0BBF5ADF-4158-4ADD-92B7-1D62876296CB}" destId="{0391FF00-F257-4A0C-B1CB-20502110EBD7}" srcOrd="0" destOrd="0" presId="urn:microsoft.com/office/officeart/2005/8/layout/orgChart1"/>
    <dgm:cxn modelId="{F1C7C324-0F24-4EBC-A909-DAF5CA61BA0D}" type="presParOf" srcId="{0391FF00-F257-4A0C-B1CB-20502110EBD7}" destId="{3738CA19-5F55-4969-B534-FDB0D2F5B86C}" srcOrd="0" destOrd="0" presId="urn:microsoft.com/office/officeart/2005/8/layout/orgChart1"/>
    <dgm:cxn modelId="{60CEDD12-93D9-4B9D-B5AA-D7D2BEF2496F}" type="presParOf" srcId="{0391FF00-F257-4A0C-B1CB-20502110EBD7}" destId="{AB90E960-EB40-44A9-BC2D-68FB551F5C8A}" srcOrd="1" destOrd="0" presId="urn:microsoft.com/office/officeart/2005/8/layout/orgChart1"/>
    <dgm:cxn modelId="{4184FF8D-855F-4683-BB57-645EA215CCF2}" type="presParOf" srcId="{0BBF5ADF-4158-4ADD-92B7-1D62876296CB}" destId="{DF9A19D6-E0A6-46CA-8502-28FE45C9996A}" srcOrd="1" destOrd="0" presId="urn:microsoft.com/office/officeart/2005/8/layout/orgChart1"/>
    <dgm:cxn modelId="{31A4111B-CD37-43FE-A77E-94ECC14CC514}" type="presParOf" srcId="{0BBF5ADF-4158-4ADD-92B7-1D62876296CB}" destId="{315E71FB-4F4A-4F96-B48E-D29811949A38}" srcOrd="2" destOrd="0" presId="urn:microsoft.com/office/officeart/2005/8/layout/orgChart1"/>
    <dgm:cxn modelId="{C467E55B-CD6A-4489-9EEE-E8E2CC1AB6C1}" type="presParOf" srcId="{19D59428-7E7A-4004-BE49-FB51B0449ACE}" destId="{5DA9AD4C-E6F7-42CD-9396-E60B9FBDDD7C}" srcOrd="2" destOrd="0" presId="urn:microsoft.com/office/officeart/2005/8/layout/orgChart1"/>
    <dgm:cxn modelId="{241AF46D-54BD-4F21-ACDD-E83BEC74068A}" type="presParOf" srcId="{5DA9AD4C-E6F7-42CD-9396-E60B9FBDDD7C}" destId="{34D057CC-4741-49ED-AEA2-342440E5B5BC}" srcOrd="0" destOrd="0" presId="urn:microsoft.com/office/officeart/2005/8/layout/orgChart1"/>
    <dgm:cxn modelId="{F049AD75-1889-4FC8-8BD4-82F31A285946}" type="presParOf" srcId="{5DA9AD4C-E6F7-42CD-9396-E60B9FBDDD7C}" destId="{73B91A4A-EC2A-4819-AA80-FF1DDDD77844}" srcOrd="1" destOrd="0" presId="urn:microsoft.com/office/officeart/2005/8/layout/orgChart1"/>
    <dgm:cxn modelId="{F5169542-0BF8-4F18-8322-459DBECA8563}" type="presParOf" srcId="{73B91A4A-EC2A-4819-AA80-FF1DDDD77844}" destId="{7709664A-8EE3-4B81-B7E5-642B48BB2B95}" srcOrd="0" destOrd="0" presId="urn:microsoft.com/office/officeart/2005/8/layout/orgChart1"/>
    <dgm:cxn modelId="{7A788E9B-BA0B-4E35-82E3-FA01449E0380}" type="presParOf" srcId="{7709664A-8EE3-4B81-B7E5-642B48BB2B95}" destId="{52AA1BE3-E230-47B3-9C7A-9C20D2E7E5A1}" srcOrd="0" destOrd="0" presId="urn:microsoft.com/office/officeart/2005/8/layout/orgChart1"/>
    <dgm:cxn modelId="{FA7C7E6E-968B-4E20-B053-9D6ABBDDD966}" type="presParOf" srcId="{7709664A-8EE3-4B81-B7E5-642B48BB2B95}" destId="{2F555F62-C718-4162-860E-44598B2EE7ED}" srcOrd="1" destOrd="0" presId="urn:microsoft.com/office/officeart/2005/8/layout/orgChart1"/>
    <dgm:cxn modelId="{02CF32A1-2D41-4037-9AA9-E8CA42F62AD9}" type="presParOf" srcId="{73B91A4A-EC2A-4819-AA80-FF1DDDD77844}" destId="{1FCF0B63-E938-412B-B810-876AF37ED011}" srcOrd="1" destOrd="0" presId="urn:microsoft.com/office/officeart/2005/8/layout/orgChart1"/>
    <dgm:cxn modelId="{55F4C6CC-A652-4E67-9089-135E0A554244}" type="presParOf" srcId="{73B91A4A-EC2A-4819-AA80-FF1DDDD77844}" destId="{B844A1EE-0559-49F6-A8B2-570D0222C59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D057CC-4741-49ED-AEA2-342440E5B5BC}">
      <dsp:nvSpPr>
        <dsp:cNvPr id="0" name=""/>
        <dsp:cNvSpPr/>
      </dsp:nvSpPr>
      <dsp:spPr>
        <a:xfrm>
          <a:off x="2794118" y="1104308"/>
          <a:ext cx="182766" cy="800691"/>
        </a:xfrm>
        <a:custGeom>
          <a:avLst/>
          <a:gdLst/>
          <a:ahLst/>
          <a:cxnLst/>
          <a:rect l="0" t="0" r="0" b="0"/>
          <a:pathLst>
            <a:path>
              <a:moveTo>
                <a:pt x="182766" y="0"/>
              </a:moveTo>
              <a:lnTo>
                <a:pt x="182766" y="800691"/>
              </a:lnTo>
              <a:lnTo>
                <a:pt x="0" y="800691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3610E9-7069-40B7-B1ED-F67543441B5B}">
      <dsp:nvSpPr>
        <dsp:cNvPr id="0" name=""/>
        <dsp:cNvSpPr/>
      </dsp:nvSpPr>
      <dsp:spPr>
        <a:xfrm>
          <a:off x="2976885" y="1104308"/>
          <a:ext cx="2106167" cy="16013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18617"/>
              </a:lnTo>
              <a:lnTo>
                <a:pt x="2106167" y="1418617"/>
              </a:lnTo>
              <a:lnTo>
                <a:pt x="2106167" y="160138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681839-09CE-4EFF-B357-E7E8C5626CFC}">
      <dsp:nvSpPr>
        <dsp:cNvPr id="0" name=""/>
        <dsp:cNvSpPr/>
      </dsp:nvSpPr>
      <dsp:spPr>
        <a:xfrm>
          <a:off x="2931165" y="1104308"/>
          <a:ext cx="91440" cy="160138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60138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C766DF-EA0A-4727-A7BB-902445E78E5A}">
      <dsp:nvSpPr>
        <dsp:cNvPr id="0" name=""/>
        <dsp:cNvSpPr/>
      </dsp:nvSpPr>
      <dsp:spPr>
        <a:xfrm>
          <a:off x="870717" y="1104308"/>
          <a:ext cx="2106167" cy="1601383"/>
        </a:xfrm>
        <a:custGeom>
          <a:avLst/>
          <a:gdLst/>
          <a:ahLst/>
          <a:cxnLst/>
          <a:rect l="0" t="0" r="0" b="0"/>
          <a:pathLst>
            <a:path>
              <a:moveTo>
                <a:pt x="2106167" y="0"/>
              </a:moveTo>
              <a:lnTo>
                <a:pt x="2106167" y="1418617"/>
              </a:lnTo>
              <a:lnTo>
                <a:pt x="0" y="1418617"/>
              </a:lnTo>
              <a:lnTo>
                <a:pt x="0" y="160138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235CA4-B137-44BC-92C9-86F986E96E1C}">
      <dsp:nvSpPr>
        <dsp:cNvPr id="0" name=""/>
        <dsp:cNvSpPr/>
      </dsp:nvSpPr>
      <dsp:spPr>
        <a:xfrm>
          <a:off x="2106567" y="233990"/>
          <a:ext cx="1740634" cy="8703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925" tIns="34925" rIns="34925" bIns="34925" numCol="1" spcCol="1270" anchor="ctr" anchorCtr="0">
          <a:noAutofit/>
        </a:bodyPr>
        <a:lstStyle/>
        <a:p>
          <a:pPr marL="0" lvl="0" indent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5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106567" y="233990"/>
        <a:ext cx="1740634" cy="870317"/>
      </dsp:txXfrm>
    </dsp:sp>
    <dsp:sp modelId="{6ECC0986-85E8-4551-B57D-853630ED9F78}">
      <dsp:nvSpPr>
        <dsp:cNvPr id="0" name=""/>
        <dsp:cNvSpPr/>
      </dsp:nvSpPr>
      <dsp:spPr>
        <a:xfrm>
          <a:off x="399" y="2705691"/>
          <a:ext cx="1740634" cy="87031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925" tIns="34925" rIns="34925" bIns="34925" numCol="1" spcCol="1270" anchor="ctr" anchorCtr="0">
          <a:noAutofit/>
        </a:bodyPr>
        <a:lstStyle/>
        <a:p>
          <a:pPr marL="0" lvl="0" indent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5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99" y="2705691"/>
        <a:ext cx="1740634" cy="870317"/>
      </dsp:txXfrm>
    </dsp:sp>
    <dsp:sp modelId="{D0E9CDC0-4A07-48D1-AE98-7FC7FFB07DB5}">
      <dsp:nvSpPr>
        <dsp:cNvPr id="0" name=""/>
        <dsp:cNvSpPr/>
      </dsp:nvSpPr>
      <dsp:spPr>
        <a:xfrm>
          <a:off x="2106567" y="2705691"/>
          <a:ext cx="1740634" cy="87031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925" tIns="34925" rIns="34925" bIns="34925" numCol="1" spcCol="1270" anchor="ctr" anchorCtr="0">
          <a:noAutofit/>
        </a:bodyPr>
        <a:lstStyle/>
        <a:p>
          <a:pPr marL="0" lvl="0" indent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5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106567" y="2705691"/>
        <a:ext cx="1740634" cy="870317"/>
      </dsp:txXfrm>
    </dsp:sp>
    <dsp:sp modelId="{3738CA19-5F55-4969-B534-FDB0D2F5B86C}">
      <dsp:nvSpPr>
        <dsp:cNvPr id="0" name=""/>
        <dsp:cNvSpPr/>
      </dsp:nvSpPr>
      <dsp:spPr>
        <a:xfrm>
          <a:off x="4212735" y="2705691"/>
          <a:ext cx="1740634" cy="87031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925" tIns="34925" rIns="34925" bIns="34925" numCol="1" spcCol="1270" anchor="ctr" anchorCtr="0">
          <a:noAutofit/>
        </a:bodyPr>
        <a:lstStyle/>
        <a:p>
          <a:pPr marL="0" lvl="0" indent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5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212735" y="2705691"/>
        <a:ext cx="1740634" cy="870317"/>
      </dsp:txXfrm>
    </dsp:sp>
    <dsp:sp modelId="{52AA1BE3-E230-47B3-9C7A-9C20D2E7E5A1}">
      <dsp:nvSpPr>
        <dsp:cNvPr id="0" name=""/>
        <dsp:cNvSpPr/>
      </dsp:nvSpPr>
      <dsp:spPr>
        <a:xfrm>
          <a:off x="1053483" y="1469841"/>
          <a:ext cx="1740634" cy="87031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925" tIns="34925" rIns="34925" bIns="34925" numCol="1" spcCol="1270" anchor="ctr" anchorCtr="0">
          <a:noAutofit/>
        </a:bodyPr>
        <a:lstStyle/>
        <a:p>
          <a:pPr marL="0" lvl="0" indent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5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053483" y="1469841"/>
        <a:ext cx="1740634" cy="8703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0147E0D1-B34A-4B7F-850B-68D01971C64C}" type="datetimeFigureOut">
              <a:rPr lang="en-US" smtClean="0"/>
              <a:pPr/>
              <a:t>01/29/2018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vert="horz" lIns="92446" tIns="46223" rIns="92446" bIns="46223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19005365-EA54-452E-AD43-1790D0F8DD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2407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576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53454CB5-30C7-4E12-B6FA-241DA31061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fld id="{D052A4D6-DA43-469D-B534-1F70D17CCF7C}" type="datetime1">
              <a:rPr lang="en-US" smtClean="0"/>
              <a:pPr/>
              <a:t>01/29/2018</a:t>
            </a:fld>
            <a:endParaRPr lang="en-US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118FEC13-160C-4828-B90A-1A85286765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endParaRPr lang="en-US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03CDFD23-CAAB-4EBA-8EC7-F40802CC75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166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3584485"/>
      </p:ext>
    </p:extLst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52400" y="173747"/>
            <a:ext cx="7543800" cy="740653"/>
          </a:xfrm>
        </p:spPr>
        <p:txBody>
          <a:bodyPr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B2754345-69F4-48AB-8DA8-44DF9C8377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fld id="{D052A4D6-DA43-469D-B534-1F70D17CCF7C}" type="datetime1">
              <a:rPr lang="en-US" smtClean="0"/>
              <a:pPr/>
              <a:t>01/29/2018</a:t>
            </a:fld>
            <a:endParaRPr lang="en-US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97CEBF3D-80B9-4ABC-B285-62BD9B1A6A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endParaRPr lang="en-US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D64DC072-6FF3-4626-8433-44BF34B1C0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166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4363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274638"/>
            <a:ext cx="1066800" cy="5851525"/>
          </a:xfrm>
        </p:spPr>
        <p:txBody>
          <a:bodyPr vert="eaVert"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29DBC09-7CDB-400D-AE18-9CE7212842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fld id="{D052A4D6-DA43-469D-B534-1F70D17CCF7C}" type="datetime1">
              <a:rPr lang="en-US" smtClean="0"/>
              <a:pPr/>
              <a:t>01/29/2018</a:t>
            </a:fld>
            <a:endParaRPr lang="en-US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C21D3BC3-0B78-4BAA-B689-3E9044EC93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endParaRPr lang="en-US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80DA194A-729F-428B-9BFD-9316E33CF7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166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3961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52400" y="173747"/>
            <a:ext cx="7543800" cy="74065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C00000"/>
              </a:buClr>
              <a:defRPr/>
            </a:lvl1pPr>
            <a:lvl2pPr>
              <a:buClr>
                <a:srgbClr val="C00000"/>
              </a:buClr>
              <a:defRPr/>
            </a:lvl2pPr>
            <a:lvl3pPr>
              <a:buClr>
                <a:srgbClr val="C00000"/>
              </a:buClr>
              <a:defRPr/>
            </a:lvl3pPr>
            <a:lvl4pPr>
              <a:buClr>
                <a:srgbClr val="C00000"/>
              </a:buClr>
              <a:defRPr/>
            </a:lvl4pPr>
            <a:lvl5pPr>
              <a:buClr>
                <a:srgbClr val="C00000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18D7D062-D1C8-4DEF-9BF4-20A9E536CA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fld id="{D052A4D6-DA43-469D-B534-1F70D17CCF7C}" type="datetime1">
              <a:rPr lang="en-US" smtClean="0"/>
              <a:pPr/>
              <a:t>01/29/2018</a:t>
            </a:fld>
            <a:endParaRPr lang="en-US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6B0B50E2-29DF-45C8-AC86-9E5CB101B0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endParaRPr lang="en-US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67C817B9-62C7-4151-9042-8F31499D6A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166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758123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85C0AF61-0BC2-4F3E-A30D-7E07BC8E7E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fld id="{D052A4D6-DA43-469D-B534-1F70D17CCF7C}" type="datetime1">
              <a:rPr lang="en-US" smtClean="0"/>
              <a:pPr/>
              <a:t>01/29/2018</a:t>
            </a:fld>
            <a:endParaRPr lang="en-US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46E1977-BC6B-4657-BE4E-6B2306BA41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endParaRPr lang="en-US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00D6F44D-1FC1-44E4-B62B-B0DFD734B8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166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2147857"/>
      </p:ext>
    </p:extLst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52400" y="173747"/>
            <a:ext cx="7543800" cy="740653"/>
          </a:xfrm>
        </p:spPr>
        <p:txBody>
          <a:bodyPr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1A96D83E-96D2-468D-840C-2054D17098D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fld id="{D052A4D6-DA43-469D-B534-1F70D17CCF7C}" type="datetime1">
              <a:rPr lang="en-US" smtClean="0"/>
              <a:pPr/>
              <a:t>01/29/2018</a:t>
            </a:fld>
            <a:endParaRPr lang="en-US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23A810BA-2D4F-4FE0-B970-C20025463F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endParaRPr lang="en-US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6453AFD4-1B69-476E-9861-F6AF117815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166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0489192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52400" y="173747"/>
            <a:ext cx="7543800" cy="740653"/>
          </a:xfrm>
        </p:spPr>
        <p:txBody>
          <a:bodyPr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2CFED1C0-4161-4AF5-A21C-45C05BEBD5C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fld id="{D052A4D6-DA43-469D-B534-1F70D17CCF7C}" type="datetime1">
              <a:rPr lang="en-US" smtClean="0"/>
              <a:pPr/>
              <a:t>01/29/2018</a:t>
            </a:fld>
            <a:endParaRPr lang="en-US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4AA106B1-5D11-438A-B8CA-461D9F1DBF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endParaRPr lang="en-US"/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26BFB63F-0E15-4679-AA5C-D6A5CEC3F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2400" y="64166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83144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52400" y="173747"/>
            <a:ext cx="7467600" cy="740653"/>
          </a:xfrm>
        </p:spPr>
        <p:txBody>
          <a:bodyPr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508357AC-F634-4E27-859A-299B929403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fld id="{D052A4D6-DA43-469D-B534-1F70D17CCF7C}" type="datetime1">
              <a:rPr lang="en-US" smtClean="0"/>
              <a:pPr/>
              <a:t>01/29/2018</a:t>
            </a:fld>
            <a:endParaRPr lang="en-US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E9CD3F40-1070-42A4-A46A-E4C32119D2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9EB24C61-C1C9-4FCC-ADD0-FEA623800C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166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1437425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2A8DBA74-A736-497E-A875-7A6CBBCFA4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fld id="{D052A4D6-DA43-469D-B534-1F70D17CCF7C}" type="datetime1">
              <a:rPr lang="en-US" smtClean="0"/>
              <a:pPr/>
              <a:t>01/29/2018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D6942D7A-3FBB-435B-87FF-02EF5242F6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B790F012-174F-420A-B0A0-CB659102FC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166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696882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990600"/>
            <a:ext cx="5111750" cy="5135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99850043-B287-410B-BC70-75C61D9DFD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fld id="{D052A4D6-DA43-469D-B534-1F70D17CCF7C}" type="datetime1">
              <a:rPr lang="en-US" smtClean="0"/>
              <a:pPr/>
              <a:t>01/29/2018</a:t>
            </a:fld>
            <a:endParaRPr lang="en-US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DDCDAD36-C42D-4709-A294-4EE54391C9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endParaRPr lang="en-US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4F9FA0C4-3CD8-4C3B-8E7F-A6D29BE079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166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7454135"/>
      </p:ext>
    </p:extLst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3A88ED9F-6439-423C-A0BC-5FAB99A5F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fld id="{D052A4D6-DA43-469D-B534-1F70D17CCF7C}" type="datetime1">
              <a:rPr lang="en-US" smtClean="0"/>
              <a:pPr/>
              <a:t>01/29/2018</a:t>
            </a:fld>
            <a:endParaRPr lang="en-US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0F969ADA-5C03-4517-9C50-DD0DD053CB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endParaRPr lang="en-US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4B02AC14-BDC7-4C1D-B463-183E8E5AEF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166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8977842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Picture 27">
            <a:extLst>
              <a:ext uri="{FF2B5EF4-FFF2-40B4-BE49-F238E27FC236}">
                <a16:creationId xmlns:a16="http://schemas.microsoft.com/office/drawing/2014/main" id="{EFBD62A5-FA9E-45A6-AC57-431B50D1DCF2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5697" y="402336"/>
            <a:ext cx="1108291" cy="512064"/>
          </a:xfrm>
          <a:prstGeom prst="rect">
            <a:avLst/>
          </a:prstGeom>
        </p:spPr>
      </p:pic>
      <p:sp>
        <p:nvSpPr>
          <p:cNvPr id="10" name="Parallelogram 9"/>
          <p:cNvSpPr/>
          <p:nvPr/>
        </p:nvSpPr>
        <p:spPr>
          <a:xfrm>
            <a:off x="76200" y="6324600"/>
            <a:ext cx="609600" cy="533400"/>
          </a:xfrm>
          <a:prstGeom prst="parallelogram">
            <a:avLst/>
          </a:prstGeom>
          <a:solidFill>
            <a:srgbClr val="AB00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400" y="173747"/>
            <a:ext cx="7543800" cy="7406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1219200"/>
            <a:ext cx="8229600" cy="4830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     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fld id="{D052A4D6-DA43-469D-B534-1F70D17CCF7C}" type="datetime1">
              <a:rPr lang="en-US" smtClean="0"/>
              <a:pPr/>
              <a:t>01/29/2018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2400" y="64166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246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transition spd="med">
    <p:fade/>
  </p:transition>
  <p:hf hdr="0" ftr="0"/>
  <p:txStyles>
    <p:titleStyle>
      <a:lvl1pPr algn="l" defTabSz="914400" rtl="0" eaLnBrk="1" latinLnBrk="0" hangingPunct="1">
        <a:spcBef>
          <a:spcPct val="0"/>
        </a:spcBef>
        <a:buNone/>
        <a:defRPr sz="3200" b="1" kern="1200" spc="-150">
          <a:solidFill>
            <a:srgbClr val="AB0003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AB0003"/>
        </a:buClr>
        <a:buFont typeface="Arial" panose="020B0604020202020204" pitchFamily="34" charset="0"/>
        <a:buChar char="•"/>
        <a:defRPr sz="2800" b="1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TITLE SLIDE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Subtitle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00850" y="6400800"/>
            <a:ext cx="2133600" cy="365125"/>
          </a:xfrm>
        </p:spPr>
        <p:txBody>
          <a:bodyPr/>
          <a:lstStyle/>
          <a:p>
            <a:pPr algn="r"/>
            <a:fld id="{E88A18B5-936C-4099-8DFC-B184A5DF98B1}" type="datetime1">
              <a:rPr lang="en-US" smtClean="0"/>
              <a:pPr algn="r"/>
              <a:t>01/29/2018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52400" y="6400800"/>
            <a:ext cx="457200" cy="365125"/>
          </a:xfrm>
        </p:spPr>
        <p:txBody>
          <a:bodyPr/>
          <a:lstStyle/>
          <a:p>
            <a:pPr algn="ctr"/>
            <a:fld id="{CD64BFC3-983F-4B0A-9A55-84A85105ADC0}" type="slidenum">
              <a:rPr lang="en-US" smtClean="0"/>
              <a:pPr algn="ctr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5104431"/>
      </p:ext>
    </p:extLst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Section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Section Header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9E96BA2A-4B7D-4D59-BD86-8999C93CEC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00850" y="6400800"/>
            <a:ext cx="2133600" cy="365125"/>
          </a:xfrm>
        </p:spPr>
        <p:txBody>
          <a:bodyPr/>
          <a:lstStyle/>
          <a:p>
            <a:pPr algn="r"/>
            <a:fld id="{E88A18B5-936C-4099-8DFC-B184A5DF98B1}" type="datetime1">
              <a:rPr lang="en-US" smtClean="0"/>
              <a:pPr algn="r"/>
              <a:t>01/29/2018</a:t>
            </a:fld>
            <a:endParaRPr lang="en-US" dirty="0"/>
          </a:p>
        </p:txBody>
      </p:sp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C8B62D0C-F3A3-461D-8575-1A5C2E9F6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00800"/>
            <a:ext cx="457200" cy="365125"/>
          </a:xfrm>
        </p:spPr>
        <p:txBody>
          <a:bodyPr/>
          <a:lstStyle/>
          <a:p>
            <a:pPr algn="ctr"/>
            <a:fld id="{CD64BFC3-983F-4B0A-9A55-84A85105ADC0}" type="slidenum">
              <a:rPr lang="en-US" smtClean="0"/>
              <a:pPr algn="ctr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6122002"/>
      </p:ext>
    </p:extLst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HEADER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Bullet 1</a:t>
            </a:r>
          </a:p>
          <a:p>
            <a:r>
              <a:rPr lang="en-US" dirty="0"/>
              <a:t>Bullet 2</a:t>
            </a:r>
          </a:p>
          <a:p>
            <a:r>
              <a:rPr lang="en-US" dirty="0"/>
              <a:t>Bullet 3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34A1A7A6-1679-48D9-932F-AE61150ECD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00850" y="6400800"/>
            <a:ext cx="2133600" cy="365125"/>
          </a:xfrm>
        </p:spPr>
        <p:txBody>
          <a:bodyPr/>
          <a:lstStyle/>
          <a:p>
            <a:pPr algn="r"/>
            <a:fld id="{E88A18B5-936C-4099-8DFC-B184A5DF98B1}" type="datetime1">
              <a:rPr lang="en-US" smtClean="0"/>
              <a:pPr algn="r"/>
              <a:t>01/29/2018</a:t>
            </a:fld>
            <a:endParaRPr lang="en-US" dirty="0"/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E568FA0B-BB59-43A9-A642-78D8208C52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00800"/>
            <a:ext cx="457200" cy="365125"/>
          </a:xfrm>
        </p:spPr>
        <p:txBody>
          <a:bodyPr/>
          <a:lstStyle/>
          <a:p>
            <a:pPr algn="ctr"/>
            <a:fld id="{CD64BFC3-983F-4B0A-9A55-84A85105ADC0}" type="slidenum">
              <a:rPr lang="en-US" smtClean="0"/>
              <a:pPr algn="ctr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6657894"/>
      </p:ext>
    </p:extLst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HEADER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5527614"/>
              </p:ext>
            </p:extLst>
          </p:nvPr>
        </p:nvGraphicFramePr>
        <p:xfrm>
          <a:off x="152400" y="1219200"/>
          <a:ext cx="8229600" cy="48307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8FE08F4B-2187-4106-8780-F501DA69BF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00850" y="6400800"/>
            <a:ext cx="2133600" cy="365125"/>
          </a:xfrm>
        </p:spPr>
        <p:txBody>
          <a:bodyPr/>
          <a:lstStyle/>
          <a:p>
            <a:pPr algn="r"/>
            <a:fld id="{E88A18B5-936C-4099-8DFC-B184A5DF98B1}" type="datetime1">
              <a:rPr lang="en-US" smtClean="0"/>
              <a:pPr algn="r"/>
              <a:t>01/29/2018</a:t>
            </a:fld>
            <a:endParaRPr lang="en-US" dirty="0"/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1C45C1C9-5F7C-48E5-9F29-325F926B10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00800"/>
            <a:ext cx="457200" cy="365125"/>
          </a:xfrm>
        </p:spPr>
        <p:txBody>
          <a:bodyPr/>
          <a:lstStyle/>
          <a:p>
            <a:pPr algn="ctr"/>
            <a:fld id="{CD64BFC3-983F-4B0A-9A55-84A85105ADC0}" type="slidenum">
              <a:rPr lang="en-US" smtClean="0"/>
              <a:pPr algn="ctr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679685"/>
      </p:ext>
    </p:extLst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HEADER / TWO CONTENT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Content 1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Content 2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B079C1CA-5811-4EA4-A230-7BE4FBEB4B6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00850" y="6400800"/>
            <a:ext cx="2133600" cy="365125"/>
          </a:xfrm>
        </p:spPr>
        <p:txBody>
          <a:bodyPr/>
          <a:lstStyle/>
          <a:p>
            <a:pPr algn="r"/>
            <a:fld id="{E88A18B5-936C-4099-8DFC-B184A5DF98B1}" type="datetime1">
              <a:rPr lang="en-US" smtClean="0"/>
              <a:pPr algn="r"/>
              <a:t>01/29/2018</a:t>
            </a:fld>
            <a:endParaRPr lang="en-US" dirty="0"/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345A5BF9-4789-4F56-8652-E6B83B4E6C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00800"/>
            <a:ext cx="457200" cy="365125"/>
          </a:xfrm>
        </p:spPr>
        <p:txBody>
          <a:bodyPr/>
          <a:lstStyle/>
          <a:p>
            <a:pPr algn="ctr"/>
            <a:fld id="{CD64BFC3-983F-4B0A-9A55-84A85105ADC0}" type="slidenum">
              <a:rPr lang="en-US" smtClean="0"/>
              <a:pPr algn="ctr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053275"/>
      </p:ext>
    </p:extLst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HEADER / TITLE ONLY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>
          <a:xfrm>
            <a:off x="6553200" y="6400800"/>
            <a:ext cx="2133600" cy="365125"/>
          </a:xfrm>
        </p:spPr>
        <p:txBody>
          <a:bodyPr/>
          <a:lstStyle/>
          <a:p>
            <a:fld id="{CB05385A-9EEB-489A-AFA5-ADE7865977FD}" type="datetime1">
              <a:rPr lang="en-US" smtClean="0"/>
              <a:pPr/>
              <a:t>01/29/2018</a:t>
            </a:fld>
            <a:endParaRPr lang="en-US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42F89159-B2AB-464C-ADAA-797E3622D13F}"/>
              </a:ext>
            </a:extLst>
          </p:cNvPr>
          <p:cNvSpPr txBox="1">
            <a:spLocks/>
          </p:cNvSpPr>
          <p:nvPr/>
        </p:nvSpPr>
        <p:spPr>
          <a:xfrm>
            <a:off x="6800850" y="64008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E88A18B5-936C-4099-8DFC-B184A5DF98B1}" type="datetime1">
              <a:rPr lang="en-US" smtClean="0"/>
              <a:pPr algn="r"/>
              <a:t>01/29/2018</a:t>
            </a:fld>
            <a:endParaRPr lang="en-US" dirty="0"/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C5E9F495-4439-4CA1-8579-BF4E54D0D8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00800"/>
            <a:ext cx="457200" cy="365125"/>
          </a:xfrm>
        </p:spPr>
        <p:txBody>
          <a:bodyPr/>
          <a:lstStyle/>
          <a:p>
            <a:pPr algn="ctr"/>
            <a:fld id="{CD64BFC3-983F-4B0A-9A55-84A85105ADC0}" type="slidenum">
              <a:rPr lang="en-US" smtClean="0"/>
              <a:pPr algn="ctr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430114"/>
      </p:ext>
    </p:extLst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CONTENT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en-US" dirty="0"/>
              <a:t>Photo or Chart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Caption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8EAAB206-0C7C-4022-8C37-FDA33F9E88D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00850" y="6400800"/>
            <a:ext cx="2133600" cy="365125"/>
          </a:xfrm>
        </p:spPr>
        <p:txBody>
          <a:bodyPr/>
          <a:lstStyle/>
          <a:p>
            <a:pPr algn="r"/>
            <a:fld id="{E88A18B5-936C-4099-8DFC-B184A5DF98B1}" type="datetime1">
              <a:rPr lang="en-US" smtClean="0"/>
              <a:pPr algn="r"/>
              <a:t>01/29/2018</a:t>
            </a:fld>
            <a:endParaRPr lang="en-US" dirty="0"/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834CCDAF-4190-454D-8715-834C3EB7BC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00800"/>
            <a:ext cx="457200" cy="365125"/>
          </a:xfrm>
        </p:spPr>
        <p:txBody>
          <a:bodyPr/>
          <a:lstStyle/>
          <a:p>
            <a:pPr algn="ctr"/>
            <a:fld id="{CD64BFC3-983F-4B0A-9A55-84A85105ADC0}" type="slidenum">
              <a:rPr lang="en-US" smtClean="0"/>
              <a:pPr algn="ctr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9521247"/>
      </p:ext>
    </p:extLst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 PHOTO TITLE HERE</a:t>
            </a:r>
          </a:p>
        </p:txBody>
      </p:sp>
      <p:pic>
        <p:nvPicPr>
          <p:cNvPr id="10" name="Picture Placeholder 9"/>
          <p:cNvPicPr>
            <a:picLocks noGrp="1" noChangeAspect="1"/>
          </p:cNvPicPr>
          <p:nvPr>
            <p:ph type="pic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34" r="5534"/>
          <a:stretch>
            <a:fillRect/>
          </a:stretch>
        </p:blipFill>
        <p:spPr/>
      </p:pic>
      <p:sp>
        <p:nvSpPr>
          <p:cNvPr id="9" name="Text Placeholder 8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Photo detail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0C3EA278-5599-4D57-8368-85E0E1B2D2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00850" y="6400800"/>
            <a:ext cx="2133600" cy="365125"/>
          </a:xfrm>
        </p:spPr>
        <p:txBody>
          <a:bodyPr/>
          <a:lstStyle/>
          <a:p>
            <a:pPr algn="r"/>
            <a:fld id="{E88A18B5-936C-4099-8DFC-B184A5DF98B1}" type="datetime1">
              <a:rPr lang="en-US" smtClean="0"/>
              <a:pPr algn="r"/>
              <a:t>01/29/2018</a:t>
            </a:fld>
            <a:endParaRPr lang="en-US" dirty="0"/>
          </a:p>
        </p:txBody>
      </p:sp>
      <p:sp>
        <p:nvSpPr>
          <p:cNvPr id="12" name="Slide Number Placeholder 4">
            <a:extLst>
              <a:ext uri="{FF2B5EF4-FFF2-40B4-BE49-F238E27FC236}">
                <a16:creationId xmlns:a16="http://schemas.microsoft.com/office/drawing/2014/main" id="{E78D6181-081C-43A0-9E1E-41D932417F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00800"/>
            <a:ext cx="457200" cy="365125"/>
          </a:xfrm>
        </p:spPr>
        <p:txBody>
          <a:bodyPr/>
          <a:lstStyle/>
          <a:p>
            <a:pPr algn="ctr"/>
            <a:fld id="{CD64BFC3-983F-4B0A-9A55-84A85105ADC0}" type="slidenum">
              <a:rPr lang="en-US" smtClean="0"/>
              <a:pPr algn="ctr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2771210"/>
      </p:ext>
    </p:extLst>
  </p:cSld>
  <p:clrMapOvr>
    <a:masterClrMapping/>
  </p:clrMapOvr>
  <p:transition spd="med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TITLE</a:t>
            </a: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6252516"/>
              </p:ext>
            </p:extLst>
          </p:nvPr>
        </p:nvGraphicFramePr>
        <p:xfrm>
          <a:off x="1371600" y="1676400"/>
          <a:ext cx="5953770" cy="381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E6A4AE3D-789D-4084-AE09-41E7C788EA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00850" y="6400800"/>
            <a:ext cx="2133600" cy="365125"/>
          </a:xfrm>
        </p:spPr>
        <p:txBody>
          <a:bodyPr/>
          <a:lstStyle/>
          <a:p>
            <a:pPr algn="r"/>
            <a:fld id="{E88A18B5-936C-4099-8DFC-B184A5DF98B1}" type="datetime1">
              <a:rPr lang="en-US" smtClean="0"/>
              <a:pPr algn="r"/>
              <a:t>01/29/2018</a:t>
            </a:fld>
            <a:endParaRPr lang="en-US" dirty="0"/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B63261AC-92E6-4FDC-8178-286324F96B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00800"/>
            <a:ext cx="457200" cy="365125"/>
          </a:xfrm>
        </p:spPr>
        <p:txBody>
          <a:bodyPr/>
          <a:lstStyle/>
          <a:p>
            <a:pPr algn="ctr"/>
            <a:fld id="{CD64BFC3-983F-4B0A-9A55-84A85105ADC0}" type="slidenum">
              <a:rPr lang="en-US" smtClean="0"/>
              <a:pPr algn="ctr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1890464"/>
      </p:ext>
    </p:extLst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NDIA_2016_Simple2</Template>
  <TotalTime>13817</TotalTime>
  <Words>64</Words>
  <Application>Microsoft Office PowerPoint</Application>
  <PresentationFormat>On-screen Show (4:3)</PresentationFormat>
  <Paragraphs>38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Montserrat</vt:lpstr>
      <vt:lpstr>1_Office Theme</vt:lpstr>
      <vt:lpstr>TITLE SLIDE</vt:lpstr>
      <vt:lpstr>Section title</vt:lpstr>
      <vt:lpstr>SLIDE HEADER</vt:lpstr>
      <vt:lpstr>SLIDE HEADER</vt:lpstr>
      <vt:lpstr>SLIDE HEADER / TWO CONTENT</vt:lpstr>
      <vt:lpstr>SLIDE HEADER / TITLE ONLY</vt:lpstr>
      <vt:lpstr>SLIDE CONTENT</vt:lpstr>
      <vt:lpstr>ADD PHOTO TITLE HERE</vt:lpstr>
      <vt:lpstr>SLIDE TITLE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Chapters</dc:title>
  <dc:creator>tswetnam</dc:creator>
  <cp:lastModifiedBy>Eve M. Dorris</cp:lastModifiedBy>
  <cp:revision>109</cp:revision>
  <cp:lastPrinted>2018-01-25T20:38:12Z</cp:lastPrinted>
  <dcterms:created xsi:type="dcterms:W3CDTF">2016-06-14T12:06:42Z</dcterms:created>
  <dcterms:modified xsi:type="dcterms:W3CDTF">2018-01-29T15:06:15Z</dcterms:modified>
</cp:coreProperties>
</file>