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1" d="100"/>
          <a:sy n="111" d="100"/>
        </p:scale>
        <p:origin x="11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FEB592AD-4198-401C-9F69-450C6E744D1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97" y="402336"/>
            <a:ext cx="1076625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13814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107</cp:revision>
  <cp:lastPrinted>2018-01-25T20:38:12Z</cp:lastPrinted>
  <dcterms:created xsi:type="dcterms:W3CDTF">2016-06-14T12:06:42Z</dcterms:created>
  <dcterms:modified xsi:type="dcterms:W3CDTF">2018-01-26T13:04:35Z</dcterms:modified>
</cp:coreProperties>
</file>