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1" d="100"/>
          <a:sy n="111" d="100"/>
        </p:scale>
        <p:origin x="11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0B5BA8D9-F348-4372-8813-7B47FD83153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697" y="402336"/>
            <a:ext cx="1075175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13810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104</cp:revision>
  <cp:lastPrinted>2018-01-25T20:38:12Z</cp:lastPrinted>
  <dcterms:created xsi:type="dcterms:W3CDTF">2016-06-14T12:06:42Z</dcterms:created>
  <dcterms:modified xsi:type="dcterms:W3CDTF">2018-01-26T13:00:33Z</dcterms:modified>
</cp:coreProperties>
</file>