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1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5" autoAdjust="0"/>
    <p:restoredTop sz="69505" autoAdjust="0"/>
  </p:normalViewPr>
  <p:slideViewPr>
    <p:cSldViewPr>
      <p:cViewPr varScale="1">
        <p:scale>
          <a:sx n="111" d="100"/>
          <a:sy n="111" d="100"/>
        </p:scale>
        <p:origin x="11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0EFB09-651E-4D37-BCCF-2E651B436407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0"/>
      <dgm:spPr/>
      <dgm:t>
        <a:bodyPr/>
        <a:lstStyle/>
        <a:p>
          <a:endParaRPr lang="en-US"/>
        </a:p>
      </dgm:t>
    </dgm:pt>
    <dgm:pt modelId="{47B35356-97C9-4E0D-BB93-5343F262F184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32719D-0AA5-43A8-A54E-198FE555A9C8}" type="parTrans" cxnId="{5CB1783A-49A0-4049-9C45-5E3E2AE823ED}">
      <dgm:prSet/>
      <dgm:spPr/>
      <dgm:t>
        <a:bodyPr/>
        <a:lstStyle/>
        <a:p>
          <a:endParaRPr lang="en-US"/>
        </a:p>
      </dgm:t>
    </dgm:pt>
    <dgm:pt modelId="{96961EE6-08DF-4197-8654-942BB09E5D8D}" type="sibTrans" cxnId="{5CB1783A-49A0-4049-9C45-5E3E2AE823ED}">
      <dgm:prSet/>
      <dgm:spPr/>
      <dgm:t>
        <a:bodyPr/>
        <a:lstStyle/>
        <a:p>
          <a:endParaRPr lang="en-US"/>
        </a:p>
      </dgm:t>
    </dgm:pt>
    <dgm:pt modelId="{3076F67D-A06F-4C30-9A2C-5B5131D57116}" type="asst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CF5C8-1721-4C27-8849-501ED17CC360}" type="parTrans" cxnId="{123B5DF8-5D0F-487E-AC5D-F2E19F216782}">
      <dgm:prSet/>
      <dgm:spPr/>
      <dgm:t>
        <a:bodyPr/>
        <a:lstStyle/>
        <a:p>
          <a:endParaRPr lang="en-US"/>
        </a:p>
      </dgm:t>
    </dgm:pt>
    <dgm:pt modelId="{93F7FB3E-C395-437B-A32F-25B5FA83FEAA}" type="sibTrans" cxnId="{123B5DF8-5D0F-487E-AC5D-F2E19F216782}">
      <dgm:prSet/>
      <dgm:spPr/>
      <dgm:t>
        <a:bodyPr/>
        <a:lstStyle/>
        <a:p>
          <a:endParaRPr lang="en-US"/>
        </a:p>
      </dgm:t>
    </dgm:pt>
    <dgm:pt modelId="{1A769E54-8DE0-4738-BC5D-D06DB7C383DC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66AB4-F79E-4AD2-96FA-58C6F6B89B41}" type="parTrans" cxnId="{F2C11A59-EAD1-4661-844D-80D89B59DAEA}">
      <dgm:prSet/>
      <dgm:spPr/>
      <dgm:t>
        <a:bodyPr/>
        <a:lstStyle/>
        <a:p>
          <a:endParaRPr lang="en-US"/>
        </a:p>
      </dgm:t>
    </dgm:pt>
    <dgm:pt modelId="{CF944EAF-FD67-4B55-9DFD-30B5E8EC6C64}" type="sibTrans" cxnId="{F2C11A59-EAD1-4661-844D-80D89B59DAEA}">
      <dgm:prSet/>
      <dgm:spPr/>
      <dgm:t>
        <a:bodyPr/>
        <a:lstStyle/>
        <a:p>
          <a:endParaRPr lang="en-US"/>
        </a:p>
      </dgm:t>
    </dgm:pt>
    <dgm:pt modelId="{4744552F-5848-4046-A09E-ECABF4E39EB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949D6-DF51-4D6A-BD22-92C001D7A4DB}" type="parTrans" cxnId="{309C38EE-B1F8-4928-9A43-06DE480C7666}">
      <dgm:prSet/>
      <dgm:spPr/>
      <dgm:t>
        <a:bodyPr/>
        <a:lstStyle/>
        <a:p>
          <a:endParaRPr lang="en-US"/>
        </a:p>
      </dgm:t>
    </dgm:pt>
    <dgm:pt modelId="{DD619BAF-B14C-4B37-A8DF-ABB09E42C719}" type="sibTrans" cxnId="{309C38EE-B1F8-4928-9A43-06DE480C7666}">
      <dgm:prSet/>
      <dgm:spPr/>
      <dgm:t>
        <a:bodyPr/>
        <a:lstStyle/>
        <a:p>
          <a:endParaRPr lang="en-US"/>
        </a:p>
      </dgm:t>
    </dgm:pt>
    <dgm:pt modelId="{D6CDEA1C-89F9-4F3A-BE80-C72638F3CB6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D4657E-0B09-46F6-9E2D-238CE1D1D146}" type="parTrans" cxnId="{E784A97A-FD8B-4247-917E-BE328DA40E97}">
      <dgm:prSet/>
      <dgm:spPr/>
      <dgm:t>
        <a:bodyPr/>
        <a:lstStyle/>
        <a:p>
          <a:endParaRPr lang="en-US"/>
        </a:p>
      </dgm:t>
    </dgm:pt>
    <dgm:pt modelId="{68F26F4A-9C90-437F-87EF-C53A66404E35}" type="sibTrans" cxnId="{E784A97A-FD8B-4247-917E-BE328DA40E97}">
      <dgm:prSet/>
      <dgm:spPr/>
      <dgm:t>
        <a:bodyPr/>
        <a:lstStyle/>
        <a:p>
          <a:endParaRPr lang="en-US"/>
        </a:p>
      </dgm:t>
    </dgm:pt>
    <dgm:pt modelId="{3365FC8F-B21D-4D98-AD56-201B147B4703}" type="pres">
      <dgm:prSet presAssocID="{6F0EFB09-651E-4D37-BCCF-2E651B43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9D59428-7E7A-4004-BE49-FB51B0449ACE}" type="pres">
      <dgm:prSet presAssocID="{47B35356-97C9-4E0D-BB93-5343F262F184}" presName="hierRoot1" presStyleCnt="0">
        <dgm:presLayoutVars>
          <dgm:hierBranch val="init"/>
        </dgm:presLayoutVars>
      </dgm:prSet>
      <dgm:spPr/>
    </dgm:pt>
    <dgm:pt modelId="{715674F0-6641-4CD8-9538-810F72018C5B}" type="pres">
      <dgm:prSet presAssocID="{47B35356-97C9-4E0D-BB93-5343F262F184}" presName="rootComposite1" presStyleCnt="0"/>
      <dgm:spPr/>
    </dgm:pt>
    <dgm:pt modelId="{3D235CA4-B137-44BC-92C9-86F986E96E1C}" type="pres">
      <dgm:prSet presAssocID="{47B35356-97C9-4E0D-BB93-5343F262F184}" presName="rootText1" presStyleLbl="node0" presStyleIdx="0" presStyleCnt="1">
        <dgm:presLayoutVars>
          <dgm:chPref val="3"/>
        </dgm:presLayoutVars>
      </dgm:prSet>
      <dgm:spPr/>
    </dgm:pt>
    <dgm:pt modelId="{6B7BEE27-3477-4CBB-A841-B163ECD11D77}" type="pres">
      <dgm:prSet presAssocID="{47B35356-97C9-4E0D-BB93-5343F262F184}" presName="rootConnector1" presStyleLbl="node1" presStyleIdx="0" presStyleCnt="0"/>
      <dgm:spPr/>
    </dgm:pt>
    <dgm:pt modelId="{626BD598-B0D0-4608-A6FC-5C69DDE789AD}" type="pres">
      <dgm:prSet presAssocID="{47B35356-97C9-4E0D-BB93-5343F262F184}" presName="hierChild2" presStyleCnt="0"/>
      <dgm:spPr/>
    </dgm:pt>
    <dgm:pt modelId="{DBC766DF-EA0A-4727-A7BB-902445E78E5A}" type="pres">
      <dgm:prSet presAssocID="{F3C66AB4-F79E-4AD2-96FA-58C6F6B89B41}" presName="Name37" presStyleLbl="parChTrans1D2" presStyleIdx="0" presStyleCnt="4"/>
      <dgm:spPr/>
    </dgm:pt>
    <dgm:pt modelId="{A1080372-5C6D-4503-B9D6-7832EEDE8A88}" type="pres">
      <dgm:prSet presAssocID="{1A769E54-8DE0-4738-BC5D-D06DB7C383DC}" presName="hierRoot2" presStyleCnt="0">
        <dgm:presLayoutVars>
          <dgm:hierBranch val="init"/>
        </dgm:presLayoutVars>
      </dgm:prSet>
      <dgm:spPr/>
    </dgm:pt>
    <dgm:pt modelId="{9547DAC5-AFCD-4BD9-8A67-429CF842DEBF}" type="pres">
      <dgm:prSet presAssocID="{1A769E54-8DE0-4738-BC5D-D06DB7C383DC}" presName="rootComposite" presStyleCnt="0"/>
      <dgm:spPr/>
    </dgm:pt>
    <dgm:pt modelId="{6ECC0986-85E8-4551-B57D-853630ED9F78}" type="pres">
      <dgm:prSet presAssocID="{1A769E54-8DE0-4738-BC5D-D06DB7C383DC}" presName="rootText" presStyleLbl="node2" presStyleIdx="0" presStyleCnt="3">
        <dgm:presLayoutVars>
          <dgm:chPref val="3"/>
        </dgm:presLayoutVars>
      </dgm:prSet>
      <dgm:spPr/>
    </dgm:pt>
    <dgm:pt modelId="{0AE6EBA8-3056-49BC-80E3-8879AFBFB996}" type="pres">
      <dgm:prSet presAssocID="{1A769E54-8DE0-4738-BC5D-D06DB7C383DC}" presName="rootConnector" presStyleLbl="node2" presStyleIdx="0" presStyleCnt="3"/>
      <dgm:spPr/>
    </dgm:pt>
    <dgm:pt modelId="{0CDC7A5D-87FC-43AE-8014-6EAE56CDA9E5}" type="pres">
      <dgm:prSet presAssocID="{1A769E54-8DE0-4738-BC5D-D06DB7C383DC}" presName="hierChild4" presStyleCnt="0"/>
      <dgm:spPr/>
    </dgm:pt>
    <dgm:pt modelId="{2650096E-1D4A-4E34-86B3-4680D0B800D6}" type="pres">
      <dgm:prSet presAssocID="{1A769E54-8DE0-4738-BC5D-D06DB7C383DC}" presName="hierChild5" presStyleCnt="0"/>
      <dgm:spPr/>
    </dgm:pt>
    <dgm:pt modelId="{C7681839-09CE-4EFF-B357-E7E8C5626CFC}" type="pres">
      <dgm:prSet presAssocID="{1CE949D6-DF51-4D6A-BD22-92C001D7A4DB}" presName="Name37" presStyleLbl="parChTrans1D2" presStyleIdx="1" presStyleCnt="4"/>
      <dgm:spPr/>
    </dgm:pt>
    <dgm:pt modelId="{40F3D9F8-34F4-4CF5-948A-5261628A6552}" type="pres">
      <dgm:prSet presAssocID="{4744552F-5848-4046-A09E-ECABF4E39EBD}" presName="hierRoot2" presStyleCnt="0">
        <dgm:presLayoutVars>
          <dgm:hierBranch val="init"/>
        </dgm:presLayoutVars>
      </dgm:prSet>
      <dgm:spPr/>
    </dgm:pt>
    <dgm:pt modelId="{E6D7C43F-F176-4F84-9990-D2EE91937213}" type="pres">
      <dgm:prSet presAssocID="{4744552F-5848-4046-A09E-ECABF4E39EBD}" presName="rootComposite" presStyleCnt="0"/>
      <dgm:spPr/>
    </dgm:pt>
    <dgm:pt modelId="{D0E9CDC0-4A07-48D1-AE98-7FC7FFB07DB5}" type="pres">
      <dgm:prSet presAssocID="{4744552F-5848-4046-A09E-ECABF4E39EBD}" presName="rootText" presStyleLbl="node2" presStyleIdx="1" presStyleCnt="3">
        <dgm:presLayoutVars>
          <dgm:chPref val="3"/>
        </dgm:presLayoutVars>
      </dgm:prSet>
      <dgm:spPr/>
    </dgm:pt>
    <dgm:pt modelId="{148C54E9-9756-4F7F-81AC-29B84C466883}" type="pres">
      <dgm:prSet presAssocID="{4744552F-5848-4046-A09E-ECABF4E39EBD}" presName="rootConnector" presStyleLbl="node2" presStyleIdx="1" presStyleCnt="3"/>
      <dgm:spPr/>
    </dgm:pt>
    <dgm:pt modelId="{9484DBC8-A556-495C-9270-940587BD0D3E}" type="pres">
      <dgm:prSet presAssocID="{4744552F-5848-4046-A09E-ECABF4E39EBD}" presName="hierChild4" presStyleCnt="0"/>
      <dgm:spPr/>
    </dgm:pt>
    <dgm:pt modelId="{BF3C167E-D962-493F-B985-704C0A455DE6}" type="pres">
      <dgm:prSet presAssocID="{4744552F-5848-4046-A09E-ECABF4E39EBD}" presName="hierChild5" presStyleCnt="0"/>
      <dgm:spPr/>
    </dgm:pt>
    <dgm:pt modelId="{E33610E9-7069-40B7-B1ED-F67543441B5B}" type="pres">
      <dgm:prSet presAssocID="{BAD4657E-0B09-46F6-9E2D-238CE1D1D146}" presName="Name37" presStyleLbl="parChTrans1D2" presStyleIdx="2" presStyleCnt="4"/>
      <dgm:spPr/>
    </dgm:pt>
    <dgm:pt modelId="{0BBF5ADF-4158-4ADD-92B7-1D62876296CB}" type="pres">
      <dgm:prSet presAssocID="{D6CDEA1C-89F9-4F3A-BE80-C72638F3CB6D}" presName="hierRoot2" presStyleCnt="0">
        <dgm:presLayoutVars>
          <dgm:hierBranch val="init"/>
        </dgm:presLayoutVars>
      </dgm:prSet>
      <dgm:spPr/>
    </dgm:pt>
    <dgm:pt modelId="{0391FF00-F257-4A0C-B1CB-20502110EBD7}" type="pres">
      <dgm:prSet presAssocID="{D6CDEA1C-89F9-4F3A-BE80-C72638F3CB6D}" presName="rootComposite" presStyleCnt="0"/>
      <dgm:spPr/>
    </dgm:pt>
    <dgm:pt modelId="{3738CA19-5F55-4969-B534-FDB0D2F5B86C}" type="pres">
      <dgm:prSet presAssocID="{D6CDEA1C-89F9-4F3A-BE80-C72638F3CB6D}" presName="rootText" presStyleLbl="node2" presStyleIdx="2" presStyleCnt="3">
        <dgm:presLayoutVars>
          <dgm:chPref val="3"/>
        </dgm:presLayoutVars>
      </dgm:prSet>
      <dgm:spPr/>
    </dgm:pt>
    <dgm:pt modelId="{AB90E960-EB40-44A9-BC2D-68FB551F5C8A}" type="pres">
      <dgm:prSet presAssocID="{D6CDEA1C-89F9-4F3A-BE80-C72638F3CB6D}" presName="rootConnector" presStyleLbl="node2" presStyleIdx="2" presStyleCnt="3"/>
      <dgm:spPr/>
    </dgm:pt>
    <dgm:pt modelId="{DF9A19D6-E0A6-46CA-8502-28FE45C9996A}" type="pres">
      <dgm:prSet presAssocID="{D6CDEA1C-89F9-4F3A-BE80-C72638F3CB6D}" presName="hierChild4" presStyleCnt="0"/>
      <dgm:spPr/>
    </dgm:pt>
    <dgm:pt modelId="{315E71FB-4F4A-4F96-B48E-D29811949A38}" type="pres">
      <dgm:prSet presAssocID="{D6CDEA1C-89F9-4F3A-BE80-C72638F3CB6D}" presName="hierChild5" presStyleCnt="0"/>
      <dgm:spPr/>
    </dgm:pt>
    <dgm:pt modelId="{5DA9AD4C-E6F7-42CD-9396-E60B9FBDDD7C}" type="pres">
      <dgm:prSet presAssocID="{47B35356-97C9-4E0D-BB93-5343F262F184}" presName="hierChild3" presStyleCnt="0"/>
      <dgm:spPr/>
    </dgm:pt>
    <dgm:pt modelId="{34D057CC-4741-49ED-AEA2-342440E5B5BC}" type="pres">
      <dgm:prSet presAssocID="{41BCF5C8-1721-4C27-8849-501ED17CC360}" presName="Name111" presStyleLbl="parChTrans1D2" presStyleIdx="3" presStyleCnt="4"/>
      <dgm:spPr/>
    </dgm:pt>
    <dgm:pt modelId="{73B91A4A-EC2A-4819-AA80-FF1DDDD77844}" type="pres">
      <dgm:prSet presAssocID="{3076F67D-A06F-4C30-9A2C-5B5131D57116}" presName="hierRoot3" presStyleCnt="0">
        <dgm:presLayoutVars>
          <dgm:hierBranch val="init"/>
        </dgm:presLayoutVars>
      </dgm:prSet>
      <dgm:spPr/>
    </dgm:pt>
    <dgm:pt modelId="{7709664A-8EE3-4B81-B7E5-642B48BB2B95}" type="pres">
      <dgm:prSet presAssocID="{3076F67D-A06F-4C30-9A2C-5B5131D57116}" presName="rootComposite3" presStyleCnt="0"/>
      <dgm:spPr/>
    </dgm:pt>
    <dgm:pt modelId="{52AA1BE3-E230-47B3-9C7A-9C20D2E7E5A1}" type="pres">
      <dgm:prSet presAssocID="{3076F67D-A06F-4C30-9A2C-5B5131D57116}" presName="rootText3" presStyleLbl="asst1" presStyleIdx="0" presStyleCnt="1">
        <dgm:presLayoutVars>
          <dgm:chPref val="3"/>
        </dgm:presLayoutVars>
      </dgm:prSet>
      <dgm:spPr/>
    </dgm:pt>
    <dgm:pt modelId="{2F555F62-C718-4162-860E-44598B2EE7ED}" type="pres">
      <dgm:prSet presAssocID="{3076F67D-A06F-4C30-9A2C-5B5131D57116}" presName="rootConnector3" presStyleLbl="asst1" presStyleIdx="0" presStyleCnt="1"/>
      <dgm:spPr/>
    </dgm:pt>
    <dgm:pt modelId="{1FCF0B63-E938-412B-B810-876AF37ED011}" type="pres">
      <dgm:prSet presAssocID="{3076F67D-A06F-4C30-9A2C-5B5131D57116}" presName="hierChild6" presStyleCnt="0"/>
      <dgm:spPr/>
    </dgm:pt>
    <dgm:pt modelId="{B844A1EE-0559-49F6-A8B2-570D0222C59B}" type="pres">
      <dgm:prSet presAssocID="{3076F67D-A06F-4C30-9A2C-5B5131D57116}" presName="hierChild7" presStyleCnt="0"/>
      <dgm:spPr/>
    </dgm:pt>
  </dgm:ptLst>
  <dgm:cxnLst>
    <dgm:cxn modelId="{9895C80A-9E84-4F0C-8588-EB045D4A4E53}" type="presOf" srcId="{F3C66AB4-F79E-4AD2-96FA-58C6F6B89B41}" destId="{DBC766DF-EA0A-4727-A7BB-902445E78E5A}" srcOrd="0" destOrd="0" presId="urn:microsoft.com/office/officeart/2005/8/layout/orgChart1"/>
    <dgm:cxn modelId="{E3ABBC15-4F9C-4F35-B96F-CA05E367DA58}" type="presOf" srcId="{6F0EFB09-651E-4D37-BCCF-2E651B436407}" destId="{3365FC8F-B21D-4D98-AD56-201B147B4703}" srcOrd="0" destOrd="0" presId="urn:microsoft.com/office/officeart/2005/8/layout/orgChart1"/>
    <dgm:cxn modelId="{CB66D829-3269-4F05-86F5-208C330CCDEE}" type="presOf" srcId="{D6CDEA1C-89F9-4F3A-BE80-C72638F3CB6D}" destId="{3738CA19-5F55-4969-B534-FDB0D2F5B86C}" srcOrd="0" destOrd="0" presId="urn:microsoft.com/office/officeart/2005/8/layout/orgChart1"/>
    <dgm:cxn modelId="{546CE136-968D-439A-B2DB-8C325BF517E3}" type="presOf" srcId="{4744552F-5848-4046-A09E-ECABF4E39EBD}" destId="{D0E9CDC0-4A07-48D1-AE98-7FC7FFB07DB5}" srcOrd="0" destOrd="0" presId="urn:microsoft.com/office/officeart/2005/8/layout/orgChart1"/>
    <dgm:cxn modelId="{5CB1783A-49A0-4049-9C45-5E3E2AE823ED}" srcId="{6F0EFB09-651E-4D37-BCCF-2E651B436407}" destId="{47B35356-97C9-4E0D-BB93-5343F262F184}" srcOrd="0" destOrd="0" parTransId="{7C32719D-0AA5-43A8-A54E-198FE555A9C8}" sibTransId="{96961EE6-08DF-4197-8654-942BB09E5D8D}"/>
    <dgm:cxn modelId="{07FE9865-47A2-4A68-BC7D-E253D2985001}" type="presOf" srcId="{4744552F-5848-4046-A09E-ECABF4E39EBD}" destId="{148C54E9-9756-4F7F-81AC-29B84C466883}" srcOrd="1" destOrd="0" presId="urn:microsoft.com/office/officeart/2005/8/layout/orgChart1"/>
    <dgm:cxn modelId="{F2C11A59-EAD1-4661-844D-80D89B59DAEA}" srcId="{47B35356-97C9-4E0D-BB93-5343F262F184}" destId="{1A769E54-8DE0-4738-BC5D-D06DB7C383DC}" srcOrd="1" destOrd="0" parTransId="{F3C66AB4-F79E-4AD2-96FA-58C6F6B89B41}" sibTransId="{CF944EAF-FD67-4B55-9DFD-30B5E8EC6C64}"/>
    <dgm:cxn modelId="{E784A97A-FD8B-4247-917E-BE328DA40E97}" srcId="{47B35356-97C9-4E0D-BB93-5343F262F184}" destId="{D6CDEA1C-89F9-4F3A-BE80-C72638F3CB6D}" srcOrd="3" destOrd="0" parTransId="{BAD4657E-0B09-46F6-9E2D-238CE1D1D146}" sibTransId="{68F26F4A-9C90-437F-87EF-C53A66404E35}"/>
    <dgm:cxn modelId="{E9CC057E-A127-4AA4-826C-1C0E6BF7BE0C}" type="presOf" srcId="{1CE949D6-DF51-4D6A-BD22-92C001D7A4DB}" destId="{C7681839-09CE-4EFF-B357-E7E8C5626CFC}" srcOrd="0" destOrd="0" presId="urn:microsoft.com/office/officeart/2005/8/layout/orgChart1"/>
    <dgm:cxn modelId="{58D4BFA7-3BF7-4839-BA3A-553CCB395994}" type="presOf" srcId="{3076F67D-A06F-4C30-9A2C-5B5131D57116}" destId="{52AA1BE3-E230-47B3-9C7A-9C20D2E7E5A1}" srcOrd="0" destOrd="0" presId="urn:microsoft.com/office/officeart/2005/8/layout/orgChart1"/>
    <dgm:cxn modelId="{F81E54AE-9BCD-457F-9ABD-9BFA54065C1C}" type="presOf" srcId="{47B35356-97C9-4E0D-BB93-5343F262F184}" destId="{6B7BEE27-3477-4CBB-A841-B163ECD11D77}" srcOrd="1" destOrd="0" presId="urn:microsoft.com/office/officeart/2005/8/layout/orgChart1"/>
    <dgm:cxn modelId="{AA33E9AE-A19C-4C7B-BB61-19F2532BAC17}" type="presOf" srcId="{1A769E54-8DE0-4738-BC5D-D06DB7C383DC}" destId="{6ECC0986-85E8-4551-B57D-853630ED9F78}" srcOrd="0" destOrd="0" presId="urn:microsoft.com/office/officeart/2005/8/layout/orgChart1"/>
    <dgm:cxn modelId="{562A08C1-F2D6-46B2-89E8-2BE912971184}" type="presOf" srcId="{1A769E54-8DE0-4738-BC5D-D06DB7C383DC}" destId="{0AE6EBA8-3056-49BC-80E3-8879AFBFB996}" srcOrd="1" destOrd="0" presId="urn:microsoft.com/office/officeart/2005/8/layout/orgChart1"/>
    <dgm:cxn modelId="{7BB555CA-2256-47E2-896B-EC868F676551}" type="presOf" srcId="{41BCF5C8-1721-4C27-8849-501ED17CC360}" destId="{34D057CC-4741-49ED-AEA2-342440E5B5BC}" srcOrd="0" destOrd="0" presId="urn:microsoft.com/office/officeart/2005/8/layout/orgChart1"/>
    <dgm:cxn modelId="{F37687DC-171B-4AE2-BA2B-F09AE876E2F5}" type="presOf" srcId="{47B35356-97C9-4E0D-BB93-5343F262F184}" destId="{3D235CA4-B137-44BC-92C9-86F986E96E1C}" srcOrd="0" destOrd="0" presId="urn:microsoft.com/office/officeart/2005/8/layout/orgChart1"/>
    <dgm:cxn modelId="{330454E4-50BB-4E17-87EA-C3118FF1F2B4}" type="presOf" srcId="{D6CDEA1C-89F9-4F3A-BE80-C72638F3CB6D}" destId="{AB90E960-EB40-44A9-BC2D-68FB551F5C8A}" srcOrd="1" destOrd="0" presId="urn:microsoft.com/office/officeart/2005/8/layout/orgChart1"/>
    <dgm:cxn modelId="{8C63DCEC-0F90-44C5-83C2-9C26F7D0B5E8}" type="presOf" srcId="{3076F67D-A06F-4C30-9A2C-5B5131D57116}" destId="{2F555F62-C718-4162-860E-44598B2EE7ED}" srcOrd="1" destOrd="0" presId="urn:microsoft.com/office/officeart/2005/8/layout/orgChart1"/>
    <dgm:cxn modelId="{309C38EE-B1F8-4928-9A43-06DE480C7666}" srcId="{47B35356-97C9-4E0D-BB93-5343F262F184}" destId="{4744552F-5848-4046-A09E-ECABF4E39EBD}" srcOrd="2" destOrd="0" parTransId="{1CE949D6-DF51-4D6A-BD22-92C001D7A4DB}" sibTransId="{DD619BAF-B14C-4B37-A8DF-ABB09E42C719}"/>
    <dgm:cxn modelId="{123B5DF8-5D0F-487E-AC5D-F2E19F216782}" srcId="{47B35356-97C9-4E0D-BB93-5343F262F184}" destId="{3076F67D-A06F-4C30-9A2C-5B5131D57116}" srcOrd="0" destOrd="0" parTransId="{41BCF5C8-1721-4C27-8849-501ED17CC360}" sibTransId="{93F7FB3E-C395-437B-A32F-25B5FA83FEAA}"/>
    <dgm:cxn modelId="{D6F671F8-9644-4C84-B050-F3DEC9EB7C5A}" type="presOf" srcId="{BAD4657E-0B09-46F6-9E2D-238CE1D1D146}" destId="{E33610E9-7069-40B7-B1ED-F67543441B5B}" srcOrd="0" destOrd="0" presId="urn:microsoft.com/office/officeart/2005/8/layout/orgChart1"/>
    <dgm:cxn modelId="{D3D2B110-76DE-4500-B22B-479B063FC8FD}" type="presParOf" srcId="{3365FC8F-B21D-4D98-AD56-201B147B4703}" destId="{19D59428-7E7A-4004-BE49-FB51B0449ACE}" srcOrd="0" destOrd="0" presId="urn:microsoft.com/office/officeart/2005/8/layout/orgChart1"/>
    <dgm:cxn modelId="{D8C12E89-C305-44F4-8C11-E3D1EB6F60F9}" type="presParOf" srcId="{19D59428-7E7A-4004-BE49-FB51B0449ACE}" destId="{715674F0-6641-4CD8-9538-810F72018C5B}" srcOrd="0" destOrd="0" presId="urn:microsoft.com/office/officeart/2005/8/layout/orgChart1"/>
    <dgm:cxn modelId="{98A03F5C-E1D9-4A3B-952D-3256A0D7C1F6}" type="presParOf" srcId="{715674F0-6641-4CD8-9538-810F72018C5B}" destId="{3D235CA4-B137-44BC-92C9-86F986E96E1C}" srcOrd="0" destOrd="0" presId="urn:microsoft.com/office/officeart/2005/8/layout/orgChart1"/>
    <dgm:cxn modelId="{01FA3ECF-E5EA-4BE9-928A-3FB3DD48F933}" type="presParOf" srcId="{715674F0-6641-4CD8-9538-810F72018C5B}" destId="{6B7BEE27-3477-4CBB-A841-B163ECD11D77}" srcOrd="1" destOrd="0" presId="urn:microsoft.com/office/officeart/2005/8/layout/orgChart1"/>
    <dgm:cxn modelId="{E4615B64-33E7-4E24-98DD-E5D58963F26C}" type="presParOf" srcId="{19D59428-7E7A-4004-BE49-FB51B0449ACE}" destId="{626BD598-B0D0-4608-A6FC-5C69DDE789AD}" srcOrd="1" destOrd="0" presId="urn:microsoft.com/office/officeart/2005/8/layout/orgChart1"/>
    <dgm:cxn modelId="{FADF38A5-94E8-4BE8-8D9E-2798634AF3A0}" type="presParOf" srcId="{626BD598-B0D0-4608-A6FC-5C69DDE789AD}" destId="{DBC766DF-EA0A-4727-A7BB-902445E78E5A}" srcOrd="0" destOrd="0" presId="urn:microsoft.com/office/officeart/2005/8/layout/orgChart1"/>
    <dgm:cxn modelId="{501318E0-9A43-48CD-97F8-5ED726DB8577}" type="presParOf" srcId="{626BD598-B0D0-4608-A6FC-5C69DDE789AD}" destId="{A1080372-5C6D-4503-B9D6-7832EEDE8A88}" srcOrd="1" destOrd="0" presId="urn:microsoft.com/office/officeart/2005/8/layout/orgChart1"/>
    <dgm:cxn modelId="{4FB13CA7-A63A-44EF-B8C3-71DCB27CA632}" type="presParOf" srcId="{A1080372-5C6D-4503-B9D6-7832EEDE8A88}" destId="{9547DAC5-AFCD-4BD9-8A67-429CF842DEBF}" srcOrd="0" destOrd="0" presId="urn:microsoft.com/office/officeart/2005/8/layout/orgChart1"/>
    <dgm:cxn modelId="{46EC960C-204E-4F4B-B423-2F663DB2F1B6}" type="presParOf" srcId="{9547DAC5-AFCD-4BD9-8A67-429CF842DEBF}" destId="{6ECC0986-85E8-4551-B57D-853630ED9F78}" srcOrd="0" destOrd="0" presId="urn:microsoft.com/office/officeart/2005/8/layout/orgChart1"/>
    <dgm:cxn modelId="{2FEC8998-19C3-4F64-A3AE-24ECF969482B}" type="presParOf" srcId="{9547DAC5-AFCD-4BD9-8A67-429CF842DEBF}" destId="{0AE6EBA8-3056-49BC-80E3-8879AFBFB996}" srcOrd="1" destOrd="0" presId="urn:microsoft.com/office/officeart/2005/8/layout/orgChart1"/>
    <dgm:cxn modelId="{6CC3DF37-C4C3-495C-9312-38AEC02C0D7D}" type="presParOf" srcId="{A1080372-5C6D-4503-B9D6-7832EEDE8A88}" destId="{0CDC7A5D-87FC-43AE-8014-6EAE56CDA9E5}" srcOrd="1" destOrd="0" presId="urn:microsoft.com/office/officeart/2005/8/layout/orgChart1"/>
    <dgm:cxn modelId="{EA6E2184-5DCE-496D-985F-A97112A0B2BC}" type="presParOf" srcId="{A1080372-5C6D-4503-B9D6-7832EEDE8A88}" destId="{2650096E-1D4A-4E34-86B3-4680D0B800D6}" srcOrd="2" destOrd="0" presId="urn:microsoft.com/office/officeart/2005/8/layout/orgChart1"/>
    <dgm:cxn modelId="{FE2FB9B7-FE84-41FD-A672-3CA80C284381}" type="presParOf" srcId="{626BD598-B0D0-4608-A6FC-5C69DDE789AD}" destId="{C7681839-09CE-4EFF-B357-E7E8C5626CFC}" srcOrd="2" destOrd="0" presId="urn:microsoft.com/office/officeart/2005/8/layout/orgChart1"/>
    <dgm:cxn modelId="{ABA26E60-27C7-4D27-9FBE-EA51992C7689}" type="presParOf" srcId="{626BD598-B0D0-4608-A6FC-5C69DDE789AD}" destId="{40F3D9F8-34F4-4CF5-948A-5261628A6552}" srcOrd="3" destOrd="0" presId="urn:microsoft.com/office/officeart/2005/8/layout/orgChart1"/>
    <dgm:cxn modelId="{B7CDB5D0-9EBE-474B-B9C9-36D4FC53D210}" type="presParOf" srcId="{40F3D9F8-34F4-4CF5-948A-5261628A6552}" destId="{E6D7C43F-F176-4F84-9990-D2EE91937213}" srcOrd="0" destOrd="0" presId="urn:microsoft.com/office/officeart/2005/8/layout/orgChart1"/>
    <dgm:cxn modelId="{A0B36B1E-A4D8-48B4-B293-602EDE7659E8}" type="presParOf" srcId="{E6D7C43F-F176-4F84-9990-D2EE91937213}" destId="{D0E9CDC0-4A07-48D1-AE98-7FC7FFB07DB5}" srcOrd="0" destOrd="0" presId="urn:microsoft.com/office/officeart/2005/8/layout/orgChart1"/>
    <dgm:cxn modelId="{19AA14D1-5B87-4CEB-9DA4-84B92201DDBB}" type="presParOf" srcId="{E6D7C43F-F176-4F84-9990-D2EE91937213}" destId="{148C54E9-9756-4F7F-81AC-29B84C466883}" srcOrd="1" destOrd="0" presId="urn:microsoft.com/office/officeart/2005/8/layout/orgChart1"/>
    <dgm:cxn modelId="{0B7D2A31-2BB9-473B-AAEC-4A97CA800022}" type="presParOf" srcId="{40F3D9F8-34F4-4CF5-948A-5261628A6552}" destId="{9484DBC8-A556-495C-9270-940587BD0D3E}" srcOrd="1" destOrd="0" presId="urn:microsoft.com/office/officeart/2005/8/layout/orgChart1"/>
    <dgm:cxn modelId="{E8E298A7-7495-4D2A-A351-240E9A75F74D}" type="presParOf" srcId="{40F3D9F8-34F4-4CF5-948A-5261628A6552}" destId="{BF3C167E-D962-493F-B985-704C0A455DE6}" srcOrd="2" destOrd="0" presId="urn:microsoft.com/office/officeart/2005/8/layout/orgChart1"/>
    <dgm:cxn modelId="{AE931367-5A96-4BAD-8016-27B3F04F011F}" type="presParOf" srcId="{626BD598-B0D0-4608-A6FC-5C69DDE789AD}" destId="{E33610E9-7069-40B7-B1ED-F67543441B5B}" srcOrd="4" destOrd="0" presId="urn:microsoft.com/office/officeart/2005/8/layout/orgChart1"/>
    <dgm:cxn modelId="{DF442064-39E5-4569-B080-C73983165509}" type="presParOf" srcId="{626BD598-B0D0-4608-A6FC-5C69DDE789AD}" destId="{0BBF5ADF-4158-4ADD-92B7-1D62876296CB}" srcOrd="5" destOrd="0" presId="urn:microsoft.com/office/officeart/2005/8/layout/orgChart1"/>
    <dgm:cxn modelId="{1130714B-CF91-4764-B736-677EAF65A4AC}" type="presParOf" srcId="{0BBF5ADF-4158-4ADD-92B7-1D62876296CB}" destId="{0391FF00-F257-4A0C-B1CB-20502110EBD7}" srcOrd="0" destOrd="0" presId="urn:microsoft.com/office/officeart/2005/8/layout/orgChart1"/>
    <dgm:cxn modelId="{F1C7C324-0F24-4EBC-A909-DAF5CA61BA0D}" type="presParOf" srcId="{0391FF00-F257-4A0C-B1CB-20502110EBD7}" destId="{3738CA19-5F55-4969-B534-FDB0D2F5B86C}" srcOrd="0" destOrd="0" presId="urn:microsoft.com/office/officeart/2005/8/layout/orgChart1"/>
    <dgm:cxn modelId="{60CEDD12-93D9-4B9D-B5AA-D7D2BEF2496F}" type="presParOf" srcId="{0391FF00-F257-4A0C-B1CB-20502110EBD7}" destId="{AB90E960-EB40-44A9-BC2D-68FB551F5C8A}" srcOrd="1" destOrd="0" presId="urn:microsoft.com/office/officeart/2005/8/layout/orgChart1"/>
    <dgm:cxn modelId="{4184FF8D-855F-4683-BB57-645EA215CCF2}" type="presParOf" srcId="{0BBF5ADF-4158-4ADD-92B7-1D62876296CB}" destId="{DF9A19D6-E0A6-46CA-8502-28FE45C9996A}" srcOrd="1" destOrd="0" presId="urn:microsoft.com/office/officeart/2005/8/layout/orgChart1"/>
    <dgm:cxn modelId="{31A4111B-CD37-43FE-A77E-94ECC14CC514}" type="presParOf" srcId="{0BBF5ADF-4158-4ADD-92B7-1D62876296CB}" destId="{315E71FB-4F4A-4F96-B48E-D29811949A38}" srcOrd="2" destOrd="0" presId="urn:microsoft.com/office/officeart/2005/8/layout/orgChart1"/>
    <dgm:cxn modelId="{C467E55B-CD6A-4489-9EEE-E8E2CC1AB6C1}" type="presParOf" srcId="{19D59428-7E7A-4004-BE49-FB51B0449ACE}" destId="{5DA9AD4C-E6F7-42CD-9396-E60B9FBDDD7C}" srcOrd="2" destOrd="0" presId="urn:microsoft.com/office/officeart/2005/8/layout/orgChart1"/>
    <dgm:cxn modelId="{241AF46D-54BD-4F21-ACDD-E83BEC74068A}" type="presParOf" srcId="{5DA9AD4C-E6F7-42CD-9396-E60B9FBDDD7C}" destId="{34D057CC-4741-49ED-AEA2-342440E5B5BC}" srcOrd="0" destOrd="0" presId="urn:microsoft.com/office/officeart/2005/8/layout/orgChart1"/>
    <dgm:cxn modelId="{F049AD75-1889-4FC8-8BD4-82F31A285946}" type="presParOf" srcId="{5DA9AD4C-E6F7-42CD-9396-E60B9FBDDD7C}" destId="{73B91A4A-EC2A-4819-AA80-FF1DDDD77844}" srcOrd="1" destOrd="0" presId="urn:microsoft.com/office/officeart/2005/8/layout/orgChart1"/>
    <dgm:cxn modelId="{F5169542-0BF8-4F18-8322-459DBECA8563}" type="presParOf" srcId="{73B91A4A-EC2A-4819-AA80-FF1DDDD77844}" destId="{7709664A-8EE3-4B81-B7E5-642B48BB2B95}" srcOrd="0" destOrd="0" presId="urn:microsoft.com/office/officeart/2005/8/layout/orgChart1"/>
    <dgm:cxn modelId="{7A788E9B-BA0B-4E35-82E3-FA01449E0380}" type="presParOf" srcId="{7709664A-8EE3-4B81-B7E5-642B48BB2B95}" destId="{52AA1BE3-E230-47B3-9C7A-9C20D2E7E5A1}" srcOrd="0" destOrd="0" presId="urn:microsoft.com/office/officeart/2005/8/layout/orgChart1"/>
    <dgm:cxn modelId="{FA7C7E6E-968B-4E20-B053-9D6ABBDDD966}" type="presParOf" srcId="{7709664A-8EE3-4B81-B7E5-642B48BB2B95}" destId="{2F555F62-C718-4162-860E-44598B2EE7ED}" srcOrd="1" destOrd="0" presId="urn:microsoft.com/office/officeart/2005/8/layout/orgChart1"/>
    <dgm:cxn modelId="{02CF32A1-2D41-4037-9AA9-E8CA42F62AD9}" type="presParOf" srcId="{73B91A4A-EC2A-4819-AA80-FF1DDDD77844}" destId="{1FCF0B63-E938-412B-B810-876AF37ED011}" srcOrd="1" destOrd="0" presId="urn:microsoft.com/office/officeart/2005/8/layout/orgChart1"/>
    <dgm:cxn modelId="{55F4C6CC-A652-4E67-9089-135E0A554244}" type="presParOf" srcId="{73B91A4A-EC2A-4819-AA80-FF1DDDD77844}" destId="{B844A1EE-0559-49F6-A8B2-570D0222C5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057CC-4741-49ED-AEA2-342440E5B5BC}">
      <dsp:nvSpPr>
        <dsp:cNvPr id="0" name=""/>
        <dsp:cNvSpPr/>
      </dsp:nvSpPr>
      <dsp:spPr>
        <a:xfrm>
          <a:off x="2794118" y="1104308"/>
          <a:ext cx="182766" cy="800691"/>
        </a:xfrm>
        <a:custGeom>
          <a:avLst/>
          <a:gdLst/>
          <a:ahLst/>
          <a:cxnLst/>
          <a:rect l="0" t="0" r="0" b="0"/>
          <a:pathLst>
            <a:path>
              <a:moveTo>
                <a:pt x="182766" y="0"/>
              </a:moveTo>
              <a:lnTo>
                <a:pt x="182766" y="800691"/>
              </a:lnTo>
              <a:lnTo>
                <a:pt x="0" y="8006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3610E9-7069-40B7-B1ED-F67543441B5B}">
      <dsp:nvSpPr>
        <dsp:cNvPr id="0" name=""/>
        <dsp:cNvSpPr/>
      </dsp:nvSpPr>
      <dsp:spPr>
        <a:xfrm>
          <a:off x="2976885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617"/>
              </a:lnTo>
              <a:lnTo>
                <a:pt x="2106167" y="1418617"/>
              </a:lnTo>
              <a:lnTo>
                <a:pt x="2106167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81839-09CE-4EFF-B357-E7E8C5626CFC}">
      <dsp:nvSpPr>
        <dsp:cNvPr id="0" name=""/>
        <dsp:cNvSpPr/>
      </dsp:nvSpPr>
      <dsp:spPr>
        <a:xfrm>
          <a:off x="2931165" y="1104308"/>
          <a:ext cx="91440" cy="16013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766DF-EA0A-4727-A7BB-902445E78E5A}">
      <dsp:nvSpPr>
        <dsp:cNvPr id="0" name=""/>
        <dsp:cNvSpPr/>
      </dsp:nvSpPr>
      <dsp:spPr>
        <a:xfrm>
          <a:off x="870717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2106167" y="0"/>
              </a:moveTo>
              <a:lnTo>
                <a:pt x="2106167" y="1418617"/>
              </a:lnTo>
              <a:lnTo>
                <a:pt x="0" y="1418617"/>
              </a:lnTo>
              <a:lnTo>
                <a:pt x="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35CA4-B137-44BC-92C9-86F986E96E1C}">
      <dsp:nvSpPr>
        <dsp:cNvPr id="0" name=""/>
        <dsp:cNvSpPr/>
      </dsp:nvSpPr>
      <dsp:spPr>
        <a:xfrm>
          <a:off x="2106567" y="233990"/>
          <a:ext cx="1740634" cy="8703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33990"/>
        <a:ext cx="1740634" cy="870317"/>
      </dsp:txXfrm>
    </dsp:sp>
    <dsp:sp modelId="{6ECC0986-85E8-4551-B57D-853630ED9F78}">
      <dsp:nvSpPr>
        <dsp:cNvPr id="0" name=""/>
        <dsp:cNvSpPr/>
      </dsp:nvSpPr>
      <dsp:spPr>
        <a:xfrm>
          <a:off x="399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9" y="2705691"/>
        <a:ext cx="1740634" cy="870317"/>
      </dsp:txXfrm>
    </dsp:sp>
    <dsp:sp modelId="{D0E9CDC0-4A07-48D1-AE98-7FC7FFB07DB5}">
      <dsp:nvSpPr>
        <dsp:cNvPr id="0" name=""/>
        <dsp:cNvSpPr/>
      </dsp:nvSpPr>
      <dsp:spPr>
        <a:xfrm>
          <a:off x="2106567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705691"/>
        <a:ext cx="1740634" cy="870317"/>
      </dsp:txXfrm>
    </dsp:sp>
    <dsp:sp modelId="{3738CA19-5F55-4969-B534-FDB0D2F5B86C}">
      <dsp:nvSpPr>
        <dsp:cNvPr id="0" name=""/>
        <dsp:cNvSpPr/>
      </dsp:nvSpPr>
      <dsp:spPr>
        <a:xfrm>
          <a:off x="4212735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12735" y="2705691"/>
        <a:ext cx="1740634" cy="870317"/>
      </dsp:txXfrm>
    </dsp:sp>
    <dsp:sp modelId="{52AA1BE3-E230-47B3-9C7A-9C20D2E7E5A1}">
      <dsp:nvSpPr>
        <dsp:cNvPr id="0" name=""/>
        <dsp:cNvSpPr/>
      </dsp:nvSpPr>
      <dsp:spPr>
        <a:xfrm>
          <a:off x="1053483" y="146984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3483" y="1469841"/>
        <a:ext cx="1740634" cy="870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01/26/2018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325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D24AD60-F1AC-45FD-803F-37526F2149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3255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4EAB2596-C8E1-4B28-9420-67017105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3255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4093070-5D76-4562-97B0-2175E3FFAE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09D085-4EA9-4361-9503-9798112E5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6D4CB5-B27E-4894-BFFE-6E3A53D10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1066800" cy="5851525"/>
          </a:xfr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46E0E4-4D49-4CCB-8F06-FC60CAA9CC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3CAE2D9-CB2B-4925-B7B7-90495038B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DC55E52-B0A7-4B45-9561-547A893C0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5C21B-3258-4293-8AD7-7489A94AFFD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A0099024-9990-44BF-9487-595D97E33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01BC9-01BD-4886-97CB-F417E04BF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31D5E5E-A285-4DEF-A9C8-FE9BCBC38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70E0224-0BE3-4871-AB47-D41717F54B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7EBA4D7-271B-452F-B5D5-8563BDD53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4DCFA00-31E5-4B67-8160-6C3D7EEBB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4676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05A2EEE5-F9AB-4A4E-AD71-3B4132F051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1F85A55-430F-449D-8005-81D846C4F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5928903-6093-4A3D-BA3C-26B48231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6B5303-BACA-4B57-B169-7413F518AD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3CCA00-BC28-4E9D-8D23-F9D9C333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26B091-C877-473F-AD21-6B8AE3CDE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097EC23-8862-48C0-B291-0902B86404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F965E6E-2294-49EA-84E4-E91E33FBE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6C9DF7A-C1FB-4A66-984E-1B1173AF8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DA7BE99-78AF-4ACA-9881-565327B85A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DE19EB3F-C711-4304-A4F6-7B4841DEDE94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00EC7B2-2579-412C-96DF-962D34FF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F32D4F4-DC6B-4C1A-A0AC-CA3A5227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2133600" cy="365125"/>
          </a:xfr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458DEE-7183-4957-8146-57A9340B2C7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97" y="402336"/>
            <a:ext cx="1108292" cy="512064"/>
          </a:xfrm>
          <a:prstGeom prst="rect">
            <a:avLst/>
          </a:prstGeom>
        </p:spPr>
      </p:pic>
      <p:sp>
        <p:nvSpPr>
          <p:cNvPr id="10" name="Parallelogram 9"/>
          <p:cNvSpPr/>
          <p:nvPr/>
        </p:nvSpPr>
        <p:spPr>
          <a:xfrm>
            <a:off x="76200" y="6324600"/>
            <a:ext cx="609600" cy="533400"/>
          </a:xfrm>
          <a:prstGeom prst="parallelogram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73747"/>
            <a:ext cx="7543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-15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E96BA2A-4B7D-4D59-BD86-8999C93CEC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C8B62D0C-F3A3-461D-8575-1A5C2E9F6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4A1A7A6-1679-48D9-932F-AE61150EC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568FA0B-BB59-43A9-A642-78D8208C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52400" y="12192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E08F4B-2187-4106-8780-F501DA69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1C45C1C9-5F7C-48E5-9F29-325F926B1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079C1CA-5811-4EA4-A230-7BE4FBEB4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45A5BF9-4789-4F56-8652-E6B83B4E6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TITLE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fld id="{CB05385A-9EEB-489A-AFA5-ADE7865977FD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F89159-B2AB-464C-ADAA-797E3622D13F}"/>
              </a:ext>
            </a:extLst>
          </p:cNvPr>
          <p:cNvSpPr txBox="1">
            <a:spLocks/>
          </p:cNvSpPr>
          <p:nvPr/>
        </p:nvSpPr>
        <p:spPr>
          <a:xfrm>
            <a:off x="680085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5E9F495-4439-4CA1-8579-BF4E54D0D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4301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dirty="0"/>
              <a:t>Photo or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AAB206-0C7C-4022-8C37-FDA33F9E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834CCDAF-4190-454D-8715-834C3EB7B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52124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PHOTO TITLE HERE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" r="5534"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 detail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C3EA278-5599-4D57-8368-85E0E1B2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E78D6181-081C-43A0-9E1E-41D932417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7121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252516"/>
              </p:ext>
            </p:extLst>
          </p:nvPr>
        </p:nvGraphicFramePr>
        <p:xfrm>
          <a:off x="1371600" y="1676400"/>
          <a:ext cx="595377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6A4AE3D-789D-4084-AE09-41E7C788E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B63261AC-92E6-4FDC-8178-286324F9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9046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13807</TotalTime>
  <Words>64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Montserrat</vt:lpstr>
      <vt:lpstr>1_Office Theme</vt:lpstr>
      <vt:lpstr>TITLE SLIDE</vt:lpstr>
      <vt:lpstr>Section title</vt:lpstr>
      <vt:lpstr>SLIDE HEADER</vt:lpstr>
      <vt:lpstr>SLIDE HEADER</vt:lpstr>
      <vt:lpstr>SLIDE HEADER / TWO CONTENT</vt:lpstr>
      <vt:lpstr>SLIDE HEADER / TITLE ONLY</vt:lpstr>
      <vt:lpstr>SLIDE CONTENT</vt:lpstr>
      <vt:lpstr>ADD PHOTO TITLE HERE</vt:lpstr>
      <vt:lpstr>SLIDE TITLE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103</cp:revision>
  <cp:lastPrinted>2018-01-25T20:38:12Z</cp:lastPrinted>
  <dcterms:created xsi:type="dcterms:W3CDTF">2016-06-14T12:06:42Z</dcterms:created>
  <dcterms:modified xsi:type="dcterms:W3CDTF">2018-01-26T12:53:48Z</dcterms:modified>
</cp:coreProperties>
</file>