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1" d="100"/>
          <a:sy n="111" d="100"/>
        </p:scale>
        <p:origin x="11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25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24AD60-F1AC-45FD-803F-37526F2149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3255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4EAB2596-C8E1-4B28-9420-67017105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3255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4093070-5D76-4562-97B0-2175E3FFA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DE19EB3F-C711-4304-A4F6-7B4841DEDE94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09D085-4EA9-4361-9503-9798112E5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6D4CB5-B27E-4894-BFFE-6E3A53D10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2133600" cy="365125"/>
          </a:xfr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746E0E4-4D49-4CCB-8F06-FC60CAA9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DE19EB3F-C711-4304-A4F6-7B4841DEDE94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CAE2D9-CB2B-4925-B7B7-90495038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C55E52-B0A7-4B45-9561-547A893C0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2133600" cy="365125"/>
          </a:xfr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C21B-3258-4293-8AD7-7489A94AFFD4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DE19EB3F-C711-4304-A4F6-7B4841DEDE94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2133600" cy="365125"/>
          </a:xfr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0099024-9990-44BF-9487-595D97E330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DE19EB3F-C711-4304-A4F6-7B4841DEDE94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01BC9-01BD-4886-97CB-F417E04BF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31D5E5E-A285-4DEF-A9C8-FE9BCBC3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2133600" cy="365125"/>
          </a:xfr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70E0224-0BE3-4871-AB47-D41717F54B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DE19EB3F-C711-4304-A4F6-7B4841DEDE94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EBA4D7-271B-452F-B5D5-8563BDD5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DCFA00-31E5-4B67-8160-6C3D7EEBB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2133600" cy="365125"/>
          </a:xfr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5A2EEE5-F9AB-4A4E-AD71-3B4132F051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DE19EB3F-C711-4304-A4F6-7B4841DEDE94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F85A55-430F-449D-8005-81D846C4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5928903-6093-4A3D-BA3C-26B48231C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2133600" cy="365125"/>
          </a:xfr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6B5303-BACA-4B57-B169-7413F518A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DE19EB3F-C711-4304-A4F6-7B4841DEDE94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3CCA00-BC28-4E9D-8D23-F9D9C3333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26B091-C877-473F-AD21-6B8AE3CDE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2133600" cy="365125"/>
          </a:xfr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097EC23-8862-48C0-B291-0902B8640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DE19EB3F-C711-4304-A4F6-7B4841DEDE94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F965E6E-2294-49EA-84E4-E91E33FBE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6C9DF7A-C1FB-4A66-984E-1B1173AF8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2133600" cy="365125"/>
          </a:xfr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DA7BE99-78AF-4ACA-9881-565327B85A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DE19EB3F-C711-4304-A4F6-7B4841DEDE94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00EC7B2-2579-412C-96DF-962D34FFB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32D4F4-DC6B-4C1A-A0AC-CA3A52276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2133600" cy="365125"/>
          </a:xfr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2458DEE-7183-4957-8146-57A9340B2C7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697" y="402336"/>
            <a:ext cx="1108292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25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13807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103</cp:revision>
  <cp:lastPrinted>2018-01-25T20:38:12Z</cp:lastPrinted>
  <dcterms:created xsi:type="dcterms:W3CDTF">2016-06-14T12:06:42Z</dcterms:created>
  <dcterms:modified xsi:type="dcterms:W3CDTF">2018-01-26T12:53:48Z</dcterms:modified>
</cp:coreProperties>
</file>