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4" d="100"/>
          <a:sy n="74" d="100"/>
        </p:scale>
        <p:origin x="216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E57AF7B-5F32-4751-849E-DE914629443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9607296" y="195467"/>
            <a:ext cx="2432304" cy="40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2/28/2025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13858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107</cp:revision>
  <cp:lastPrinted>2018-01-25T20:38:12Z</cp:lastPrinted>
  <dcterms:created xsi:type="dcterms:W3CDTF">2016-06-14T12:06:42Z</dcterms:created>
  <dcterms:modified xsi:type="dcterms:W3CDTF">2025-02-28T15:42:08Z</dcterms:modified>
</cp:coreProperties>
</file>