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21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6B41D-A6A8-B36F-CB91-BEC0C3049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31B57-6919-2E08-F843-6BDB3C22C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87DB2-99C6-25F3-2739-A72CF38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7F-70FC-4265-A34F-80C6D8DFB3A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5A4E-BD70-81E8-17E3-2C303BCF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CE25F-CF8B-396B-8C36-43625C13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71BE-A325-4AF7-AED2-9E8635C6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1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E709-90E0-6CFB-7442-2271D58D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4FC23-D126-A44E-7DFC-B8CCC2389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579ED-9F2E-EE36-416D-76C4C841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7F-70FC-4265-A34F-80C6D8DFB3A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45E0C-52C1-558C-3E0C-98173BAD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92B23-705D-4738-9C98-6E741816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71BE-A325-4AF7-AED2-9E8635C6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8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A0A3B-F2E5-AF6E-30AF-4CDCBB281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68C76-9C5E-2CB8-CE71-9E877AD3B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71F85-7C05-D32C-60DB-6E6DA0DCC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7F-70FC-4265-A34F-80C6D8DFB3A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F3FE1-FF72-35BF-9109-5AD06AD6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E3D8E-FFA9-08E0-81AB-FDFE64579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71BE-A325-4AF7-AED2-9E8635C6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5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D861-FACC-6F8B-3811-D0358CABB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94301-5089-9E87-AEEC-CCF063B68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E023E-5FDA-1C31-D6AA-4F3E0F0D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7F-70FC-4265-A34F-80C6D8DFB3A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C35B6-417B-3A06-09F7-F017F0C4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07CC0-3E31-6CF9-25E1-3CF83339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71BE-A325-4AF7-AED2-9E8635C6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1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9526-280A-A0A3-F544-80739DCE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DD3D0-3A44-EC50-B189-C3673BD24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FB431-25BE-8D11-9745-AB548448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7F-70FC-4265-A34F-80C6D8DFB3A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CB61-45F1-4980-2FB9-F72274F2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A3993-624A-A013-1699-B013380C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71BE-A325-4AF7-AED2-9E8635C6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9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23165-47E6-C982-70C1-A4795864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9C7F9-2135-F4EF-9ABA-886A837FA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9867D-5458-4A86-8C1B-92A5DA884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06E6F-B52B-62A5-7042-F883C4F0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7F-70FC-4265-A34F-80C6D8DFB3A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29E65-E635-BD05-1A89-CBD43F45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8E0BA-FF5A-B6CE-A53C-0EE3255E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71BE-A325-4AF7-AED2-9E8635C6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5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1C00-B56A-4E19-F1CF-597363E7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9263E-313C-7381-EA78-31FEA0FF0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FFD6E-15A0-EB00-397B-AAC60EF0B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C488C-2F25-D264-0925-38EDF248B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F0836-B51B-20E3-FAF2-7FAE74E9F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2E996F-F2E9-49FD-DB38-D02073AC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7F-70FC-4265-A34F-80C6D8DFB3A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6168A2-C862-1612-0895-B9BAFAB6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1155F-6918-4699-AD43-29583182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71BE-A325-4AF7-AED2-9E8635C6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EB17-A0ED-DE6E-26B1-47371C96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EA740-A04D-2457-DE0F-ED8BB444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7F-70FC-4265-A34F-80C6D8DFB3A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32D78-7FD5-0B55-117A-33D81717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E32C6-9448-3AB2-4498-07974D2A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71BE-A325-4AF7-AED2-9E8635C6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2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0DEA5B-B1AA-9FF4-1B76-AB1D62EE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7F-70FC-4265-A34F-80C6D8DFB3A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586C7F-CF0A-8BE1-E73F-538104A0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5976A-3BC7-9561-1D8A-A0439F7A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71BE-A325-4AF7-AED2-9E8635C6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3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3BFD-717D-248D-E4F6-80E141C5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640D6-1C0C-781F-277D-6BA151989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382C0-DDE4-0551-A1D6-6FAA5E830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6CEF1-9EDA-EA85-C05F-4D7FA28C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7F-70FC-4265-A34F-80C6D8DFB3A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AB89E-D86D-7122-E3D8-32F0336C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30F89-B4A2-51FA-8CC7-EC00C2CF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71BE-A325-4AF7-AED2-9E8635C6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3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479C-1629-3454-6A0B-9670A43B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F948D-F3C4-C8E8-1E8A-011EA502F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53724-A0BC-4804-3F12-7F19CC0B1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0F900-EA3E-B316-66D9-A94CAE6E6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447F-70FC-4265-A34F-80C6D8DFB3A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992CA-BA38-C5DE-B8CA-3A96F5AA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20904-297A-176E-7BE1-84A1E03E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71BE-A325-4AF7-AED2-9E8635C6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D55344-0E30-4579-0AC8-951DCE28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1CF28-B584-AD75-9D5F-57580E64C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5D1D2-807A-0F42-527C-4F9245A86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8447F-70FC-4265-A34F-80C6D8DFB3A3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6024D-D570-EEE6-97E2-57D5899BB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0F1F-806E-9270-8066-C84DD14BF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5671BE-A325-4AF7-AED2-9E8635C6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D6D9-D56F-09F3-EA19-90A03B521F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23CBF-C6C5-B25F-8809-DB75AC8A2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in military uniform&#10;&#10;AI-generated content may be incorrect.">
            <a:extLst>
              <a:ext uri="{FF2B5EF4-FFF2-40B4-BE49-F238E27FC236}">
                <a16:creationId xmlns:a16="http://schemas.microsoft.com/office/drawing/2014/main" id="{16F4DFFC-F1B1-F5EE-50C2-77F33AF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58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Eve M. Dorris</dc:creator>
  <cp:lastModifiedBy>Eve M. Dorris</cp:lastModifiedBy>
  <cp:revision>1</cp:revision>
  <dcterms:created xsi:type="dcterms:W3CDTF">2025-05-14T17:44:21Z</dcterms:created>
  <dcterms:modified xsi:type="dcterms:W3CDTF">2025-05-14T17:45:01Z</dcterms:modified>
</cp:coreProperties>
</file>