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  <p:sldMasterId id="2147483998" r:id="rId2"/>
  </p:sldMasterIdLst>
  <p:notesMasterIdLst>
    <p:notesMasterId r:id="rId4"/>
  </p:notesMasterIdLst>
  <p:handoutMasterIdLst>
    <p:handoutMasterId r:id="rId5"/>
  </p:handoutMasterIdLst>
  <p:sldIdLst>
    <p:sldId id="335" r:id="rId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008000"/>
    <a:srgbClr val="00A8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9588" autoAdjust="0"/>
  </p:normalViewPr>
  <p:slideViewPr>
    <p:cSldViewPr snapToGrid="0">
      <p:cViewPr>
        <p:scale>
          <a:sx n="100" d="100"/>
          <a:sy n="100" d="100"/>
        </p:scale>
        <p:origin x="-516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560" y="-77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299" tIns="46150" rIns="92299" bIns="4615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299" tIns="46150" rIns="92299" bIns="46150" rtlCol="0"/>
          <a:lstStyle>
            <a:lvl1pPr algn="r">
              <a:defRPr sz="1200"/>
            </a:lvl1pPr>
          </a:lstStyle>
          <a:p>
            <a:pPr>
              <a:defRPr/>
            </a:pPr>
            <a:fld id="{231A8140-D94A-4AA3-9CB5-28CCBD7C3FD3}" type="datetimeFigureOut">
              <a:rPr lang="en-US"/>
              <a:pPr>
                <a:defRPr/>
              </a:pPr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299" tIns="46150" rIns="92299" bIns="4615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299" tIns="46150" rIns="92299" bIns="46150" rtlCol="0" anchor="b"/>
          <a:lstStyle>
            <a:lvl1pPr algn="r">
              <a:defRPr sz="1200"/>
            </a:lvl1pPr>
          </a:lstStyle>
          <a:p>
            <a:pPr>
              <a:defRPr/>
            </a:pPr>
            <a:fld id="{AD8BE3EF-2D37-4033-880E-B239FD3A2A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7248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14363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50" rIns="92299" bIns="461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50" rIns="92299" bIns="4615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9" tIns="46150" rIns="92299" bIns="4615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3B8059E-0D65-4D63-A9A6-8A50B98CF7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6178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581400" y="381000"/>
            <a:ext cx="1981200" cy="22193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9142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0" y="228600"/>
            <a:ext cx="9144000" cy="2286000"/>
            <a:chOff x="0" y="228600"/>
            <a:chExt cx="9144000" cy="2286000"/>
          </a:xfrm>
        </p:grpSpPr>
        <p:pic>
          <p:nvPicPr>
            <p:cNvPr id="6" name="Picture 16" descr="army one ping2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51264"/>
              <a:ext cx="1828800" cy="2113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0" y="1447800"/>
              <a:ext cx="9144000" cy="274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0" y="1235075"/>
              <a:ext cx="9144000" cy="136525"/>
            </a:xfrm>
            <a:prstGeom prst="rect">
              <a:avLst/>
            </a:prstGeom>
            <a:solidFill>
              <a:srgbClr val="EABD00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army one ping2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702050" y="228600"/>
              <a:ext cx="1752600" cy="2286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31838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57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43463-1F5E-455F-91D1-3BA87CFED788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A523-285D-4035-8BFC-F2FB74B019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36379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60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8517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782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933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1433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15667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59769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229600" cy="655638"/>
          </a:xfrm>
          <a:prstGeom prst="rect">
            <a:avLst/>
          </a:prstGeo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84060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517288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661698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8130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6800"/>
            <a:ext cx="8229600" cy="655638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707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681999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381000"/>
            <a:ext cx="1981200" cy="22193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9142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228600"/>
            <a:ext cx="9144000" cy="2286000"/>
            <a:chOff x="0" y="228600"/>
            <a:chExt cx="9144000" cy="2286000"/>
          </a:xfrm>
        </p:grpSpPr>
        <p:pic>
          <p:nvPicPr>
            <p:cNvPr id="6" name="Picture 16" descr="army one ping2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51264"/>
              <a:ext cx="1828800" cy="2113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0" y="1447800"/>
              <a:ext cx="9144000" cy="274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0" y="1235075"/>
              <a:ext cx="9144000" cy="136525"/>
            </a:xfrm>
            <a:prstGeom prst="rect">
              <a:avLst/>
            </a:prstGeom>
            <a:solidFill>
              <a:srgbClr val="EABD00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smtClean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army one ping2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702050" y="228600"/>
              <a:ext cx="1752600" cy="2286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31838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581400" y="381000"/>
            <a:ext cx="1981200" cy="22193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9142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11" name="Group 11"/>
          <p:cNvGrpSpPr>
            <a:grpSpLocks/>
          </p:cNvGrpSpPr>
          <p:nvPr userDrawn="1"/>
        </p:nvGrpSpPr>
        <p:grpSpPr bwMode="auto">
          <a:xfrm>
            <a:off x="0" y="228600"/>
            <a:ext cx="9144000" cy="2286000"/>
            <a:chOff x="0" y="228600"/>
            <a:chExt cx="9144000" cy="2286000"/>
          </a:xfrm>
        </p:grpSpPr>
        <p:pic>
          <p:nvPicPr>
            <p:cNvPr id="12" name="Picture 16" descr="army one ping2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51264"/>
              <a:ext cx="1828800" cy="2113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Rectangle 9"/>
            <p:cNvSpPr>
              <a:spLocks noChangeArrowheads="1"/>
            </p:cNvSpPr>
            <p:nvPr userDrawn="1"/>
          </p:nvSpPr>
          <p:spPr bwMode="auto">
            <a:xfrm>
              <a:off x="0" y="1447800"/>
              <a:ext cx="9144000" cy="274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2"/>
            <p:cNvSpPr>
              <a:spLocks noChangeArrowheads="1"/>
            </p:cNvSpPr>
            <p:nvPr userDrawn="1"/>
          </p:nvSpPr>
          <p:spPr bwMode="auto">
            <a:xfrm>
              <a:off x="0" y="1235075"/>
              <a:ext cx="9144000" cy="136525"/>
            </a:xfrm>
            <a:prstGeom prst="rect">
              <a:avLst/>
            </a:prstGeom>
            <a:solidFill>
              <a:srgbClr val="EABD00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16" name="Picture 15" descr="army one ping2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702050" y="228600"/>
              <a:ext cx="1752600" cy="2286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352150855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1839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6799634" y="6482127"/>
            <a:ext cx="2169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056D63C-8451-4ED6-B392-88AD837CCC40}" type="slidenum">
              <a:rPr lang="en-US" sz="1100" b="1" smtClean="0">
                <a:solidFill>
                  <a:schemeClr val="bg1"/>
                </a:solidFill>
              </a:rPr>
              <a:pPr algn="r"/>
              <a:t>‹#›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01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8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81400" y="381000"/>
            <a:ext cx="1981200" cy="22193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9142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0" y="228600"/>
            <a:ext cx="9144000" cy="2286000"/>
            <a:chOff x="0" y="228600"/>
            <a:chExt cx="9144000" cy="2286000"/>
          </a:xfrm>
        </p:grpSpPr>
        <p:pic>
          <p:nvPicPr>
            <p:cNvPr id="6" name="Picture 16" descr="army one ping2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51264"/>
              <a:ext cx="1828800" cy="2113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0" y="1447800"/>
              <a:ext cx="9144000" cy="274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0" y="1235075"/>
              <a:ext cx="9144000" cy="136525"/>
            </a:xfrm>
            <a:prstGeom prst="rect">
              <a:avLst/>
            </a:prstGeom>
            <a:solidFill>
              <a:srgbClr val="EABD00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smtClean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army one ping2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702050" y="228600"/>
              <a:ext cx="1752600" cy="2286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0" name="Slide Number Placeholder 8"/>
          <p:cNvSpPr txBox="1">
            <a:spLocks/>
          </p:cNvSpPr>
          <p:nvPr/>
        </p:nvSpPr>
        <p:spPr>
          <a:xfrm>
            <a:off x="6858000" y="6448425"/>
            <a:ext cx="2133600" cy="381000"/>
          </a:xfrm>
          <a:prstGeom prst="rect">
            <a:avLst/>
          </a:prstGeom>
        </p:spPr>
        <p:txBody>
          <a:bodyPr lIns="91430" tIns="45715" rIns="91430" bIns="45715" anchor="ctr"/>
          <a:lstStyle/>
          <a:p>
            <a:pPr algn="r"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1E8CF777-FEC4-4F7A-9961-B8FE09FF8F1A}" type="slidenum">
              <a:rPr lang="en-US" sz="12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pPr algn="r"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31838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106725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581400" y="381000"/>
            <a:ext cx="1981200" cy="2219325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0" tIns="45715" rIns="91430" bIns="45715" anchor="ctr"/>
          <a:lstStyle/>
          <a:p>
            <a:pPr algn="ctr" defTabSz="914293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2" name="Group 11"/>
          <p:cNvGrpSpPr>
            <a:grpSpLocks/>
          </p:cNvGrpSpPr>
          <p:nvPr userDrawn="1"/>
        </p:nvGrpSpPr>
        <p:grpSpPr bwMode="auto">
          <a:xfrm>
            <a:off x="0" y="228600"/>
            <a:ext cx="9144000" cy="2286000"/>
            <a:chOff x="0" y="228600"/>
            <a:chExt cx="9144000" cy="2286000"/>
          </a:xfrm>
        </p:grpSpPr>
        <p:pic>
          <p:nvPicPr>
            <p:cNvPr id="6" name="Picture 16" descr="army one ping2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57600" y="351264"/>
              <a:ext cx="1828800" cy="2113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9"/>
            <p:cNvSpPr>
              <a:spLocks noChangeArrowheads="1"/>
            </p:cNvSpPr>
            <p:nvPr userDrawn="1"/>
          </p:nvSpPr>
          <p:spPr bwMode="auto">
            <a:xfrm>
              <a:off x="0" y="1447800"/>
              <a:ext cx="9144000" cy="274638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sp>
          <p:nvSpPr>
            <p:cNvPr id="8" name="Rectangle 12"/>
            <p:cNvSpPr>
              <a:spLocks noChangeArrowheads="1"/>
            </p:cNvSpPr>
            <p:nvPr userDrawn="1"/>
          </p:nvSpPr>
          <p:spPr bwMode="auto">
            <a:xfrm>
              <a:off x="0" y="1235075"/>
              <a:ext cx="9144000" cy="136525"/>
            </a:xfrm>
            <a:prstGeom prst="rect">
              <a:avLst/>
            </a:prstGeom>
            <a:solidFill>
              <a:srgbClr val="EABD00"/>
            </a:solidFill>
            <a:ln>
              <a:noFill/>
            </a:ln>
            <a:extLst/>
          </p:spPr>
          <p:txBody>
            <a:bodyPr/>
            <a:lstStyle>
              <a:lvl1pPr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912813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91281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700" dirty="0" smtClean="0">
                <a:solidFill>
                  <a:srgbClr val="000000"/>
                </a:solidFill>
              </a:endParaRPr>
            </a:p>
          </p:txBody>
        </p:sp>
        <p:pic>
          <p:nvPicPr>
            <p:cNvPr id="9" name="Picture 8" descr="army one ping2.png"/>
            <p:cNvPicPr>
              <a:picLocks noChangeAspect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>
            <a:xfrm>
              <a:off x="3702050" y="228600"/>
              <a:ext cx="1752600" cy="2286000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91000"/>
            <a:ext cx="76200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2000" b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defRPr>
            </a:lvl1pPr>
            <a:lvl2pPr marL="4571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731838"/>
          </a:xfrm>
          <a:prstGeom prst="rect">
            <a:avLst/>
          </a:prstGeom>
        </p:spPr>
        <p:txBody>
          <a:bodyPr/>
          <a:lstStyle>
            <a:lvl1pPr algn="ctr">
              <a:defRPr sz="44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8231188" y="6735763"/>
            <a:ext cx="0" cy="212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smtClean="0">
              <a:solidFill>
                <a:srgbClr val="EEECE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8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395288" y="1600200"/>
            <a:ext cx="8226425" cy="1371600"/>
          </a:xfrm>
          <a:prstGeom prst="rect">
            <a:avLst/>
          </a:prstGeom>
        </p:spPr>
        <p:txBody>
          <a:bodyPr wrap="square" lIns="91440" tIns="45720" rIns="91440" bIns="4572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298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28083" y="3048001"/>
            <a:ext cx="6400800" cy="83820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12141" y="4419600"/>
            <a:ext cx="3146612" cy="336456"/>
          </a:xfrm>
          <a:prstGeom prst="rect">
            <a:avLst/>
          </a:prstGeom>
        </p:spPr>
        <p:txBody>
          <a:bodyPr/>
          <a:lstStyle>
            <a:lvl1pPr algn="ctr">
              <a:buFont typeface="Arial" pitchFamily="34" charset="0"/>
              <a:buNone/>
              <a:defRPr sz="1800" baseline="0"/>
            </a:lvl1pPr>
            <a:lvl2pPr>
              <a:buFont typeface="Arial" pitchFamily="34" charset="0"/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024283" y="5741147"/>
            <a:ext cx="3079376" cy="6327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0515396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8231188" y="6735763"/>
            <a:ext cx="0" cy="212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smtClean="0">
              <a:solidFill>
                <a:srgbClr val="EEECE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8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395288" y="1600200"/>
            <a:ext cx="8226425" cy="1371600"/>
          </a:xfrm>
          <a:prstGeom prst="rect">
            <a:avLst/>
          </a:prstGeom>
        </p:spPr>
        <p:txBody>
          <a:bodyPr wrap="square" lIns="91440" tIns="45720" rIns="91440" bIns="4572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298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28083" y="3048001"/>
            <a:ext cx="6400800" cy="83820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12141" y="4419600"/>
            <a:ext cx="3146612" cy="336456"/>
          </a:xfrm>
          <a:prstGeom prst="rect">
            <a:avLst/>
          </a:prstGeom>
        </p:spPr>
        <p:txBody>
          <a:bodyPr/>
          <a:lstStyle>
            <a:lvl1pPr algn="ctr">
              <a:buFont typeface="Arial" pitchFamily="34" charset="0"/>
              <a:buNone/>
              <a:defRPr sz="1800" baseline="0"/>
            </a:lvl1pPr>
            <a:lvl2pPr>
              <a:buFont typeface="Arial" pitchFamily="34" charset="0"/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024283" y="5741147"/>
            <a:ext cx="3079376" cy="6327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736561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209023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0" y="274638"/>
            <a:ext cx="6248400" cy="487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337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6337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61125"/>
            <a:ext cx="2133600" cy="320675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AA6859-EF39-4BC2-9E49-F383CA82A717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351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4374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2350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183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200"/>
            <a:ext cx="8229600" cy="4683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384798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3573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65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152400" y="6553200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6799634" y="6482127"/>
            <a:ext cx="21692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6056D63C-8451-4ED6-B392-88AD837CCC40}" type="slidenum">
              <a:rPr lang="en-US" sz="1100" b="1" smtClean="0">
                <a:solidFill>
                  <a:schemeClr val="bg1"/>
                </a:solidFill>
              </a:rPr>
              <a:pPr algn="r"/>
              <a:t>‹#›</a:t>
            </a:fld>
            <a:endParaRPr lang="en-US" sz="1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648" y="1260475"/>
            <a:ext cx="8229600" cy="5064125"/>
          </a:xfrm>
          <a:prstGeom prst="rect">
            <a:avLst/>
          </a:prstGeom>
        </p:spPr>
        <p:txBody>
          <a:bodyPr/>
          <a:lstStyle>
            <a:lvl1pPr marL="341313" indent="-341313">
              <a:lnSpc>
                <a:spcPct val="90000"/>
              </a:lnSpc>
              <a:defRPr/>
            </a:lvl1pPr>
            <a:lvl2pPr marL="806450" indent="-350838">
              <a:lnSpc>
                <a:spcPct val="90000"/>
              </a:lnSpc>
              <a:defRPr/>
            </a:lvl2pPr>
            <a:lvl3pPr marL="1263650" indent="-344488">
              <a:lnSpc>
                <a:spcPct val="90000"/>
              </a:lnSpc>
              <a:buFontTx/>
              <a:buBlip>
                <a:blip r:embed="rId2"/>
              </a:buBlip>
              <a:defRPr/>
            </a:lvl3pPr>
            <a:lvl4pPr marL="1720850" indent="-350838">
              <a:lnSpc>
                <a:spcPct val="90000"/>
              </a:lnSpc>
              <a:defRPr/>
            </a:lvl4pPr>
            <a:lvl5pPr>
              <a:lnSpc>
                <a:spcPct val="90000"/>
              </a:lnSpc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737360" y="54864"/>
            <a:ext cx="5632704" cy="73183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8231188" y="6735763"/>
            <a:ext cx="0" cy="212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rgbClr val="EEECE1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8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395288" y="1600200"/>
            <a:ext cx="8226425" cy="1371600"/>
          </a:xfrm>
          <a:prstGeom prst="rect">
            <a:avLst/>
          </a:prstGeom>
        </p:spPr>
        <p:txBody>
          <a:bodyPr wrap="square" lIns="91440" tIns="45720" rIns="91440" bIns="4572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298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28083" y="3048001"/>
            <a:ext cx="6400800" cy="83820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12141" y="4419600"/>
            <a:ext cx="3146612" cy="336456"/>
          </a:xfrm>
          <a:prstGeom prst="rect">
            <a:avLst/>
          </a:prstGeom>
        </p:spPr>
        <p:txBody>
          <a:bodyPr/>
          <a:lstStyle>
            <a:lvl1pPr algn="ctr">
              <a:buFont typeface="Arial" pitchFamily="34" charset="0"/>
              <a:buNone/>
              <a:defRPr sz="1800" baseline="0"/>
            </a:lvl1pPr>
            <a:lvl2pPr>
              <a:buFont typeface="Arial" pitchFamily="34" charset="0"/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024283" y="5741147"/>
            <a:ext cx="3079376" cy="6327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8231188" y="6735763"/>
            <a:ext cx="0" cy="21272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400" b="1" dirty="0" smtClean="0">
              <a:solidFill>
                <a:srgbClr val="EEECE1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654050" y="828675"/>
            <a:ext cx="7829550" cy="952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55563"/>
            <a:ext cx="485775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2981" name="Rectangle 1029"/>
          <p:cNvSpPr>
            <a:spLocks noGrp="1" noChangeArrowheads="1"/>
          </p:cNvSpPr>
          <p:nvPr>
            <p:ph type="ctrTitle"/>
          </p:nvPr>
        </p:nvSpPr>
        <p:spPr>
          <a:xfrm>
            <a:off x="395288" y="1600200"/>
            <a:ext cx="8226425" cy="1371600"/>
          </a:xfrm>
          <a:prstGeom prst="rect">
            <a:avLst/>
          </a:prstGeom>
        </p:spPr>
        <p:txBody>
          <a:bodyPr wrap="square" lIns="91440" tIns="45720" rIns="91440" bIns="4572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298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28083" y="3048001"/>
            <a:ext cx="6400800" cy="83820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spcBef>
                <a:spcPts val="0"/>
              </a:spcBef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012141" y="4419600"/>
            <a:ext cx="3146612" cy="336456"/>
          </a:xfrm>
          <a:prstGeom prst="rect">
            <a:avLst/>
          </a:prstGeom>
        </p:spPr>
        <p:txBody>
          <a:bodyPr/>
          <a:lstStyle>
            <a:lvl1pPr algn="ctr">
              <a:buFont typeface="Arial" pitchFamily="34" charset="0"/>
              <a:buNone/>
              <a:defRPr sz="1800" baseline="0"/>
            </a:lvl1pPr>
            <a:lvl2pPr>
              <a:buFont typeface="Arial" pitchFamily="34" charset="0"/>
              <a:buNone/>
              <a:defRPr sz="1800"/>
            </a:lvl2pPr>
            <a:lvl3pPr>
              <a:buNone/>
              <a:defRPr sz="1800"/>
            </a:lvl3pPr>
            <a:lvl4pPr>
              <a:buNone/>
              <a:defRPr sz="1800"/>
            </a:lvl4pPr>
            <a:lvl5pPr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1"/>
          </p:nvPr>
        </p:nvSpPr>
        <p:spPr>
          <a:xfrm>
            <a:off x="6024283" y="5741147"/>
            <a:ext cx="3079376" cy="63275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1400" baseline="0"/>
            </a:lvl1pPr>
            <a:lvl2pPr>
              <a:buNone/>
              <a:defRPr sz="1200"/>
            </a:lvl2pPr>
            <a:lvl3pPr>
              <a:buNone/>
              <a:defRPr sz="1200"/>
            </a:lvl3pPr>
            <a:lvl4pPr>
              <a:buNone/>
              <a:defRPr sz="1200"/>
            </a:lvl4pPr>
            <a:lvl5pPr>
              <a:buNone/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524000" y="274638"/>
            <a:ext cx="6248400" cy="4873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2954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2954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1000" y="36337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36337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6553200" y="6461125"/>
            <a:ext cx="2133600" cy="320675"/>
          </a:xfrm>
          <a:prstGeom prst="rect">
            <a:avLst/>
          </a:prstGeom>
        </p:spPr>
        <p:txBody>
          <a:bodyPr/>
          <a:lstStyle>
            <a:lvl1pPr algn="ctr" eaLnBrk="0" hangingPunct="0">
              <a:defRPr>
                <a:latin typeface="Arial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DAA6859-EF39-4BC2-9E49-F383CA82A717}" type="slidenum">
              <a:rPr 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 descr="army one ping2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77788"/>
            <a:ext cx="671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914400" y="762000"/>
            <a:ext cx="8001000" cy="152400"/>
          </a:xfrm>
          <a:prstGeom prst="rect">
            <a:avLst/>
          </a:prstGeom>
          <a:solidFill>
            <a:srgbClr val="EABD00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 smtClean="0">
              <a:solidFill>
                <a:srgbClr val="000000"/>
              </a:solidFill>
            </a:endParaRP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152400" y="6553200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dirty="0" smtClean="0">
              <a:solidFill>
                <a:srgbClr val="000000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/>
        </p:nvSpPr>
        <p:spPr>
          <a:xfrm>
            <a:off x="6858000" y="6448425"/>
            <a:ext cx="2133600" cy="381000"/>
          </a:xfrm>
          <a:prstGeom prst="rect">
            <a:avLst/>
          </a:prstGeom>
        </p:spPr>
        <p:txBody>
          <a:bodyPr lIns="91430" tIns="45715" rIns="91430" bIns="45715" anchor="ctr"/>
          <a:lstStyle/>
          <a:p>
            <a:pPr algn="r"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A879E58-23A0-4A77-8FB5-76FAC61AC11D}" type="slidenum">
              <a:rPr lang="en-US" sz="12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pPr algn="r"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101110" y="717228"/>
            <a:ext cx="14574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Army HSI Directorate</a:t>
            </a:r>
            <a:endParaRPr lang="en-US" sz="10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5" r:id="rId10"/>
    <p:sldLayoutId id="2147483997" r:id="rId11"/>
  </p:sldLayoutIdLst>
  <p:hf hdr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307696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615391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923087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230782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1413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5813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364342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72037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979733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287429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696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5391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3087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0782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8478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46174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3869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1565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3" descr="army one ping2.png"/>
          <p:cNvPicPr>
            <a:picLocks noChangeAspect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228600" y="77788"/>
            <a:ext cx="67151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914400" y="457200"/>
            <a:ext cx="8001000" cy="109538"/>
          </a:xfrm>
          <a:prstGeom prst="rect">
            <a:avLst/>
          </a:prstGeom>
          <a:solidFill>
            <a:srgbClr val="EABD00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smtClean="0">
              <a:solidFill>
                <a:srgbClr val="000000"/>
              </a:solidFill>
            </a:endParaRPr>
          </a:p>
        </p:txBody>
      </p:sp>
      <p:sp>
        <p:nvSpPr>
          <p:cNvPr id="1028" name="Rectangle 10"/>
          <p:cNvSpPr>
            <a:spLocks noChangeArrowheads="1"/>
          </p:cNvSpPr>
          <p:nvPr/>
        </p:nvSpPr>
        <p:spPr bwMode="auto">
          <a:xfrm>
            <a:off x="152400" y="6553200"/>
            <a:ext cx="8839200" cy="161925"/>
          </a:xfrm>
          <a:prstGeom prst="rect">
            <a:avLst/>
          </a:prstGeom>
          <a:solidFill>
            <a:schemeClr val="tx1"/>
          </a:solidFill>
          <a:ln>
            <a:noFill/>
          </a:ln>
          <a:extLst/>
        </p:spPr>
        <p:txBody>
          <a:bodyPr lIns="91430" tIns="45715" rIns="91430" bIns="45715"/>
          <a:lstStyle>
            <a:lvl1pPr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700" smtClean="0">
              <a:solidFill>
                <a:srgbClr val="000000"/>
              </a:solidFill>
            </a:endParaRPr>
          </a:p>
        </p:txBody>
      </p:sp>
      <p:sp>
        <p:nvSpPr>
          <p:cNvPr id="12" name="Slide Number Placeholder 8"/>
          <p:cNvSpPr txBox="1">
            <a:spLocks/>
          </p:cNvSpPr>
          <p:nvPr/>
        </p:nvSpPr>
        <p:spPr>
          <a:xfrm>
            <a:off x="6858000" y="6448425"/>
            <a:ext cx="2133600" cy="381000"/>
          </a:xfrm>
          <a:prstGeom prst="rect">
            <a:avLst/>
          </a:prstGeom>
        </p:spPr>
        <p:txBody>
          <a:bodyPr lIns="91430" tIns="45715" rIns="91430" bIns="45715" anchor="ctr"/>
          <a:lstStyle/>
          <a:p>
            <a:pPr algn="r"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BA879E58-23A0-4A77-8FB5-76FAC61AC11D}" type="slidenum">
              <a:rPr lang="en-US" sz="1200" b="1">
                <a:solidFill>
                  <a:srgbClr val="FFFFFF"/>
                </a:solidFill>
                <a:latin typeface="Calibri" pitchFamily="34" charset="0"/>
                <a:cs typeface="Arial" charset="0"/>
              </a:rPr>
              <a:pPr algn="r"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b="1" dirty="0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101110" y="717228"/>
            <a:ext cx="145745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Army HSI Directorate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36017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  <p:sldLayoutId id="2147484013" r:id="rId14"/>
    <p:sldLayoutId id="2147484014" r:id="rId15"/>
    <p:sldLayoutId id="2147484015" r:id="rId16"/>
    <p:sldLayoutId id="2147484016" r:id="rId17"/>
    <p:sldLayoutId id="2147484017" r:id="rId18"/>
    <p:sldLayoutId id="2147484019" r:id="rId19"/>
    <p:sldLayoutId id="2147484020" r:id="rId20"/>
    <p:sldLayoutId id="2147484021" r:id="rId21"/>
    <p:sldLayoutId id="2147484022" r:id="rId22"/>
    <p:sldLayoutId id="2147484023" r:id="rId23"/>
    <p:sldLayoutId id="2147484024" r:id="rId24"/>
    <p:sldLayoutId id="2147484025" r:id="rId25"/>
    <p:sldLayoutId id="2147484026" r:id="rId26"/>
  </p:sldLayoutIdLst>
  <p:hf hdr="0"/>
  <p:txStyles>
    <p:titleStyle>
      <a:lvl1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defTabSz="912813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307696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615391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923087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230782" algn="ctr" defTabSz="913472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1313" indent="-341313" algn="l" defTabSz="912813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1363" indent="-284163" algn="l" defTabSz="912813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1413" indent="-228600" algn="l" defTabSz="912813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defTabSz="912813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5813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364342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72037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2979733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287429" indent="-228635" algn="l" defTabSz="913472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7696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5391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3087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0782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38478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46174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53869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1565" algn="l" defTabSz="615391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43132"/>
            <a:ext cx="9143999" cy="33855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defTabSz="61539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dk1"/>
                </a:solidFill>
                <a:latin typeface="Calibri" panose="020F0502020204030204" pitchFamily="34" charset="0"/>
              </a:rPr>
              <a:t>HSI “Success Story” </a:t>
            </a:r>
            <a:r>
              <a:rPr lang="en-US" sz="1600" dirty="0" smtClean="0">
                <a:solidFill>
                  <a:schemeClr val="dk1"/>
                </a:solidFill>
                <a:latin typeface="Calibri" panose="020F0502020204030204" pitchFamily="34" charset="0"/>
              </a:rPr>
              <a:t>- Long Form</a:t>
            </a:r>
            <a:endParaRPr lang="en-US" sz="1600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265110"/>
              </p:ext>
            </p:extLst>
          </p:nvPr>
        </p:nvGraphicFramePr>
        <p:xfrm>
          <a:off x="106532" y="852257"/>
          <a:ext cx="8712051" cy="571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9678"/>
                <a:gridCol w="2439375"/>
                <a:gridCol w="2648464"/>
                <a:gridCol w="1254534"/>
              </a:tblGrid>
              <a:tr h="39899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Submitter’s Name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kern="0" dirty="0">
                          <a:effectLst/>
                        </a:rPr>
                        <a:t>Submitter’s Organization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Submitter’s Phone Number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</a:txBody>
                  <a:tcPr marL="38851" marR="38851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Date</a:t>
                      </a:r>
                    </a:p>
                    <a:p>
                      <a:pPr marL="0" marR="8001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</a:p>
                  </a:txBody>
                  <a:tcPr marL="38851" marR="38851" marT="0" marB="0"/>
                </a:tc>
              </a:tr>
              <a:tr h="39899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Title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96990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Background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u="none" strike="noStrike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64995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Approach</a:t>
                      </a:r>
                      <a:endParaRPr lang="en-US" sz="700" dirty="0">
                        <a:effectLst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99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Benefit/Return on </a:t>
                      </a:r>
                      <a:r>
                        <a:rPr lang="en-US" sz="700" dirty="0" smtClean="0">
                          <a:effectLst/>
                        </a:rPr>
                        <a:t>Investment</a:t>
                      </a:r>
                      <a:endParaRPr lang="en-US" sz="700" dirty="0">
                        <a:effectLst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9598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Abstract: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99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Accomplishing Agency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8996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Customer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998">
                <a:tc grid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 smtClean="0">
                          <a:effectLst/>
                        </a:rPr>
                        <a:t>Report(s) </a:t>
                      </a:r>
                      <a:r>
                        <a:rPr lang="en-US" sz="700" dirty="0" smtClean="0">
                          <a:effectLst/>
                        </a:rPr>
                        <a:t>Available</a:t>
                      </a:r>
                      <a:endParaRPr lang="en-US" sz="700" dirty="0">
                        <a:effectLst/>
                      </a:endParaRPr>
                    </a:p>
                  </a:txBody>
                  <a:tcPr marL="38851" marR="3885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8186256" y="127743"/>
            <a:ext cx="301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Calibri" panose="020F0502020204030204" pitchFamily="34" charset="0"/>
              </a:rPr>
              <a:t>1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713839" y="11235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</a:rPr>
              <a:t>HSI Success Story Library 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8475785" y="6444762"/>
            <a:ext cx="2551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andara" panose="020E0502030303020204" pitchFamily="34" charset="0"/>
              </a:rPr>
              <a:t>2</a:t>
            </a:r>
            <a:endParaRPr lang="en-US" sz="12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061130"/>
      </p:ext>
    </p:extLst>
  </p:cSld>
  <p:clrMapOvr>
    <a:masterClrMapping/>
  </p:clrMapOvr>
</p:sld>
</file>

<file path=ppt/theme/theme1.xml><?xml version="1.0" encoding="utf-8"?>
<a:theme xmlns:a="http://schemas.openxmlformats.org/drawingml/2006/main" name="1_Business Transform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7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357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4419</TotalTime>
  <Words>36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1_Business Transformation Template</vt:lpstr>
      <vt:lpstr>17_Default Design</vt:lpstr>
      <vt:lpstr>PowerPoint Presentation</vt:lpstr>
    </vt:vector>
  </TitlesOfParts>
  <Company>HQDA, US ARMY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XP Professional SOE</dc:creator>
  <cp:lastModifiedBy>Tucker</cp:lastModifiedBy>
  <cp:revision>467</cp:revision>
  <dcterms:created xsi:type="dcterms:W3CDTF">2006-05-17T20:07:24Z</dcterms:created>
  <dcterms:modified xsi:type="dcterms:W3CDTF">2017-09-20T16:08:53Z</dcterms:modified>
</cp:coreProperties>
</file>